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"/>
  </p:notesMasterIdLst>
  <p:sldIdLst>
    <p:sldId id="259" r:id="rId2"/>
  </p:sldIdLst>
  <p:sldSz cx="17340263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C00000"/>
    <a:srgbClr val="C45CAD"/>
    <a:srgbClr val="941C15"/>
    <a:srgbClr val="000000"/>
    <a:srgbClr val="0065C1"/>
    <a:srgbClr val="53535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9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ACA"/>
          </a:solidFill>
        </a:fill>
      </a:tcStyle>
    </a:wholeTbl>
    <a:band2H>
      <a:tcTxStyle/>
      <a:tcStyle>
        <a:tcBdr/>
        <a:fill>
          <a:solidFill>
            <a:srgbClr val="E7ED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CEE9"/>
          </a:solidFill>
        </a:fill>
      </a:tcStyle>
    </a:wholeTbl>
    <a:band2H>
      <a:tcTxStyle/>
      <a:tcStyle>
        <a:tcBdr/>
        <a:fill>
          <a:solidFill>
            <a:srgbClr val="E9E8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06"/>
    <p:restoredTop sz="81905"/>
  </p:normalViewPr>
  <p:slideViewPr>
    <p:cSldViewPr snapToGrid="0" snapToObjects="1">
      <p:cViewPr varScale="1">
        <p:scale>
          <a:sx n="73" d="100"/>
          <a:sy n="73" d="100"/>
        </p:scale>
        <p:origin x="15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0FE17B-D1C7-D045-A52D-BF6FB6CEC59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884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32A51-E08D-BAF3-00A8-E0E9D3DB8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66818-9BC4-75B8-4388-29F8B63CD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EF2C5-CB54-89F9-EF05-31549BA54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6DFD-1B51-4442-B7EA-AC1FF838063F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05F7B-6135-7F0A-4C70-6E6BDA08C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2C7BA-C0E4-DAC0-9B6D-9AB37BDEE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6080-B514-49D1-8F25-81F4D25AA5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59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E1A43F-AAF2-E7DF-7A2B-ECB349649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143" y="519290"/>
            <a:ext cx="14955977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1D9065-904B-4E52-6709-D8DE9D7EC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2143" y="2596444"/>
            <a:ext cx="14955977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8C713-6811-B803-45BE-57C85A9FD6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2143" y="9040143"/>
            <a:ext cx="390155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46DFD-1B51-4442-B7EA-AC1FF838063F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B4DB7-869C-7E46-0DD3-AD8856E649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43962" y="9040143"/>
            <a:ext cx="585233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6E5C2-6912-A9FE-AA9B-47D841A097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246561" y="9040143"/>
            <a:ext cx="390155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B6080-B514-49D1-8F25-81F4D25AA5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654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8772C7B-1E56-0373-E41F-EB54DEE3D8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339998" cy="97537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4CD4C6-7C8D-1773-DCA8-28DD52DEF8B1}"/>
              </a:ext>
            </a:extLst>
          </p:cNvPr>
          <p:cNvSpPr txBox="1"/>
          <p:nvPr/>
        </p:nvSpPr>
        <p:spPr>
          <a:xfrm>
            <a:off x="773723" y="225083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dirty="0"/>
              <a:t>Course 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087E36-6E60-4BA5-C329-9310FC20B703}"/>
              </a:ext>
            </a:extLst>
          </p:cNvPr>
          <p:cNvSpPr txBox="1"/>
          <p:nvPr/>
        </p:nvSpPr>
        <p:spPr>
          <a:xfrm>
            <a:off x="773723" y="6729046"/>
            <a:ext cx="7896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b="1" dirty="0"/>
              <a:t>Course tutor(s)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D6B463-6E10-9E3C-E1A6-BF10ECF26505}"/>
              </a:ext>
            </a:extLst>
          </p:cNvPr>
          <p:cNvSpPr txBox="1"/>
          <p:nvPr/>
        </p:nvSpPr>
        <p:spPr>
          <a:xfrm>
            <a:off x="773723" y="3024554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dirty="0"/>
              <a:t>Session title</a:t>
            </a:r>
          </a:p>
        </p:txBody>
      </p:sp>
    </p:spTree>
    <p:extLst>
      <p:ext uri="{BB962C8B-B14F-4D97-AF65-F5344CB8AC3E}">
        <p14:creationId xmlns:p14="http://schemas.microsoft.com/office/powerpoint/2010/main" val="6438233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3340</TotalTime>
  <Words>10</Words>
  <Application>Microsoft Macintosh PowerPoint</Application>
  <PresentationFormat>Custom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Helvetica Light</vt:lpstr>
      <vt:lpstr>Helvetica Neue</vt:lpstr>
      <vt:lpstr>1_Office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Michael Paraskos</cp:lastModifiedBy>
  <cp:revision>192</cp:revision>
  <cp:lastPrinted>2020-08-27T16:33:03Z</cp:lastPrinted>
  <dcterms:modified xsi:type="dcterms:W3CDTF">2024-03-21T14:08:32Z</dcterms:modified>
</cp:coreProperties>
</file>