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03" r:id="rId5"/>
  </p:sldIdLst>
  <p:sldSz cx="9144000" cy="5143500" type="screen16x9"/>
  <p:notesSz cx="6797675" cy="9874250"/>
  <p:defaultTextStyle>
    <a:defPPr>
      <a:defRPr lang="en-US"/>
    </a:defPPr>
    <a:lvl1pPr marL="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4"/>
    <a:srgbClr val="9D9D9D"/>
    <a:srgbClr val="680BC5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6636AD-9875-4943-9C8B-2385D4DFEC3E}" v="5" dt="2018-06-18T15:08:15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268" y="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9" d="100"/>
          <a:sy n="109" d="100"/>
        </p:scale>
        <p:origin x="-2536" y="-96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50" Type="http://schemas.microsoft.com/office/2015/10/relationships/revisionInfo" Target="revisionInfo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49" Type="http://schemas.microsoft.com/office/2016/11/relationships/changesInfo" Target="changesInfos/changesInfo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s, Danielle" userId="531d0d21-091e-4af1-a158-bcdd0522a847" providerId="ADAL" clId="{58DC641E-20C1-4CA8-BBCD-78116F4EE4F5}"/>
    <pc:docChg chg="undo custSel addSld delSld modSld">
      <pc:chgData name="Nichols, Danielle" userId="531d0d21-091e-4af1-a158-bcdd0522a847" providerId="ADAL" clId="{58DC641E-20C1-4CA8-BBCD-78116F4EE4F5}" dt="2018-06-01T14:53:08.874" v="2811" actId="20577"/>
      <pc:docMkLst>
        <pc:docMk/>
      </pc:docMkLst>
      <pc:sldChg chg="modSp">
        <pc:chgData name="Nichols, Danielle" userId="531d0d21-091e-4af1-a158-bcdd0522a847" providerId="ADAL" clId="{58DC641E-20C1-4CA8-BBCD-78116F4EE4F5}" dt="2018-06-01T13:22:16.223" v="17" actId="20577"/>
        <pc:sldMkLst>
          <pc:docMk/>
          <pc:sldMk cId="4058368317" sldId="256"/>
        </pc:sldMkLst>
        <pc:spChg chg="mod">
          <ac:chgData name="Nichols, Danielle" userId="531d0d21-091e-4af1-a158-bcdd0522a847" providerId="ADAL" clId="{58DC641E-20C1-4CA8-BBCD-78116F4EE4F5}" dt="2018-06-01T13:22:16.223" v="17" actId="20577"/>
          <ac:spMkLst>
            <pc:docMk/>
            <pc:sldMk cId="4058368317" sldId="256"/>
            <ac:spMk id="2" creationId="{00000000-0000-0000-0000-000000000000}"/>
          </ac:spMkLst>
        </pc:spChg>
      </pc:sldChg>
      <pc:sldChg chg="modSp">
        <pc:chgData name="Nichols, Danielle" userId="531d0d21-091e-4af1-a158-bcdd0522a847" providerId="ADAL" clId="{58DC641E-20C1-4CA8-BBCD-78116F4EE4F5}" dt="2018-06-01T14:16:04.368" v="1718" actId="113"/>
        <pc:sldMkLst>
          <pc:docMk/>
          <pc:sldMk cId="1679417096" sldId="260"/>
        </pc:sldMkLst>
        <pc:graphicFrameChg chg="mod modGraphic">
          <ac:chgData name="Nichols, Danielle" userId="531d0d21-091e-4af1-a158-bcdd0522a847" providerId="ADAL" clId="{58DC641E-20C1-4CA8-BBCD-78116F4EE4F5}" dt="2018-06-01T14:16:04.368" v="1718" actId="113"/>
          <ac:graphicFrameMkLst>
            <pc:docMk/>
            <pc:sldMk cId="1679417096" sldId="260"/>
            <ac:graphicFrameMk id="13" creationId="{3C8A05C2-7FDE-470E-9A28-10992466CD54}"/>
          </ac:graphicFrameMkLst>
        </pc:graphicFrameChg>
      </pc:sldChg>
      <pc:sldChg chg="modSp">
        <pc:chgData name="Nichols, Danielle" userId="531d0d21-091e-4af1-a158-bcdd0522a847" providerId="ADAL" clId="{58DC641E-20C1-4CA8-BBCD-78116F4EE4F5}" dt="2018-06-01T14:50:58.202" v="2709" actId="20577"/>
        <pc:sldMkLst>
          <pc:docMk/>
          <pc:sldMk cId="1904918943" sldId="261"/>
        </pc:sldMkLst>
        <pc:spChg chg="mod">
          <ac:chgData name="Nichols, Danielle" userId="531d0d21-091e-4af1-a158-bcdd0522a847" providerId="ADAL" clId="{58DC641E-20C1-4CA8-BBCD-78116F4EE4F5}" dt="2018-06-01T14:50:58.202" v="2709" actId="20577"/>
          <ac:spMkLst>
            <pc:docMk/>
            <pc:sldMk cId="1904918943" sldId="261"/>
            <ac:spMk id="9" creationId="{79DF65CD-8642-4421-814A-CD6D4E6421AA}"/>
          </ac:spMkLst>
        </pc:spChg>
      </pc:sldChg>
      <pc:sldChg chg="modSp">
        <pc:chgData name="Nichols, Danielle" userId="531d0d21-091e-4af1-a158-bcdd0522a847" providerId="ADAL" clId="{58DC641E-20C1-4CA8-BBCD-78116F4EE4F5}" dt="2018-06-01T13:31:13.750" v="414" actId="20577"/>
        <pc:sldMkLst>
          <pc:docMk/>
          <pc:sldMk cId="207313217" sldId="289"/>
        </pc:sldMkLst>
        <pc:spChg chg="mod">
          <ac:chgData name="Nichols, Danielle" userId="531d0d21-091e-4af1-a158-bcdd0522a847" providerId="ADAL" clId="{58DC641E-20C1-4CA8-BBCD-78116F4EE4F5}" dt="2018-06-01T13:31:13.750" v="414" actId="20577"/>
          <ac:spMkLst>
            <pc:docMk/>
            <pc:sldMk cId="207313217" sldId="289"/>
            <ac:spMk id="3" creationId="{00000000-0000-0000-0000-000000000000}"/>
          </ac:spMkLst>
        </pc:spChg>
      </pc:sldChg>
      <pc:sldChg chg="modSp add">
        <pc:chgData name="Nichols, Danielle" userId="531d0d21-091e-4af1-a158-bcdd0522a847" providerId="ADAL" clId="{58DC641E-20C1-4CA8-BBCD-78116F4EE4F5}" dt="2018-06-01T14:50:22.196" v="2695" actId="20577"/>
        <pc:sldMkLst>
          <pc:docMk/>
          <pc:sldMk cId="3035766045" sldId="290"/>
        </pc:sldMkLst>
        <pc:spChg chg="mod">
          <ac:chgData name="Nichols, Danielle" userId="531d0d21-091e-4af1-a158-bcdd0522a847" providerId="ADAL" clId="{58DC641E-20C1-4CA8-BBCD-78116F4EE4F5}" dt="2018-06-01T14:50:22.196" v="2695" actId="20577"/>
          <ac:spMkLst>
            <pc:docMk/>
            <pc:sldMk cId="3035766045" sldId="290"/>
            <ac:spMk id="3" creationId="{00000000-0000-0000-0000-000000000000}"/>
          </ac:spMkLst>
        </pc:spChg>
      </pc:sldChg>
      <pc:sldChg chg="addSp delSp modSp add">
        <pc:chgData name="Nichols, Danielle" userId="531d0d21-091e-4af1-a158-bcdd0522a847" providerId="ADAL" clId="{58DC641E-20C1-4CA8-BBCD-78116F4EE4F5}" dt="2018-06-01T14:53:08.874" v="2811" actId="20577"/>
        <pc:sldMkLst>
          <pc:docMk/>
          <pc:sldMk cId="3517045476" sldId="291"/>
        </pc:sldMkLst>
        <pc:spChg chg="del mod">
          <ac:chgData name="Nichols, Danielle" userId="531d0d21-091e-4af1-a158-bcdd0522a847" providerId="ADAL" clId="{58DC641E-20C1-4CA8-BBCD-78116F4EE4F5}" dt="2018-06-01T13:33:08.954" v="516" actId="20577"/>
          <ac:spMkLst>
            <pc:docMk/>
            <pc:sldMk cId="3517045476" sldId="291"/>
            <ac:spMk id="5" creationId="{8F48D554-C78F-4B94-9D1D-3C57077CCEF2}"/>
          </ac:spMkLst>
        </pc:spChg>
        <pc:spChg chg="mod">
          <ac:chgData name="Nichols, Danielle" userId="531d0d21-091e-4af1-a158-bcdd0522a847" providerId="ADAL" clId="{58DC641E-20C1-4CA8-BBCD-78116F4EE4F5}" dt="2018-06-01T13:35:14.426" v="520" actId="1076"/>
          <ac:spMkLst>
            <pc:docMk/>
            <pc:sldMk cId="3517045476" sldId="291"/>
            <ac:spMk id="7" creationId="{80EA74E0-DD8F-40A2-97B4-EC9C7CD7D741}"/>
          </ac:spMkLst>
        </pc:spChg>
        <pc:spChg chg="add mod">
          <ac:chgData name="Nichols, Danielle" userId="531d0d21-091e-4af1-a158-bcdd0522a847" providerId="ADAL" clId="{58DC641E-20C1-4CA8-BBCD-78116F4EE4F5}" dt="2018-06-01T14:00:33.230" v="1596" actId="14100"/>
          <ac:spMkLst>
            <pc:docMk/>
            <pc:sldMk cId="3517045476" sldId="291"/>
            <ac:spMk id="8" creationId="{0719865B-A1E3-4762-AFDB-B581E397528D}"/>
          </ac:spMkLst>
        </pc:spChg>
        <pc:spChg chg="mod">
          <ac:chgData name="Nichols, Danielle" userId="531d0d21-091e-4af1-a158-bcdd0522a847" providerId="ADAL" clId="{58DC641E-20C1-4CA8-BBCD-78116F4EE4F5}" dt="2018-06-01T13:33:08.323" v="514" actId="404"/>
          <ac:spMkLst>
            <pc:docMk/>
            <pc:sldMk cId="3517045476" sldId="291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58DC641E-20C1-4CA8-BBCD-78116F4EE4F5}" dt="2018-06-01T14:15:13.552" v="1655" actId="20577"/>
          <ac:spMkLst>
            <pc:docMk/>
            <pc:sldMk cId="3517045476" sldId="291"/>
            <ac:spMk id="11" creationId="{D6456511-7202-40F0-8F38-37E8021AEBF1}"/>
          </ac:spMkLst>
        </pc:spChg>
        <pc:spChg chg="add mod">
          <ac:chgData name="Nichols, Danielle" userId="531d0d21-091e-4af1-a158-bcdd0522a847" providerId="ADAL" clId="{58DC641E-20C1-4CA8-BBCD-78116F4EE4F5}" dt="2018-06-01T14:53:08.874" v="2811" actId="20577"/>
          <ac:spMkLst>
            <pc:docMk/>
            <pc:sldMk cId="3517045476" sldId="291"/>
            <ac:spMk id="12" creationId="{3D7364F6-7551-4170-AFE8-1236571525AB}"/>
          </ac:spMkLst>
        </pc:spChg>
        <pc:picChg chg="add mod">
          <ac:chgData name="Nichols, Danielle" userId="531d0d21-091e-4af1-a158-bcdd0522a847" providerId="ADAL" clId="{58DC641E-20C1-4CA8-BBCD-78116F4EE4F5}" dt="2018-06-01T14:00:26.838" v="1595" actId="1076"/>
          <ac:picMkLst>
            <pc:docMk/>
            <pc:sldMk cId="3517045476" sldId="291"/>
            <ac:picMk id="6" creationId="{6658B127-E644-43E5-9228-6A74A097AC22}"/>
          </ac:picMkLst>
        </pc:picChg>
        <pc:picChg chg="add mod">
          <ac:chgData name="Nichols, Danielle" userId="531d0d21-091e-4af1-a158-bcdd0522a847" providerId="ADAL" clId="{58DC641E-20C1-4CA8-BBCD-78116F4EE4F5}" dt="2018-06-01T14:00:26.838" v="1595" actId="1076"/>
          <ac:picMkLst>
            <pc:docMk/>
            <pc:sldMk cId="3517045476" sldId="291"/>
            <ac:picMk id="10" creationId="{C7A2CB8C-F6FE-4DFD-9F30-2417C7D389DD}"/>
          </ac:picMkLst>
        </pc:picChg>
      </pc:sldChg>
      <pc:sldChg chg="addSp delSp modSp add">
        <pc:chgData name="Nichols, Danielle" userId="531d0d21-091e-4af1-a158-bcdd0522a847" providerId="ADAL" clId="{58DC641E-20C1-4CA8-BBCD-78116F4EE4F5}" dt="2018-06-01T14:49:51.883" v="2679" actId="20577"/>
        <pc:sldMkLst>
          <pc:docMk/>
          <pc:sldMk cId="94404115" sldId="292"/>
        </pc:sldMkLst>
        <pc:spChg chg="del">
          <ac:chgData name="Nichols, Danielle" userId="531d0d21-091e-4af1-a158-bcdd0522a847" providerId="ADAL" clId="{58DC641E-20C1-4CA8-BBCD-78116F4EE4F5}" dt="2018-06-01T13:51:05.049" v="1195" actId="478"/>
          <ac:spMkLst>
            <pc:docMk/>
            <pc:sldMk cId="94404115" sldId="292"/>
            <ac:spMk id="8" creationId="{0719865B-A1E3-4762-AFDB-B581E397528D}"/>
          </ac:spMkLst>
        </pc:spChg>
        <pc:spChg chg="mod">
          <ac:chgData name="Nichols, Danielle" userId="531d0d21-091e-4af1-a158-bcdd0522a847" providerId="ADAL" clId="{58DC641E-20C1-4CA8-BBCD-78116F4EE4F5}" dt="2018-06-01T14:46:16.164" v="2362" actId="20577"/>
          <ac:spMkLst>
            <pc:docMk/>
            <pc:sldMk cId="94404115" sldId="292"/>
            <ac:spMk id="9" creationId="{79DF65CD-8642-4421-814A-CD6D4E6421AA}"/>
          </ac:spMkLst>
        </pc:spChg>
        <pc:spChg chg="del">
          <ac:chgData name="Nichols, Danielle" userId="531d0d21-091e-4af1-a158-bcdd0522a847" providerId="ADAL" clId="{58DC641E-20C1-4CA8-BBCD-78116F4EE4F5}" dt="2018-06-01T13:51:03.425" v="1194" actId="478"/>
          <ac:spMkLst>
            <pc:docMk/>
            <pc:sldMk cId="94404115" sldId="292"/>
            <ac:spMk id="11" creationId="{D6456511-7202-40F0-8F38-37E8021AEBF1}"/>
          </ac:spMkLst>
        </pc:spChg>
        <pc:spChg chg="mod">
          <ac:chgData name="Nichols, Danielle" userId="531d0d21-091e-4af1-a158-bcdd0522a847" providerId="ADAL" clId="{58DC641E-20C1-4CA8-BBCD-78116F4EE4F5}" dt="2018-06-01T14:48:49.487" v="2667" actId="20577"/>
          <ac:spMkLst>
            <pc:docMk/>
            <pc:sldMk cId="94404115" sldId="292"/>
            <ac:spMk id="12" creationId="{3D7364F6-7551-4170-AFE8-1236571525AB}"/>
          </ac:spMkLst>
        </pc:spChg>
        <pc:spChg chg="add del mod">
          <ac:chgData name="Nichols, Danielle" userId="531d0d21-091e-4af1-a158-bcdd0522a847" providerId="ADAL" clId="{58DC641E-20C1-4CA8-BBCD-78116F4EE4F5}" dt="2018-06-01T14:21:26.050" v="1725" actId="478"/>
          <ac:spMkLst>
            <pc:docMk/>
            <pc:sldMk cId="94404115" sldId="292"/>
            <ac:spMk id="17" creationId="{88D7FC7B-4FC4-4AD0-B14A-1D8C7CA60D4A}"/>
          </ac:spMkLst>
        </pc:spChg>
        <pc:spChg chg="add mod topLvl">
          <ac:chgData name="Nichols, Danielle" userId="531d0d21-091e-4af1-a158-bcdd0522a847" providerId="ADAL" clId="{58DC641E-20C1-4CA8-BBCD-78116F4EE4F5}" dt="2018-06-01T14:49:20.898" v="2673" actId="20577"/>
          <ac:spMkLst>
            <pc:docMk/>
            <pc:sldMk cId="94404115" sldId="292"/>
            <ac:spMk id="18" creationId="{89E79136-E3D0-4430-A2EF-56982D5138B3}"/>
          </ac:spMkLst>
        </pc:spChg>
        <pc:spChg chg="add mod topLvl">
          <ac:chgData name="Nichols, Danielle" userId="531d0d21-091e-4af1-a158-bcdd0522a847" providerId="ADAL" clId="{58DC641E-20C1-4CA8-BBCD-78116F4EE4F5}" dt="2018-06-01T14:49:05.949" v="2669" actId="208"/>
          <ac:spMkLst>
            <pc:docMk/>
            <pc:sldMk cId="94404115" sldId="292"/>
            <ac:spMk id="19" creationId="{5B8AAA6A-CEFA-4F48-9035-9C90C9D8D0BB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0" creationId="{A61D6EA0-C893-424E-9772-9E53C49E2A2E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1" creationId="{38487727-1DBE-4032-977B-F16D3F80B8D1}"/>
          </ac:spMkLst>
        </pc:spChg>
        <pc:spChg chg="add mod topLvl">
          <ac:chgData name="Nichols, Danielle" userId="531d0d21-091e-4af1-a158-bcdd0522a847" providerId="ADAL" clId="{58DC641E-20C1-4CA8-BBCD-78116F4EE4F5}" dt="2018-06-01T14:49:17.943" v="2672" actId="208"/>
          <ac:spMkLst>
            <pc:docMk/>
            <pc:sldMk cId="94404115" sldId="292"/>
            <ac:spMk id="22" creationId="{524F91F3-C64E-431D-AE96-2990FAFFEE9C}"/>
          </ac:spMkLst>
        </pc:spChg>
        <pc:spChg chg="add mod topLvl">
          <ac:chgData name="Nichols, Danielle" userId="531d0d21-091e-4af1-a158-bcdd0522a847" providerId="ADAL" clId="{58DC641E-20C1-4CA8-BBCD-78116F4EE4F5}" dt="2018-06-01T14:49:27.677" v="2674" actId="208"/>
          <ac:spMkLst>
            <pc:docMk/>
            <pc:sldMk cId="94404115" sldId="292"/>
            <ac:spMk id="23" creationId="{3EAF59ED-EBC5-42A4-BB89-E74A6C59BB0F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4" creationId="{5DBA0840-009C-4FF7-8DD7-E89E9B691BA8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5" creationId="{9D5B0ADE-549C-45C2-AD0A-63390C103C34}"/>
          </ac:spMkLst>
        </pc:spChg>
        <pc:spChg chg="add mod topLvl">
          <ac:chgData name="Nichols, Danielle" userId="531d0d21-091e-4af1-a158-bcdd0522a847" providerId="ADAL" clId="{58DC641E-20C1-4CA8-BBCD-78116F4EE4F5}" dt="2018-06-01T14:49:51.883" v="2679" actId="20577"/>
          <ac:spMkLst>
            <pc:docMk/>
            <pc:sldMk cId="94404115" sldId="292"/>
            <ac:spMk id="26" creationId="{A06A5E63-6446-4CBC-8366-A9C79C0EB280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7" creationId="{9EBAE855-4471-4513-A27E-11D27FA6BB87}"/>
          </ac:spMkLst>
        </pc:spChg>
        <pc:spChg chg="add mod topLvl">
          <ac:chgData name="Nichols, Danielle" userId="531d0d21-091e-4af1-a158-bcdd0522a847" providerId="ADAL" clId="{58DC641E-20C1-4CA8-BBCD-78116F4EE4F5}" dt="2018-06-01T14:49:46.714" v="2678" actId="20577"/>
          <ac:spMkLst>
            <pc:docMk/>
            <pc:sldMk cId="94404115" sldId="292"/>
            <ac:spMk id="28" creationId="{9093F834-68E4-41E5-9FC1-B92EC7D4007A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9" creationId="{60DFE63D-4420-4347-985B-73C59286E990}"/>
          </ac:spMkLst>
        </pc:spChg>
        <pc:grpChg chg="del mod">
          <ac:chgData name="Nichols, Danielle" userId="531d0d21-091e-4af1-a158-bcdd0522a847" providerId="ADAL" clId="{58DC641E-20C1-4CA8-BBCD-78116F4EE4F5}" dt="2018-06-01T14:21:05.997" v="1722" actId="478"/>
          <ac:grpSpMkLst>
            <pc:docMk/>
            <pc:sldMk cId="94404115" sldId="292"/>
            <ac:grpSpMk id="2" creationId="{086DAA4F-D264-4ECE-974A-2DCC907EFE3C}"/>
          </ac:grpSpMkLst>
        </pc:grpChg>
        <pc:grpChg chg="add del mod">
          <ac:chgData name="Nichols, Danielle" userId="531d0d21-091e-4af1-a158-bcdd0522a847" providerId="ADAL" clId="{58DC641E-20C1-4CA8-BBCD-78116F4EE4F5}" dt="2018-06-01T14:48:58.488" v="2668" actId="165"/>
          <ac:grpSpMkLst>
            <pc:docMk/>
            <pc:sldMk cId="94404115" sldId="292"/>
            <ac:grpSpMk id="30" creationId="{D2395AA8-FF19-4F4B-B78E-2EACB722CFD0}"/>
          </ac:grpSpMkLst>
        </pc:grpChg>
        <pc:graphicFrameChg chg="add del">
          <ac:chgData name="Nichols, Danielle" userId="531d0d21-091e-4af1-a158-bcdd0522a847" providerId="ADAL" clId="{58DC641E-20C1-4CA8-BBCD-78116F4EE4F5}" dt="2018-06-01T14:19:23.071" v="1720" actId="20577"/>
          <ac:graphicFrameMkLst>
            <pc:docMk/>
            <pc:sldMk cId="94404115" sldId="292"/>
            <ac:graphicFrameMk id="13" creationId="{0B095D36-340A-4A8C-BB45-FF06621B9008}"/>
          </ac:graphicFrameMkLst>
        </pc:graphicFrameChg>
        <pc:picChg chg="del">
          <ac:chgData name="Nichols, Danielle" userId="531d0d21-091e-4af1-a158-bcdd0522a847" providerId="ADAL" clId="{58DC641E-20C1-4CA8-BBCD-78116F4EE4F5}" dt="2018-06-01T13:51:06.674" v="1197" actId="478"/>
          <ac:picMkLst>
            <pc:docMk/>
            <pc:sldMk cId="94404115" sldId="292"/>
            <ac:picMk id="6" creationId="{6658B127-E644-43E5-9228-6A74A097AC22}"/>
          </ac:picMkLst>
        </pc:picChg>
        <pc:picChg chg="del">
          <ac:chgData name="Nichols, Danielle" userId="531d0d21-091e-4af1-a158-bcdd0522a847" providerId="ADAL" clId="{58DC641E-20C1-4CA8-BBCD-78116F4EE4F5}" dt="2018-06-01T13:51:05.923" v="1196" actId="478"/>
          <ac:picMkLst>
            <pc:docMk/>
            <pc:sldMk cId="94404115" sldId="292"/>
            <ac:picMk id="10" creationId="{C7A2CB8C-F6FE-4DFD-9F30-2417C7D389DD}"/>
          </ac:picMkLst>
        </pc:picChg>
      </pc:sldChg>
      <pc:sldChg chg="modSp add">
        <pc:chgData name="Nichols, Danielle" userId="531d0d21-091e-4af1-a158-bcdd0522a847" providerId="ADAL" clId="{58DC641E-20C1-4CA8-BBCD-78116F4EE4F5}" dt="2018-06-01T14:51:07.599" v="2725" actId="20577"/>
        <pc:sldMkLst>
          <pc:docMk/>
          <pc:sldMk cId="2633692490" sldId="293"/>
        </pc:sldMkLst>
        <pc:spChg chg="mod">
          <ac:chgData name="Nichols, Danielle" userId="531d0d21-091e-4af1-a158-bcdd0522a847" providerId="ADAL" clId="{58DC641E-20C1-4CA8-BBCD-78116F4EE4F5}" dt="2018-06-01T14:51:07.599" v="2725" actId="20577"/>
          <ac:spMkLst>
            <pc:docMk/>
            <pc:sldMk cId="2633692490" sldId="293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58DC641E-20C1-4CA8-BBCD-78116F4EE4F5}" dt="2018-06-01T14:51:16.767" v="2738" actId="20577"/>
        <pc:sldMkLst>
          <pc:docMk/>
          <pc:sldMk cId="229793215" sldId="294"/>
        </pc:sldMkLst>
        <pc:spChg chg="mod">
          <ac:chgData name="Nichols, Danielle" userId="531d0d21-091e-4af1-a158-bcdd0522a847" providerId="ADAL" clId="{58DC641E-20C1-4CA8-BBCD-78116F4EE4F5}" dt="2018-06-01T14:51:16.767" v="2738" actId="20577"/>
          <ac:spMkLst>
            <pc:docMk/>
            <pc:sldMk cId="229793215" sldId="294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58DC641E-20C1-4CA8-BBCD-78116F4EE4F5}" dt="2018-06-01T14:52:10.165" v="2762" actId="20577"/>
        <pc:sldMkLst>
          <pc:docMk/>
          <pc:sldMk cId="27268364" sldId="296"/>
        </pc:sldMkLst>
        <pc:spChg chg="mod">
          <ac:chgData name="Nichols, Danielle" userId="531d0d21-091e-4af1-a158-bcdd0522a847" providerId="ADAL" clId="{58DC641E-20C1-4CA8-BBCD-78116F4EE4F5}" dt="2018-06-01T14:52:10.165" v="2762" actId="20577"/>
          <ac:spMkLst>
            <pc:docMk/>
            <pc:sldMk cId="27268364" sldId="296"/>
            <ac:spMk id="3" creationId="{00000000-0000-0000-0000-000000000000}"/>
          </ac:spMkLst>
        </pc:spChg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3034943390" sldId="297"/>
        </pc:sldMkLst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1978090381" sldId="298"/>
        </pc:sldMkLst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140575645" sldId="299"/>
        </pc:sldMkLst>
      </pc:sldChg>
      <pc:sldChg chg="modSp add">
        <pc:chgData name="Nichols, Danielle" userId="531d0d21-091e-4af1-a158-bcdd0522a847" providerId="ADAL" clId="{58DC641E-20C1-4CA8-BBCD-78116F4EE4F5}" dt="2018-06-01T14:52:41.198" v="2810" actId="20577"/>
        <pc:sldMkLst>
          <pc:docMk/>
          <pc:sldMk cId="3206016166" sldId="301"/>
        </pc:sldMkLst>
        <pc:spChg chg="mod">
          <ac:chgData name="Nichols, Danielle" userId="531d0d21-091e-4af1-a158-bcdd0522a847" providerId="ADAL" clId="{58DC641E-20C1-4CA8-BBCD-78116F4EE4F5}" dt="2018-06-01T14:52:41.198" v="2810" actId="20577"/>
          <ac:spMkLst>
            <pc:docMk/>
            <pc:sldMk cId="3206016166" sldId="301"/>
            <ac:spMk id="3" creationId="{00000000-0000-0000-0000-000000000000}"/>
          </ac:spMkLst>
        </pc:spChg>
      </pc:sldChg>
    </pc:docChg>
  </pc:docChgLst>
  <pc:docChgLst>
    <pc:chgData name="Nichols, Danielle" userId="531d0d21-091e-4af1-a158-bcdd0522a847" providerId="ADAL" clId="{646636AD-9875-4943-9C8B-2385D4DFEC3E}"/>
    <pc:docChg chg="undo redo custSel addSld delSld modSld sldOrd">
      <pc:chgData name="Nichols, Danielle" userId="531d0d21-091e-4af1-a158-bcdd0522a847" providerId="ADAL" clId="{646636AD-9875-4943-9C8B-2385D4DFEC3E}" dt="2018-06-18T15:08:15.113" v="13114" actId="20577"/>
      <pc:docMkLst>
        <pc:docMk/>
      </pc:docMkLst>
      <pc:sldChg chg="modSp">
        <pc:chgData name="Nichols, Danielle" userId="531d0d21-091e-4af1-a158-bcdd0522a847" providerId="ADAL" clId="{646636AD-9875-4943-9C8B-2385D4DFEC3E}" dt="2018-06-18T15:08:15.113" v="13114" actId="20577"/>
        <pc:sldMkLst>
          <pc:docMk/>
          <pc:sldMk cId="1679417096" sldId="260"/>
        </pc:sldMkLst>
        <pc:spChg chg="mod">
          <ac:chgData name="Nichols, Danielle" userId="531d0d21-091e-4af1-a158-bcdd0522a847" providerId="ADAL" clId="{646636AD-9875-4943-9C8B-2385D4DFEC3E}" dt="2018-06-15T14:11:04.396" v="13007" actId="1076"/>
          <ac:spMkLst>
            <pc:docMk/>
            <pc:sldMk cId="1679417096" sldId="260"/>
            <ac:spMk id="12" creationId="{EB43A2C4-E653-4DBF-A757-9EA48059AD6B}"/>
          </ac:spMkLst>
        </pc:spChg>
        <pc:graphicFrameChg chg="mod modGraphic">
          <ac:chgData name="Nichols, Danielle" userId="531d0d21-091e-4af1-a158-bcdd0522a847" providerId="ADAL" clId="{646636AD-9875-4943-9C8B-2385D4DFEC3E}" dt="2018-06-18T15:08:15.113" v="13114" actId="20577"/>
          <ac:graphicFrameMkLst>
            <pc:docMk/>
            <pc:sldMk cId="1679417096" sldId="260"/>
            <ac:graphicFrameMk id="13" creationId="{3C8A05C2-7FDE-470E-9A28-10992466CD54}"/>
          </ac:graphicFrameMkLst>
        </pc:graphicFrameChg>
      </pc:sldChg>
      <pc:sldChg chg="addSp delSp modSp">
        <pc:chgData name="Nichols, Danielle" userId="531d0d21-091e-4af1-a158-bcdd0522a847" providerId="ADAL" clId="{646636AD-9875-4943-9C8B-2385D4DFEC3E}" dt="2018-06-05T12:51:08.020" v="2751" actId="20577"/>
        <pc:sldMkLst>
          <pc:docMk/>
          <pc:sldMk cId="1904918943" sldId="261"/>
        </pc:sldMkLst>
        <pc:spChg chg="del mod">
          <ac:chgData name="Nichols, Danielle" userId="531d0d21-091e-4af1-a158-bcdd0522a847" providerId="ADAL" clId="{646636AD-9875-4943-9C8B-2385D4DFEC3E}" dt="2018-06-04T12:42:20.042" v="13" actId="1076"/>
          <ac:spMkLst>
            <pc:docMk/>
            <pc:sldMk cId="1904918943" sldId="261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2:51:08.020" v="2751" actId="20577"/>
          <ac:spMkLst>
            <pc:docMk/>
            <pc:sldMk cId="1904918943" sldId="261"/>
            <ac:spMk id="6" creationId="{FBFA4CC2-50FA-4152-8D08-B38C94071FA7}"/>
          </ac:spMkLst>
        </pc:spChg>
        <pc:spChg chg="add mod">
          <ac:chgData name="Nichols, Danielle" userId="531d0d21-091e-4af1-a158-bcdd0522a847" providerId="ADAL" clId="{646636AD-9875-4943-9C8B-2385D4DFEC3E}" dt="2018-06-04T12:49:03.653" v="225" actId="1076"/>
          <ac:spMkLst>
            <pc:docMk/>
            <pc:sldMk cId="1904918943" sldId="261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2:41:58.947" v="11" actId="20577"/>
          <ac:spMkLst>
            <pc:docMk/>
            <pc:sldMk cId="1904918943" sldId="261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4T12:49:16.537" v="228" actId="1076"/>
          <ac:spMkLst>
            <pc:docMk/>
            <pc:sldMk cId="1904918943" sldId="261"/>
            <ac:spMk id="10" creationId="{4BE1497F-FE4D-4F17-A18A-0DB872DC07D7}"/>
          </ac:spMkLst>
        </pc:spChg>
        <pc:picChg chg="add mod modCrop">
          <ac:chgData name="Nichols, Danielle" userId="531d0d21-091e-4af1-a158-bcdd0522a847" providerId="ADAL" clId="{646636AD-9875-4943-9C8B-2385D4DFEC3E}" dt="2018-06-04T12:49:01.236" v="224" actId="1076"/>
          <ac:picMkLst>
            <pc:docMk/>
            <pc:sldMk cId="1904918943" sldId="261"/>
            <ac:picMk id="2" creationId="{94D83EB1-DAE6-4AE5-BC94-3F968CB01460}"/>
          </ac:picMkLst>
        </pc:picChg>
      </pc:sldChg>
      <pc:sldChg chg="modSp">
        <pc:chgData name="Nichols, Danielle" userId="531d0d21-091e-4af1-a158-bcdd0522a847" providerId="ADAL" clId="{646636AD-9875-4943-9C8B-2385D4DFEC3E}" dt="2018-06-06T09:39:17.857" v="4123" actId="20577"/>
        <pc:sldMkLst>
          <pc:docMk/>
          <pc:sldMk cId="3517045476" sldId="291"/>
        </pc:sldMkLst>
        <pc:spChg chg="mod">
          <ac:chgData name="Nichols, Danielle" userId="531d0d21-091e-4af1-a158-bcdd0522a847" providerId="ADAL" clId="{646636AD-9875-4943-9C8B-2385D4DFEC3E}" dt="2018-06-06T09:39:17.857" v="4123" actId="20577"/>
          <ac:spMkLst>
            <pc:docMk/>
            <pc:sldMk cId="3517045476" sldId="291"/>
            <ac:spMk id="12" creationId="{3D7364F6-7551-4170-AFE8-1236571525AB}"/>
          </ac:spMkLst>
        </pc:spChg>
      </pc:sldChg>
      <pc:sldChg chg="addSp delSp modSp">
        <pc:chgData name="Nichols, Danielle" userId="531d0d21-091e-4af1-a158-bcdd0522a847" providerId="ADAL" clId="{646636AD-9875-4943-9C8B-2385D4DFEC3E}" dt="2018-06-07T07:47:16.186" v="10554" actId="1076"/>
        <pc:sldMkLst>
          <pc:docMk/>
          <pc:sldMk cId="94404115" sldId="292"/>
        </pc:sldMkLst>
        <pc:spChg chg="mod">
          <ac:chgData name="Nichols, Danielle" userId="531d0d21-091e-4af1-a158-bcdd0522a847" providerId="ADAL" clId="{646636AD-9875-4943-9C8B-2385D4DFEC3E}" dt="2018-06-07T07:46:51.707" v="10550" actId="1076"/>
          <ac:spMkLst>
            <pc:docMk/>
            <pc:sldMk cId="94404115" sldId="292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09:39:55.672" v="4124" actId="1076"/>
          <ac:spMkLst>
            <pc:docMk/>
            <pc:sldMk cId="94404115" sldId="292"/>
            <ac:spMk id="12" creationId="{3D7364F6-7551-4170-AFE8-1236571525AB}"/>
          </ac:spMkLst>
        </pc:spChg>
        <pc:spChg chg="add mod">
          <ac:chgData name="Nichols, Danielle" userId="531d0d21-091e-4af1-a158-bcdd0522a847" providerId="ADAL" clId="{646636AD-9875-4943-9C8B-2385D4DFEC3E}" dt="2018-06-07T07:47:10.994" v="10553" actId="1076"/>
          <ac:spMkLst>
            <pc:docMk/>
            <pc:sldMk cId="94404115" sldId="292"/>
            <ac:spMk id="17" creationId="{D2950990-409A-4583-9410-34895972ADD6}"/>
          </ac:spMkLst>
        </pc:spChg>
        <pc:spChg chg="mod">
          <ac:chgData name="Nichols, Danielle" userId="531d0d21-091e-4af1-a158-bcdd0522a847" providerId="ADAL" clId="{646636AD-9875-4943-9C8B-2385D4DFEC3E}" dt="2018-06-06T09:06:57.906" v="3990" actId="164"/>
          <ac:spMkLst>
            <pc:docMk/>
            <pc:sldMk cId="94404115" sldId="292"/>
            <ac:spMk id="18" creationId="{89E79136-E3D0-4430-A2EF-56982D5138B3}"/>
          </ac:spMkLst>
        </pc:spChg>
        <pc:spChg chg="del mod">
          <ac:chgData name="Nichols, Danielle" userId="531d0d21-091e-4af1-a158-bcdd0522a847" providerId="ADAL" clId="{646636AD-9875-4943-9C8B-2385D4DFEC3E}" dt="2018-06-06T08:59:38.719" v="3894" actId="478"/>
          <ac:spMkLst>
            <pc:docMk/>
            <pc:sldMk cId="94404115" sldId="292"/>
            <ac:spMk id="19" creationId="{5B8AAA6A-CEFA-4F48-9035-9C90C9D8D0BB}"/>
          </ac:spMkLst>
        </pc:spChg>
        <pc:spChg chg="mod">
          <ac:chgData name="Nichols, Danielle" userId="531d0d21-091e-4af1-a158-bcdd0522a847" providerId="ADAL" clId="{646636AD-9875-4943-9C8B-2385D4DFEC3E}" dt="2018-06-06T09:07:09.324" v="3992" actId="164"/>
          <ac:spMkLst>
            <pc:docMk/>
            <pc:sldMk cId="94404115" sldId="292"/>
            <ac:spMk id="20" creationId="{A61D6EA0-C893-424E-9772-9E53C49E2A2E}"/>
          </ac:spMkLst>
        </pc:spChg>
        <pc:spChg chg="del mod">
          <ac:chgData name="Nichols, Danielle" userId="531d0d21-091e-4af1-a158-bcdd0522a847" providerId="ADAL" clId="{646636AD-9875-4943-9C8B-2385D4DFEC3E}" dt="2018-06-06T08:57:50.400" v="3876" actId="478"/>
          <ac:spMkLst>
            <pc:docMk/>
            <pc:sldMk cId="94404115" sldId="292"/>
            <ac:spMk id="21" creationId="{38487727-1DBE-4032-977B-F16D3F80B8D1}"/>
          </ac:spMkLst>
        </pc:spChg>
        <pc:spChg chg="mod ord">
          <ac:chgData name="Nichols, Danielle" userId="531d0d21-091e-4af1-a158-bcdd0522a847" providerId="ADAL" clId="{646636AD-9875-4943-9C8B-2385D4DFEC3E}" dt="2018-06-06T09:07:14.772" v="3993" actId="164"/>
          <ac:spMkLst>
            <pc:docMk/>
            <pc:sldMk cId="94404115" sldId="292"/>
            <ac:spMk id="22" creationId="{524F91F3-C64E-431D-AE96-2990FAFFEE9C}"/>
          </ac:spMkLst>
        </pc:spChg>
        <pc:spChg chg="del mod">
          <ac:chgData name="Nichols, Danielle" userId="531d0d21-091e-4af1-a158-bcdd0522a847" providerId="ADAL" clId="{646636AD-9875-4943-9C8B-2385D4DFEC3E}" dt="2018-06-06T08:55:45.865" v="3844" actId="478"/>
          <ac:spMkLst>
            <pc:docMk/>
            <pc:sldMk cId="94404115" sldId="292"/>
            <ac:spMk id="23" creationId="{3EAF59ED-EBC5-42A4-BB89-E74A6C59BB0F}"/>
          </ac:spMkLst>
        </pc:spChg>
        <pc:spChg chg="mod">
          <ac:chgData name="Nichols, Danielle" userId="531d0d21-091e-4af1-a158-bcdd0522a847" providerId="ADAL" clId="{646636AD-9875-4943-9C8B-2385D4DFEC3E}" dt="2018-06-06T09:07:19.303" v="3994" actId="164"/>
          <ac:spMkLst>
            <pc:docMk/>
            <pc:sldMk cId="94404115" sldId="292"/>
            <ac:spMk id="24" creationId="{5DBA0840-009C-4FF7-8DD7-E89E9B691BA8}"/>
          </ac:spMkLst>
        </pc:spChg>
        <pc:spChg chg="del mod">
          <ac:chgData name="Nichols, Danielle" userId="531d0d21-091e-4af1-a158-bcdd0522a847" providerId="ADAL" clId="{646636AD-9875-4943-9C8B-2385D4DFEC3E}" dt="2018-06-06T09:00:52.396" v="3923" actId="478"/>
          <ac:spMkLst>
            <pc:docMk/>
            <pc:sldMk cId="94404115" sldId="292"/>
            <ac:spMk id="25" creationId="{9D5B0ADE-549C-45C2-AD0A-63390C103C34}"/>
          </ac:spMkLst>
        </pc:spChg>
        <pc:spChg chg="mod">
          <ac:chgData name="Nichols, Danielle" userId="531d0d21-091e-4af1-a158-bcdd0522a847" providerId="ADAL" clId="{646636AD-9875-4943-9C8B-2385D4DFEC3E}" dt="2018-06-06T09:06:57.906" v="3990" actId="164"/>
          <ac:spMkLst>
            <pc:docMk/>
            <pc:sldMk cId="94404115" sldId="292"/>
            <ac:spMk id="26" creationId="{A06A5E63-6446-4CBC-8366-A9C79C0EB280}"/>
          </ac:spMkLst>
        </pc:spChg>
        <pc:spChg chg="mod">
          <ac:chgData name="Nichols, Danielle" userId="531d0d21-091e-4af1-a158-bcdd0522a847" providerId="ADAL" clId="{646636AD-9875-4943-9C8B-2385D4DFEC3E}" dt="2018-06-06T09:12:39.231" v="4065" actId="20577"/>
          <ac:spMkLst>
            <pc:docMk/>
            <pc:sldMk cId="94404115" sldId="292"/>
            <ac:spMk id="27" creationId="{9EBAE855-4471-4513-A27E-11D27FA6BB87}"/>
          </ac:spMkLst>
        </pc:spChg>
        <pc:spChg chg="mod">
          <ac:chgData name="Nichols, Danielle" userId="531d0d21-091e-4af1-a158-bcdd0522a847" providerId="ADAL" clId="{646636AD-9875-4943-9C8B-2385D4DFEC3E}" dt="2018-06-06T09:12:46.983" v="4069" actId="403"/>
          <ac:spMkLst>
            <pc:docMk/>
            <pc:sldMk cId="94404115" sldId="292"/>
            <ac:spMk id="28" creationId="{9093F834-68E4-41E5-9FC1-B92EC7D4007A}"/>
          </ac:spMkLst>
        </pc:spChg>
        <pc:spChg chg="mod">
          <ac:chgData name="Nichols, Danielle" userId="531d0d21-091e-4af1-a158-bcdd0522a847" providerId="ADAL" clId="{646636AD-9875-4943-9C8B-2385D4DFEC3E}" dt="2018-06-06T09:07:19.303" v="3994" actId="164"/>
          <ac:spMkLst>
            <pc:docMk/>
            <pc:sldMk cId="94404115" sldId="292"/>
            <ac:spMk id="29" creationId="{60DFE63D-4420-4347-985B-73C59286E990}"/>
          </ac:spMkLst>
        </pc:spChg>
        <pc:spChg chg="add mod">
          <ac:chgData name="Nichols, Danielle" userId="531d0d21-091e-4af1-a158-bcdd0522a847" providerId="ADAL" clId="{646636AD-9875-4943-9C8B-2385D4DFEC3E}" dt="2018-06-07T07:47:06.279" v="10552" actId="1076"/>
          <ac:spMkLst>
            <pc:docMk/>
            <pc:sldMk cId="94404115" sldId="292"/>
            <ac:spMk id="30" creationId="{6427A7FA-8A48-4F69-A925-ED5D6ADA186C}"/>
          </ac:spMkLst>
        </pc:spChg>
        <pc:spChg chg="add mod">
          <ac:chgData name="Nichols, Danielle" userId="531d0d21-091e-4af1-a158-bcdd0522a847" providerId="ADAL" clId="{646636AD-9875-4943-9C8B-2385D4DFEC3E}" dt="2018-06-07T07:46:48.405" v="10548" actId="1076"/>
          <ac:spMkLst>
            <pc:docMk/>
            <pc:sldMk cId="94404115" sldId="292"/>
            <ac:spMk id="31" creationId="{858D354A-E653-4B86-80D4-72556BA76376}"/>
          </ac:spMkLst>
        </pc:spChg>
        <pc:spChg chg="add mod">
          <ac:chgData name="Nichols, Danielle" userId="531d0d21-091e-4af1-a158-bcdd0522a847" providerId="ADAL" clId="{646636AD-9875-4943-9C8B-2385D4DFEC3E}" dt="2018-06-07T07:47:16.186" v="10554" actId="1076"/>
          <ac:spMkLst>
            <pc:docMk/>
            <pc:sldMk cId="94404115" sldId="292"/>
            <ac:spMk id="32" creationId="{4092C6AF-DBE5-455A-9399-79AC5AF7ECF6}"/>
          </ac:spMkLst>
        </pc:spChg>
        <pc:grpChg chg="add mod">
          <ac:chgData name="Nichols, Danielle" userId="531d0d21-091e-4af1-a158-bcdd0522a847" providerId="ADAL" clId="{646636AD-9875-4943-9C8B-2385D4DFEC3E}" dt="2018-06-06T09:09:33.091" v="4007" actId="1076"/>
          <ac:grpSpMkLst>
            <pc:docMk/>
            <pc:sldMk cId="94404115" sldId="292"/>
            <ac:grpSpMk id="2" creationId="{825E0165-F5D9-4F82-A1DF-F81CBA52E1E9}"/>
          </ac:grpSpMkLst>
        </pc:grpChg>
        <pc:grpChg chg="add mod">
          <ac:chgData name="Nichols, Danielle" userId="531d0d21-091e-4af1-a158-bcdd0522a847" providerId="ADAL" clId="{646636AD-9875-4943-9C8B-2385D4DFEC3E}" dt="2018-06-06T09:09:29.705" v="4006" actId="1076"/>
          <ac:grpSpMkLst>
            <pc:docMk/>
            <pc:sldMk cId="94404115" sldId="292"/>
            <ac:grpSpMk id="3" creationId="{8AFE9906-ADDE-4B4C-B8FF-51FAB9E87D77}"/>
          </ac:grpSpMkLst>
        </pc:grpChg>
        <pc:grpChg chg="add mod">
          <ac:chgData name="Nichols, Danielle" userId="531d0d21-091e-4af1-a158-bcdd0522a847" providerId="ADAL" clId="{646636AD-9875-4943-9C8B-2385D4DFEC3E}" dt="2018-06-06T09:09:20.325" v="4005" actId="1076"/>
          <ac:grpSpMkLst>
            <pc:docMk/>
            <pc:sldMk cId="94404115" sldId="292"/>
            <ac:grpSpMk id="4" creationId="{2918C0B0-72E8-438A-8ECB-708BF6DAE29D}"/>
          </ac:grpSpMkLst>
        </pc:grpChg>
        <pc:grpChg chg="add mod">
          <ac:chgData name="Nichols, Danielle" userId="531d0d21-091e-4af1-a158-bcdd0522a847" providerId="ADAL" clId="{646636AD-9875-4943-9C8B-2385D4DFEC3E}" dt="2018-06-06T09:09:11.215" v="4004" actId="1076"/>
          <ac:grpSpMkLst>
            <pc:docMk/>
            <pc:sldMk cId="94404115" sldId="292"/>
            <ac:grpSpMk id="5" creationId="{79F1251A-1EC4-4403-9D57-A77741894891}"/>
          </ac:grpSpMkLst>
        </pc:grpChg>
      </pc:sldChg>
      <pc:sldChg chg="addSp delSp modSp">
        <pc:chgData name="Nichols, Danielle" userId="531d0d21-091e-4af1-a158-bcdd0522a847" providerId="ADAL" clId="{646636AD-9875-4943-9C8B-2385D4DFEC3E}" dt="2018-06-04T15:01:57.342" v="2737" actId="1076"/>
        <pc:sldMkLst>
          <pc:docMk/>
          <pc:sldMk cId="2633692490" sldId="293"/>
        </pc:sldMkLst>
        <pc:spChg chg="add del mod">
          <ac:chgData name="Nichols, Danielle" userId="531d0d21-091e-4af1-a158-bcdd0522a847" providerId="ADAL" clId="{646636AD-9875-4943-9C8B-2385D4DFEC3E}" dt="2018-06-04T14:54:41.812" v="2643" actId="20577"/>
          <ac:spMkLst>
            <pc:docMk/>
            <pc:sldMk cId="2633692490" sldId="293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4T14:54:54.329" v="2648" actId="1076"/>
          <ac:spMkLst>
            <pc:docMk/>
            <pc:sldMk cId="2633692490" sldId="293"/>
            <ac:spMk id="6" creationId="{52632ADE-E6DB-4FF9-A8EF-4D2EEB978A8B}"/>
          </ac:spMkLst>
        </pc:spChg>
        <pc:spChg chg="mod">
          <ac:chgData name="Nichols, Danielle" userId="531d0d21-091e-4af1-a158-bcdd0522a847" providerId="ADAL" clId="{646636AD-9875-4943-9C8B-2385D4DFEC3E}" dt="2018-06-04T14:30:55.901" v="2383" actId="20577"/>
          <ac:spMkLst>
            <pc:docMk/>
            <pc:sldMk cId="2633692490" sldId="293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4T15:01:57.342" v="2737" actId="1076"/>
          <ac:spMkLst>
            <pc:docMk/>
            <pc:sldMk cId="2633692490" sldId="293"/>
            <ac:spMk id="10" creationId="{6D1C9389-FCAE-4F6A-9A26-10AF6FF967CC}"/>
          </ac:spMkLst>
        </pc:spChg>
        <pc:spChg chg="add mod">
          <ac:chgData name="Nichols, Danielle" userId="531d0d21-091e-4af1-a158-bcdd0522a847" providerId="ADAL" clId="{646636AD-9875-4943-9C8B-2385D4DFEC3E}" dt="2018-06-04T14:58:31.868" v="2651" actId="1076"/>
          <ac:spMkLst>
            <pc:docMk/>
            <pc:sldMk cId="2633692490" sldId="293"/>
            <ac:spMk id="11" creationId="{75F18350-092F-4F75-BB39-FCB0A71CAA5F}"/>
          </ac:spMkLst>
        </pc:spChg>
        <pc:picChg chg="add mod modCrop">
          <ac:chgData name="Nichols, Danielle" userId="531d0d21-091e-4af1-a158-bcdd0522a847" providerId="ADAL" clId="{646636AD-9875-4943-9C8B-2385D4DFEC3E}" dt="2018-06-04T14:54:54.329" v="2648" actId="1076"/>
          <ac:picMkLst>
            <pc:docMk/>
            <pc:sldMk cId="2633692490" sldId="293"/>
            <ac:picMk id="2" creationId="{EB71A611-D327-411A-B622-C710E544D14B}"/>
          </ac:picMkLst>
        </pc:picChg>
        <pc:picChg chg="add mod">
          <ac:chgData name="Nichols, Danielle" userId="531d0d21-091e-4af1-a158-bcdd0522a847" providerId="ADAL" clId="{646636AD-9875-4943-9C8B-2385D4DFEC3E}" dt="2018-06-04T14:54:57.474" v="2649" actId="1076"/>
          <ac:picMkLst>
            <pc:docMk/>
            <pc:sldMk cId="2633692490" sldId="293"/>
            <ac:picMk id="8" creationId="{2220D240-3EF7-4966-ACA6-293D84107433}"/>
          </ac:picMkLst>
        </pc:picChg>
      </pc:sldChg>
      <pc:sldChg chg="addSp modSp">
        <pc:chgData name="Nichols, Danielle" userId="531d0d21-091e-4af1-a158-bcdd0522a847" providerId="ADAL" clId="{646636AD-9875-4943-9C8B-2385D4DFEC3E}" dt="2018-06-07T14:21:45.082" v="12301" actId="20577"/>
        <pc:sldMkLst>
          <pc:docMk/>
          <pc:sldMk cId="229793215" sldId="294"/>
        </pc:sldMkLst>
        <pc:spChg chg="mod">
          <ac:chgData name="Nichols, Danielle" userId="531d0d21-091e-4af1-a158-bcdd0522a847" providerId="ADAL" clId="{646636AD-9875-4943-9C8B-2385D4DFEC3E}" dt="2018-06-07T14:21:45.082" v="12301" actId="20577"/>
          <ac:spMkLst>
            <pc:docMk/>
            <pc:sldMk cId="229793215" sldId="294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2:56:31.922" v="2829" actId="404"/>
          <ac:spMkLst>
            <pc:docMk/>
            <pc:sldMk cId="229793215" sldId="294"/>
            <ac:spMk id="8" creationId="{EE3708A7-EF22-42A8-B071-4263609BB334}"/>
          </ac:spMkLst>
        </pc:spChg>
        <pc:spChg chg="mod">
          <ac:chgData name="Nichols, Danielle" userId="531d0d21-091e-4af1-a158-bcdd0522a847" providerId="ADAL" clId="{646636AD-9875-4943-9C8B-2385D4DFEC3E}" dt="2018-06-07T14:20:53.915" v="12232" actId="20577"/>
          <ac:spMkLst>
            <pc:docMk/>
            <pc:sldMk cId="229793215" sldId="294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5T12:55:33.301" v="2762" actId="1076"/>
          <ac:spMkLst>
            <pc:docMk/>
            <pc:sldMk cId="229793215" sldId="294"/>
            <ac:spMk id="10" creationId="{E82997B6-19CA-4985-9598-E177A8E039A8}"/>
          </ac:spMkLst>
        </pc:spChg>
        <pc:picChg chg="add mod modCrop">
          <ac:chgData name="Nichols, Danielle" userId="531d0d21-091e-4af1-a158-bcdd0522a847" providerId="ADAL" clId="{646636AD-9875-4943-9C8B-2385D4DFEC3E}" dt="2018-06-04T14:23:15.111" v="2061" actId="208"/>
          <ac:picMkLst>
            <pc:docMk/>
            <pc:sldMk cId="229793215" sldId="294"/>
            <ac:picMk id="2" creationId="{357028F7-3782-4523-A468-B1C99072CD04}"/>
          </ac:picMkLst>
        </pc:picChg>
        <pc:picChg chg="add mod modCrop">
          <ac:chgData name="Nichols, Danielle" userId="531d0d21-091e-4af1-a158-bcdd0522a847" providerId="ADAL" clId="{646636AD-9875-4943-9C8B-2385D4DFEC3E}" dt="2018-06-04T14:26:09.041" v="2117" actId="1076"/>
          <ac:picMkLst>
            <pc:docMk/>
            <pc:sldMk cId="229793215" sldId="294"/>
            <ac:picMk id="3" creationId="{85C5AFA7-0DC1-461A-9BB0-41FC075124AC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2:38.337" v="12309" actId="20577"/>
        <pc:sldMkLst>
          <pc:docMk/>
          <pc:sldMk cId="3034943390" sldId="297"/>
        </pc:sldMkLst>
        <pc:spChg chg="mod">
          <ac:chgData name="Nichols, Danielle" userId="531d0d21-091e-4af1-a158-bcdd0522a847" providerId="ADAL" clId="{646636AD-9875-4943-9C8B-2385D4DFEC3E}" dt="2018-06-06T09:46:24.955" v="4131" actId="14100"/>
          <ac:spMkLst>
            <pc:docMk/>
            <pc:sldMk cId="3034943390" sldId="297"/>
            <ac:spMk id="5" creationId="{8F48D554-C78F-4B94-9D1D-3C57077CCEF2}"/>
          </ac:spMkLst>
        </pc:spChg>
        <pc:spChg chg="add del">
          <ac:chgData name="Nichols, Danielle" userId="531d0d21-091e-4af1-a158-bcdd0522a847" providerId="ADAL" clId="{646636AD-9875-4943-9C8B-2385D4DFEC3E}" dt="2018-06-06T09:37:18.875" v="4071" actId="20577"/>
          <ac:spMkLst>
            <pc:docMk/>
            <pc:sldMk cId="3034943390" sldId="297"/>
            <ac:spMk id="6" creationId="{FB5DF8F1-EA37-45E7-9AD2-B85C5157589F}"/>
          </ac:spMkLst>
        </pc:spChg>
        <pc:spChg chg="add mod">
          <ac:chgData name="Nichols, Danielle" userId="531d0d21-091e-4af1-a158-bcdd0522a847" providerId="ADAL" clId="{646636AD-9875-4943-9C8B-2385D4DFEC3E}" dt="2018-06-06T09:46:45.178" v="4136" actId="1076"/>
          <ac:spMkLst>
            <pc:docMk/>
            <pc:sldMk cId="3034943390" sldId="297"/>
            <ac:spMk id="8" creationId="{D7DF689A-6084-41FB-8D7D-952C54A30543}"/>
          </ac:spMkLst>
        </pc:spChg>
        <pc:spChg chg="mod">
          <ac:chgData name="Nichols, Danielle" userId="531d0d21-091e-4af1-a158-bcdd0522a847" providerId="ADAL" clId="{646636AD-9875-4943-9C8B-2385D4DFEC3E}" dt="2018-06-07T14:22:38.337" v="12309" actId="20577"/>
          <ac:spMkLst>
            <pc:docMk/>
            <pc:sldMk cId="3034943390" sldId="297"/>
            <ac:spMk id="9" creationId="{79DF65CD-8642-4421-814A-CD6D4E6421AA}"/>
          </ac:spMkLst>
        </pc:spChg>
        <pc:picChg chg="add mod modCrop">
          <ac:chgData name="Nichols, Danielle" userId="531d0d21-091e-4af1-a158-bcdd0522a847" providerId="ADAL" clId="{646636AD-9875-4943-9C8B-2385D4DFEC3E}" dt="2018-06-06T09:47:00.435" v="4137" actId="208"/>
          <ac:picMkLst>
            <pc:docMk/>
            <pc:sldMk cId="3034943390" sldId="297"/>
            <ac:picMk id="2" creationId="{EE5F7F25-26A3-4F1B-BE6B-CA7C1E1580C0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3:31.908" v="12382" actId="20577"/>
        <pc:sldMkLst>
          <pc:docMk/>
          <pc:sldMk cId="1978090381" sldId="298"/>
        </pc:sldMkLst>
        <pc:spChg chg="mod">
          <ac:chgData name="Nichols, Danielle" userId="531d0d21-091e-4af1-a158-bcdd0522a847" providerId="ADAL" clId="{646636AD-9875-4943-9C8B-2385D4DFEC3E}" dt="2018-06-06T15:05:28.776" v="9434" actId="1076"/>
          <ac:spMkLst>
            <pc:docMk/>
            <pc:sldMk cId="1978090381" sldId="298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6T15:08:53.376" v="9651" actId="6549"/>
          <ac:spMkLst>
            <pc:docMk/>
            <pc:sldMk cId="1978090381" sldId="298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31.908" v="12382" actId="20577"/>
          <ac:spMkLst>
            <pc:docMk/>
            <pc:sldMk cId="1978090381" sldId="298"/>
            <ac:spMk id="9" creationId="{79DF65CD-8642-4421-814A-CD6D4E6421AA}"/>
          </ac:spMkLst>
        </pc:spChg>
        <pc:picChg chg="add del mod modCrop">
          <ac:chgData name="Nichols, Danielle" userId="531d0d21-091e-4af1-a158-bcdd0522a847" providerId="ADAL" clId="{646636AD-9875-4943-9C8B-2385D4DFEC3E}" dt="2018-06-06T14:55:08.303" v="9302" actId="478"/>
          <ac:picMkLst>
            <pc:docMk/>
            <pc:sldMk cId="1978090381" sldId="298"/>
            <ac:picMk id="2" creationId="{D6DB0750-00D5-4F70-B063-430C5F4F932D}"/>
          </ac:picMkLst>
        </pc:picChg>
        <pc:picChg chg="add mod modCrop">
          <ac:chgData name="Nichols, Danielle" userId="531d0d21-091e-4af1-a158-bcdd0522a847" providerId="ADAL" clId="{646636AD-9875-4943-9C8B-2385D4DFEC3E}" dt="2018-06-06T15:05:20.296" v="9433" actId="1076"/>
          <ac:picMkLst>
            <pc:docMk/>
            <pc:sldMk cId="1978090381" sldId="298"/>
            <ac:picMk id="3" creationId="{058889C4-76BB-4EE3-8F83-066D506B3811}"/>
          </ac:picMkLst>
        </pc:picChg>
        <pc:picChg chg="add mod modCrop">
          <ac:chgData name="Nichols, Danielle" userId="531d0d21-091e-4af1-a158-bcdd0522a847" providerId="ADAL" clId="{646636AD-9875-4943-9C8B-2385D4DFEC3E}" dt="2018-06-06T15:02:28.836" v="9371" actId="732"/>
          <ac:picMkLst>
            <pc:docMk/>
            <pc:sldMk cId="1978090381" sldId="298"/>
            <ac:picMk id="4" creationId="{5D46F618-7A84-476A-8458-281096B3C4D5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3:43.319" v="12398" actId="20577"/>
        <pc:sldMkLst>
          <pc:docMk/>
          <pc:sldMk cId="140575645" sldId="299"/>
        </pc:sldMkLst>
        <pc:spChg chg="add del">
          <ac:chgData name="Nichols, Danielle" userId="531d0d21-091e-4af1-a158-bcdd0522a847" providerId="ADAL" clId="{646636AD-9875-4943-9C8B-2385D4DFEC3E}" dt="2018-06-07T12:30:08.689" v="10557" actId="478"/>
          <ac:spMkLst>
            <pc:docMk/>
            <pc:sldMk cId="140575645" sldId="299"/>
            <ac:spMk id="5" creationId="{8F48D554-C78F-4B94-9D1D-3C57077CCEF2}"/>
          </ac:spMkLst>
        </pc:spChg>
        <pc:spChg chg="add del">
          <ac:chgData name="Nichols, Danielle" userId="531d0d21-091e-4af1-a158-bcdd0522a847" providerId="ADAL" clId="{646636AD-9875-4943-9C8B-2385D4DFEC3E}" dt="2018-06-07T12:30:06.404" v="10556" actId="478"/>
          <ac:spMkLst>
            <pc:docMk/>
            <pc:sldMk cId="140575645" sldId="299"/>
            <ac:spMk id="7" creationId="{80EA74E0-DD8F-40A2-97B4-EC9C7CD7D741}"/>
          </ac:spMkLst>
        </pc:spChg>
        <pc:spChg chg="add mod">
          <ac:chgData name="Nichols, Danielle" userId="531d0d21-091e-4af1-a158-bcdd0522a847" providerId="ADAL" clId="{646636AD-9875-4943-9C8B-2385D4DFEC3E}" dt="2018-06-07T12:40:42.956" v="10943" actId="1076"/>
          <ac:spMkLst>
            <pc:docMk/>
            <pc:sldMk cId="140575645" sldId="299"/>
            <ac:spMk id="8" creationId="{17FB1C6B-9AC9-4813-A2E9-EA0707D870A5}"/>
          </ac:spMkLst>
        </pc:spChg>
        <pc:spChg chg="mod">
          <ac:chgData name="Nichols, Danielle" userId="531d0d21-091e-4af1-a158-bcdd0522a847" providerId="ADAL" clId="{646636AD-9875-4943-9C8B-2385D4DFEC3E}" dt="2018-06-07T14:23:43.319" v="12398" actId="20577"/>
          <ac:spMkLst>
            <pc:docMk/>
            <pc:sldMk cId="140575645" sldId="299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7T12:40:21.479" v="10939" actId="14100"/>
          <ac:spMkLst>
            <pc:docMk/>
            <pc:sldMk cId="140575645" sldId="299"/>
            <ac:spMk id="10" creationId="{B0B34E1B-1618-4FAF-A288-BC628464D2C0}"/>
          </ac:spMkLst>
        </pc:spChg>
        <pc:spChg chg="add mod">
          <ac:chgData name="Nichols, Danielle" userId="531d0d21-091e-4af1-a158-bcdd0522a847" providerId="ADAL" clId="{646636AD-9875-4943-9C8B-2385D4DFEC3E}" dt="2018-06-07T12:40:53.328" v="10947" actId="1076"/>
          <ac:spMkLst>
            <pc:docMk/>
            <pc:sldMk cId="140575645" sldId="299"/>
            <ac:spMk id="11" creationId="{3A77AFD4-4CD6-4D2E-A14D-31A63F8CC466}"/>
          </ac:spMkLst>
        </pc:spChg>
        <pc:picChg chg="add mod">
          <ac:chgData name="Nichols, Danielle" userId="531d0d21-091e-4af1-a158-bcdd0522a847" providerId="ADAL" clId="{646636AD-9875-4943-9C8B-2385D4DFEC3E}" dt="2018-06-07T12:39:51.422" v="10934" actId="1076"/>
          <ac:picMkLst>
            <pc:docMk/>
            <pc:sldMk cId="140575645" sldId="299"/>
            <ac:picMk id="2" creationId="{C26A3C2B-CE02-4B59-94EF-B49ACCA4CC10}"/>
          </ac:picMkLst>
        </pc:picChg>
        <pc:picChg chg="add mod">
          <ac:chgData name="Nichols, Danielle" userId="531d0d21-091e-4af1-a158-bcdd0522a847" providerId="ADAL" clId="{646636AD-9875-4943-9C8B-2385D4DFEC3E}" dt="2018-06-07T12:39:53.132" v="10935" actId="1076"/>
          <ac:picMkLst>
            <pc:docMk/>
            <pc:sldMk cId="140575645" sldId="299"/>
            <ac:picMk id="6" creationId="{1F863592-0569-4F86-A060-C5AAE8DB4DD5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4T13:22:11.268" v="867" actId="20577"/>
        <pc:sldMkLst>
          <pc:docMk/>
          <pc:sldMk cId="1357854712" sldId="302"/>
        </pc:sldMkLst>
        <pc:spChg chg="mod">
          <ac:chgData name="Nichols, Danielle" userId="531d0d21-091e-4af1-a158-bcdd0522a847" providerId="ADAL" clId="{646636AD-9875-4943-9C8B-2385D4DFEC3E}" dt="2018-06-04T13:22:11.268" v="867" actId="20577"/>
          <ac:spMkLst>
            <pc:docMk/>
            <pc:sldMk cId="1357854712" sldId="302"/>
            <ac:spMk id="6" creationId="{FBFA4CC2-50FA-4152-8D08-B38C94071FA7}"/>
          </ac:spMkLst>
        </pc:spChg>
        <pc:spChg chg="mod">
          <ac:chgData name="Nichols, Danielle" userId="531d0d21-091e-4af1-a158-bcdd0522a847" providerId="ADAL" clId="{646636AD-9875-4943-9C8B-2385D4DFEC3E}" dt="2018-06-04T13:21:26.569" v="859" actId="14100"/>
          <ac:spMkLst>
            <pc:docMk/>
            <pc:sldMk cId="1357854712" sldId="302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3:21:31.297" v="860" actId="1076"/>
          <ac:spMkLst>
            <pc:docMk/>
            <pc:sldMk cId="1357854712" sldId="302"/>
            <ac:spMk id="10" creationId="{4BE1497F-FE4D-4F17-A18A-0DB872DC07D7}"/>
          </ac:spMkLst>
        </pc:spChg>
        <pc:spChg chg="add mod">
          <ac:chgData name="Nichols, Danielle" userId="531d0d21-091e-4af1-a158-bcdd0522a847" providerId="ADAL" clId="{646636AD-9875-4943-9C8B-2385D4DFEC3E}" dt="2018-06-04T13:21:34.328" v="861" actId="1076"/>
          <ac:spMkLst>
            <pc:docMk/>
            <pc:sldMk cId="1357854712" sldId="302"/>
            <ac:spMk id="11" creationId="{59FF7B93-C65C-4155-B7EE-389412D05AE7}"/>
          </ac:spMkLst>
        </pc:spChg>
        <pc:picChg chg="del">
          <ac:chgData name="Nichols, Danielle" userId="531d0d21-091e-4af1-a158-bcdd0522a847" providerId="ADAL" clId="{646636AD-9875-4943-9C8B-2385D4DFEC3E}" dt="2018-06-04T12:49:32.137" v="230" actId="478"/>
          <ac:picMkLst>
            <pc:docMk/>
            <pc:sldMk cId="1357854712" sldId="302"/>
            <ac:picMk id="2" creationId="{94D83EB1-DAE6-4AE5-BC94-3F968CB01460}"/>
          </ac:picMkLst>
        </pc:picChg>
        <pc:picChg chg="add del mod ord modCrop">
          <ac:chgData name="Nichols, Danielle" userId="531d0d21-091e-4af1-a158-bcdd0522a847" providerId="ADAL" clId="{646636AD-9875-4943-9C8B-2385D4DFEC3E}" dt="2018-06-04T13:20:44.635" v="849" actId="478"/>
          <ac:picMkLst>
            <pc:docMk/>
            <pc:sldMk cId="1357854712" sldId="302"/>
            <ac:picMk id="3" creationId="{53B86A3E-00E2-45EB-92F6-6AE7D39EBECE}"/>
          </ac:picMkLst>
        </pc:picChg>
        <pc:picChg chg="add mod ord modCrop">
          <ac:chgData name="Nichols, Danielle" userId="531d0d21-091e-4af1-a158-bcdd0522a847" providerId="ADAL" clId="{646636AD-9875-4943-9C8B-2385D4DFEC3E}" dt="2018-06-04T13:21:22.089" v="858" actId="1076"/>
          <ac:picMkLst>
            <pc:docMk/>
            <pc:sldMk cId="1357854712" sldId="302"/>
            <ac:picMk id="4" creationId="{0FDEE48F-DF11-4F81-AE5A-8C120BC1C97F}"/>
          </ac:picMkLst>
        </pc:picChg>
      </pc:sldChg>
      <pc:sldChg chg="addSp delSp modSp add ord">
        <pc:chgData name="Nichols, Danielle" userId="531d0d21-091e-4af1-a158-bcdd0522a847" providerId="ADAL" clId="{646636AD-9875-4943-9C8B-2385D4DFEC3E}" dt="2018-06-05T12:51:57.252" v="2753" actId="20577"/>
        <pc:sldMkLst>
          <pc:docMk/>
          <pc:sldMk cId="1031108818" sldId="303"/>
        </pc:sldMkLst>
        <pc:spChg chg="add mod">
          <ac:chgData name="Nichols, Danielle" userId="531d0d21-091e-4af1-a158-bcdd0522a847" providerId="ADAL" clId="{646636AD-9875-4943-9C8B-2385D4DFEC3E}" dt="2018-06-04T13:35:15.615" v="1775" actId="1076"/>
          <ac:spMkLst>
            <pc:docMk/>
            <pc:sldMk cId="1031108818" sldId="303"/>
            <ac:spMk id="5" creationId="{D74E7599-1606-4822-81D2-FD4A18ED5EDD}"/>
          </ac:spMkLst>
        </pc:spChg>
        <pc:spChg chg="mod">
          <ac:chgData name="Nichols, Danielle" userId="531d0d21-091e-4af1-a158-bcdd0522a847" providerId="ADAL" clId="{646636AD-9875-4943-9C8B-2385D4DFEC3E}" dt="2018-06-05T12:51:57.252" v="2753" actId="20577"/>
          <ac:spMkLst>
            <pc:docMk/>
            <pc:sldMk cId="1031108818" sldId="303"/>
            <ac:spMk id="6" creationId="{FBFA4CC2-50FA-4152-8D08-B38C94071FA7}"/>
          </ac:spMkLst>
        </pc:spChg>
        <pc:spChg chg="del">
          <ac:chgData name="Nichols, Danielle" userId="531d0d21-091e-4af1-a158-bcdd0522a847" providerId="ADAL" clId="{646636AD-9875-4943-9C8B-2385D4DFEC3E}" dt="2018-06-04T13:28:27.547" v="1642" actId="478"/>
          <ac:spMkLst>
            <pc:docMk/>
            <pc:sldMk cId="1031108818" sldId="303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3:28:24.464" v="1640" actId="1076"/>
          <ac:spMkLst>
            <pc:docMk/>
            <pc:sldMk cId="1031108818" sldId="303"/>
            <ac:spMk id="9" creationId="{79DF65CD-8642-4421-814A-CD6D4E6421AA}"/>
          </ac:spMkLst>
        </pc:spChg>
        <pc:spChg chg="del">
          <ac:chgData name="Nichols, Danielle" userId="531d0d21-091e-4af1-a158-bcdd0522a847" providerId="ADAL" clId="{646636AD-9875-4943-9C8B-2385D4DFEC3E}" dt="2018-06-04T13:28:28.341" v="1643" actId="478"/>
          <ac:spMkLst>
            <pc:docMk/>
            <pc:sldMk cId="1031108818" sldId="303"/>
            <ac:spMk id="10" creationId="{4BE1497F-FE4D-4F17-A18A-0DB872DC07D7}"/>
          </ac:spMkLst>
        </pc:spChg>
        <pc:spChg chg="del">
          <ac:chgData name="Nichols, Danielle" userId="531d0d21-091e-4af1-a158-bcdd0522a847" providerId="ADAL" clId="{646636AD-9875-4943-9C8B-2385D4DFEC3E}" dt="2018-06-04T13:28:29.147" v="1644" actId="478"/>
          <ac:spMkLst>
            <pc:docMk/>
            <pc:sldMk cId="1031108818" sldId="303"/>
            <ac:spMk id="11" creationId="{59FF7B93-C65C-4155-B7EE-389412D05AE7}"/>
          </ac:spMkLst>
        </pc:spChg>
        <pc:spChg chg="add mod">
          <ac:chgData name="Nichols, Danielle" userId="531d0d21-091e-4af1-a158-bcdd0522a847" providerId="ADAL" clId="{646636AD-9875-4943-9C8B-2385D4DFEC3E}" dt="2018-06-04T13:40:59.452" v="1917" actId="1076"/>
          <ac:spMkLst>
            <pc:docMk/>
            <pc:sldMk cId="1031108818" sldId="303"/>
            <ac:spMk id="12" creationId="{7A5CF652-A624-41CC-ABDC-B60430EC2437}"/>
          </ac:spMkLst>
        </pc:spChg>
        <pc:spChg chg="add mod">
          <ac:chgData name="Nichols, Danielle" userId="531d0d21-091e-4af1-a158-bcdd0522a847" providerId="ADAL" clId="{646636AD-9875-4943-9C8B-2385D4DFEC3E}" dt="2018-06-04T13:38:14.145" v="1781" actId="1076"/>
          <ac:spMkLst>
            <pc:docMk/>
            <pc:sldMk cId="1031108818" sldId="303"/>
            <ac:spMk id="14" creationId="{101B6D4E-E9A4-4DBE-9470-8A54F0FC15FA}"/>
          </ac:spMkLst>
        </pc:spChg>
        <pc:spChg chg="add mod">
          <ac:chgData name="Nichols, Danielle" userId="531d0d21-091e-4af1-a158-bcdd0522a847" providerId="ADAL" clId="{646636AD-9875-4943-9C8B-2385D4DFEC3E}" dt="2018-06-04T13:44:33.874" v="1933" actId="113"/>
          <ac:spMkLst>
            <pc:docMk/>
            <pc:sldMk cId="1031108818" sldId="303"/>
            <ac:spMk id="15" creationId="{92BD4FB1-91AF-45AF-AECA-D01870F8D0BB}"/>
          </ac:spMkLst>
        </pc:spChg>
        <pc:spChg chg="add mod">
          <ac:chgData name="Nichols, Danielle" userId="531d0d21-091e-4af1-a158-bcdd0522a847" providerId="ADAL" clId="{646636AD-9875-4943-9C8B-2385D4DFEC3E}" dt="2018-06-04T13:44:44.045" v="1936" actId="20577"/>
          <ac:spMkLst>
            <pc:docMk/>
            <pc:sldMk cId="1031108818" sldId="303"/>
            <ac:spMk id="16" creationId="{362BB5B5-4D0E-4F29-AE31-0F5F664BEE82}"/>
          </ac:spMkLst>
        </pc:spChg>
        <pc:spChg chg="add mod">
          <ac:chgData name="Nichols, Danielle" userId="531d0d21-091e-4af1-a158-bcdd0522a847" providerId="ADAL" clId="{646636AD-9875-4943-9C8B-2385D4DFEC3E}" dt="2018-06-04T13:44:55.774" v="1939" actId="20577"/>
          <ac:spMkLst>
            <pc:docMk/>
            <pc:sldMk cId="1031108818" sldId="303"/>
            <ac:spMk id="17" creationId="{AD8E7029-2C5F-4AE0-9A44-B8B9B6C03749}"/>
          </ac:spMkLst>
        </pc:spChg>
        <pc:picChg chg="add mod modCrop">
          <ac:chgData name="Nichols, Danielle" userId="531d0d21-091e-4af1-a158-bcdd0522a847" providerId="ADAL" clId="{646636AD-9875-4943-9C8B-2385D4DFEC3E}" dt="2018-06-04T13:35:15.615" v="1775" actId="1076"/>
          <ac:picMkLst>
            <pc:docMk/>
            <pc:sldMk cId="1031108818" sldId="303"/>
            <ac:picMk id="2" creationId="{87B8578F-6F52-44B2-A1D9-CE21D94BC26C}"/>
          </ac:picMkLst>
        </pc:picChg>
        <pc:picChg chg="del">
          <ac:chgData name="Nichols, Danielle" userId="531d0d21-091e-4af1-a158-bcdd0522a847" providerId="ADAL" clId="{646636AD-9875-4943-9C8B-2385D4DFEC3E}" dt="2018-06-04T13:28:26.122" v="1641" actId="478"/>
          <ac:picMkLst>
            <pc:docMk/>
            <pc:sldMk cId="1031108818" sldId="303"/>
            <ac:picMk id="3" creationId="{53B86A3E-00E2-45EB-92F6-6AE7D39EBECE}"/>
          </ac:picMkLst>
        </pc:picChg>
        <pc:picChg chg="add mod">
          <ac:chgData name="Nichols, Danielle" userId="531d0d21-091e-4af1-a158-bcdd0522a847" providerId="ADAL" clId="{646636AD-9875-4943-9C8B-2385D4DFEC3E}" dt="2018-06-04T13:40:59.452" v="1917" actId="1076"/>
          <ac:picMkLst>
            <pc:docMk/>
            <pc:sldMk cId="1031108818" sldId="303"/>
            <ac:picMk id="4" creationId="{826A0FCC-03C8-4DF3-98A2-2C42C11AE7A7}"/>
          </ac:picMkLst>
        </pc:picChg>
        <pc:picChg chg="add mod modCrop">
          <ac:chgData name="Nichols, Danielle" userId="531d0d21-091e-4af1-a158-bcdd0522a847" providerId="ADAL" clId="{646636AD-9875-4943-9C8B-2385D4DFEC3E}" dt="2018-06-04T13:37:30.145" v="1777" actId="1076"/>
          <ac:picMkLst>
            <pc:docMk/>
            <pc:sldMk cId="1031108818" sldId="303"/>
            <ac:picMk id="13" creationId="{46F9BA27-12F1-4C93-AA92-980DBAF7540B}"/>
          </ac:picMkLst>
        </pc:picChg>
      </pc:sldChg>
      <pc:sldChg chg="addSp modSp add ord">
        <pc:chgData name="Nichols, Danielle" userId="531d0d21-091e-4af1-a158-bcdd0522a847" providerId="ADAL" clId="{646636AD-9875-4943-9C8B-2385D4DFEC3E}" dt="2018-06-05T13:04:48.875" v="3301" actId="1076"/>
        <pc:sldMkLst>
          <pc:docMk/>
          <pc:sldMk cId="105516999" sldId="304"/>
        </pc:sldMkLst>
        <pc:spChg chg="mod">
          <ac:chgData name="Nichols, Danielle" userId="531d0d21-091e-4af1-a158-bcdd0522a847" providerId="ADAL" clId="{646636AD-9875-4943-9C8B-2385D4DFEC3E}" dt="2018-06-05T13:04:22.996" v="3294" actId="14100"/>
          <ac:spMkLst>
            <pc:docMk/>
            <pc:sldMk cId="105516999" sldId="304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3:04:48.875" v="3301" actId="1076"/>
          <ac:spMkLst>
            <pc:docMk/>
            <pc:sldMk cId="105516999" sldId="304"/>
            <ac:spMk id="6" creationId="{E3D1EEBB-7604-40CD-B141-13F9861AA7F9}"/>
          </ac:spMkLst>
        </pc:spChg>
        <pc:spChg chg="mod">
          <ac:chgData name="Nichols, Danielle" userId="531d0d21-091e-4af1-a158-bcdd0522a847" providerId="ADAL" clId="{646636AD-9875-4943-9C8B-2385D4DFEC3E}" dt="2018-06-05T13:02:10.995" v="3147" actId="404"/>
          <ac:spMkLst>
            <pc:docMk/>
            <pc:sldMk cId="105516999" sldId="304"/>
            <ac:spMk id="9" creationId="{79DF65CD-8642-4421-814A-CD6D4E6421AA}"/>
          </ac:spMkLst>
        </pc:spChg>
        <pc:picChg chg="add mod modCrop">
          <ac:chgData name="Nichols, Danielle" userId="531d0d21-091e-4af1-a158-bcdd0522a847" providerId="ADAL" clId="{646636AD-9875-4943-9C8B-2385D4DFEC3E}" dt="2018-06-05T13:04:37.147" v="3297" actId="1076"/>
          <ac:picMkLst>
            <pc:docMk/>
            <pc:sldMk cId="105516999" sldId="304"/>
            <ac:picMk id="2" creationId="{9A5376CD-8071-4E52-8B26-A073F4AEF6FC}"/>
          </ac:picMkLst>
        </pc:picChg>
      </pc:sldChg>
      <pc:sldChg chg="modSp add">
        <pc:chgData name="Nichols, Danielle" userId="531d0d21-091e-4af1-a158-bcdd0522a847" providerId="ADAL" clId="{646636AD-9875-4943-9C8B-2385D4DFEC3E}" dt="2018-06-15T14:11:44.030" v="13011" actId="20577"/>
        <pc:sldMkLst>
          <pc:docMk/>
          <pc:sldMk cId="484877358" sldId="305"/>
        </pc:sldMkLst>
        <pc:spChg chg="mod">
          <ac:chgData name="Nichols, Danielle" userId="531d0d21-091e-4af1-a158-bcdd0522a847" providerId="ADAL" clId="{646636AD-9875-4943-9C8B-2385D4DFEC3E}" dt="2018-06-15T14:11:44.030" v="13011" actId="20577"/>
          <ac:spMkLst>
            <pc:docMk/>
            <pc:sldMk cId="484877358" sldId="305"/>
            <ac:spMk id="3" creationId="{00000000-0000-0000-0000-000000000000}"/>
          </ac:spMkLst>
        </pc:spChg>
      </pc:sldChg>
      <pc:sldChg chg="addSp delSp modSp add">
        <pc:chgData name="Nichols, Danielle" userId="531d0d21-091e-4af1-a158-bcdd0522a847" providerId="ADAL" clId="{646636AD-9875-4943-9C8B-2385D4DFEC3E}" dt="2018-06-06T08:50:48.881" v="3752" actId="20577"/>
        <pc:sldMkLst>
          <pc:docMk/>
          <pc:sldMk cId="743931012" sldId="306"/>
        </pc:sldMkLst>
        <pc:spChg chg="mod">
          <ac:chgData name="Nichols, Danielle" userId="531d0d21-091e-4af1-a158-bcdd0522a847" providerId="ADAL" clId="{646636AD-9875-4943-9C8B-2385D4DFEC3E}" dt="2018-06-06T08:50:48.881" v="3752" actId="20577"/>
          <ac:spMkLst>
            <pc:docMk/>
            <pc:sldMk cId="743931012" sldId="306"/>
            <ac:spMk id="5" creationId="{8F48D554-C78F-4B94-9D1D-3C57077CCEF2}"/>
          </ac:spMkLst>
        </pc:spChg>
        <pc:spChg chg="mod ord">
          <ac:chgData name="Nichols, Danielle" userId="531d0d21-091e-4af1-a158-bcdd0522a847" providerId="ADAL" clId="{646636AD-9875-4943-9C8B-2385D4DFEC3E}" dt="2018-06-05T13:08:54.550" v="3324" actId="14100"/>
          <ac:spMkLst>
            <pc:docMk/>
            <pc:sldMk cId="743931012" sldId="306"/>
            <ac:spMk id="6" creationId="{E3D1EEBB-7604-40CD-B141-13F9861AA7F9}"/>
          </ac:spMkLst>
        </pc:spChg>
        <pc:spChg chg="add mod">
          <ac:chgData name="Nichols, Danielle" userId="531d0d21-091e-4af1-a158-bcdd0522a847" providerId="ADAL" clId="{646636AD-9875-4943-9C8B-2385D4DFEC3E}" dt="2018-06-06T08:31:38.210" v="3385" actId="1076"/>
          <ac:spMkLst>
            <pc:docMk/>
            <pc:sldMk cId="743931012" sldId="306"/>
            <ac:spMk id="8" creationId="{F82D43CC-3406-4149-9596-6C2701E6D3F8}"/>
          </ac:spMkLst>
        </pc:spChg>
        <pc:picChg chg="del">
          <ac:chgData name="Nichols, Danielle" userId="531d0d21-091e-4af1-a158-bcdd0522a847" providerId="ADAL" clId="{646636AD-9875-4943-9C8B-2385D4DFEC3E}" dt="2018-06-05T13:08:15.615" v="3316" actId="478"/>
          <ac:picMkLst>
            <pc:docMk/>
            <pc:sldMk cId="743931012" sldId="306"/>
            <ac:picMk id="2" creationId="{9A5376CD-8071-4E52-8B26-A073F4AEF6FC}"/>
          </ac:picMkLst>
        </pc:picChg>
        <pc:picChg chg="add mod modCrop">
          <ac:chgData name="Nichols, Danielle" userId="531d0d21-091e-4af1-a158-bcdd0522a847" providerId="ADAL" clId="{646636AD-9875-4943-9C8B-2385D4DFEC3E}" dt="2018-06-06T08:31:33.248" v="3384" actId="1076"/>
          <ac:picMkLst>
            <pc:docMk/>
            <pc:sldMk cId="743931012" sldId="306"/>
            <ac:picMk id="3" creationId="{3E0B8BDF-8A57-4B31-93BD-7152657BE064}"/>
          </ac:picMkLst>
        </pc:picChg>
      </pc:sldChg>
      <pc:sldChg chg="modSp add">
        <pc:chgData name="Nichols, Danielle" userId="531d0d21-091e-4af1-a158-bcdd0522a847" providerId="ADAL" clId="{646636AD-9875-4943-9C8B-2385D4DFEC3E}" dt="2018-06-06T09:47:42.890" v="4174" actId="20577"/>
        <pc:sldMkLst>
          <pc:docMk/>
          <pc:sldMk cId="4269240816" sldId="307"/>
        </pc:sldMkLst>
        <pc:spChg chg="mod">
          <ac:chgData name="Nichols, Danielle" userId="531d0d21-091e-4af1-a158-bcdd0522a847" providerId="ADAL" clId="{646636AD-9875-4943-9C8B-2385D4DFEC3E}" dt="2018-06-06T09:47:42.890" v="4174" actId="20577"/>
          <ac:spMkLst>
            <pc:docMk/>
            <pc:sldMk cId="4269240816" sldId="307"/>
            <ac:spMk id="3" creationId="{00000000-0000-0000-0000-000000000000}"/>
          </ac:spMkLst>
        </pc:spChg>
      </pc:sldChg>
      <pc:sldChg chg="addSp modSp add ord">
        <pc:chgData name="Nichols, Danielle" userId="531d0d21-091e-4af1-a158-bcdd0522a847" providerId="ADAL" clId="{646636AD-9875-4943-9C8B-2385D4DFEC3E}" dt="2018-06-07T14:11:48.957" v="12218" actId="14100"/>
        <pc:sldMkLst>
          <pc:docMk/>
          <pc:sldMk cId="2307261926" sldId="308"/>
        </pc:sldMkLst>
        <pc:spChg chg="mod">
          <ac:chgData name="Nichols, Danielle" userId="531d0d21-091e-4af1-a158-bcdd0522a847" providerId="ADAL" clId="{646636AD-9875-4943-9C8B-2385D4DFEC3E}" dt="2018-06-07T14:11:35.881" v="12215" actId="1076"/>
          <ac:spMkLst>
            <pc:docMk/>
            <pc:sldMk cId="2307261926" sldId="308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7T14:11:48.957" v="12218" actId="14100"/>
          <ac:spMkLst>
            <pc:docMk/>
            <pc:sldMk cId="2307261926" sldId="308"/>
            <ac:spMk id="6" creationId="{30F473A5-AC99-4A02-B81A-00947107BA43}"/>
          </ac:spMkLst>
        </pc:spChg>
        <pc:spChg chg="mod">
          <ac:chgData name="Nichols, Danielle" userId="531d0d21-091e-4af1-a158-bcdd0522a847" providerId="ADAL" clId="{646636AD-9875-4943-9C8B-2385D4DFEC3E}" dt="2018-06-07T14:04:59.260" v="12028" actId="20577"/>
          <ac:spMkLst>
            <pc:docMk/>
            <pc:sldMk cId="2307261926" sldId="308"/>
            <ac:spMk id="9" creationId="{79DF65CD-8642-4421-814A-CD6D4E6421AA}"/>
          </ac:spMkLst>
        </pc:spChg>
        <pc:picChg chg="add mod">
          <ac:chgData name="Nichols, Danielle" userId="531d0d21-091e-4af1-a158-bcdd0522a847" providerId="ADAL" clId="{646636AD-9875-4943-9C8B-2385D4DFEC3E}" dt="2018-06-07T14:11:16.999" v="12210" actId="1076"/>
          <ac:picMkLst>
            <pc:docMk/>
            <pc:sldMk cId="2307261926" sldId="308"/>
            <ac:picMk id="2" creationId="{C4AA49D6-2D75-492D-B9EA-DA8C62D28983}"/>
          </ac:picMkLst>
        </pc:picChg>
      </pc:sldChg>
      <pc:sldChg chg="modSp add">
        <pc:chgData name="Nichols, Danielle" userId="531d0d21-091e-4af1-a158-bcdd0522a847" providerId="ADAL" clId="{646636AD-9875-4943-9C8B-2385D4DFEC3E}" dt="2018-06-07T14:22:47.733" v="12325" actId="20577"/>
        <pc:sldMkLst>
          <pc:docMk/>
          <pc:sldMk cId="1808190647" sldId="310"/>
        </pc:sldMkLst>
        <pc:spChg chg="mod">
          <ac:chgData name="Nichols, Danielle" userId="531d0d21-091e-4af1-a158-bcdd0522a847" providerId="ADAL" clId="{646636AD-9875-4943-9C8B-2385D4DFEC3E}" dt="2018-06-07T14:22:47.733" v="12325" actId="20577"/>
          <ac:spMkLst>
            <pc:docMk/>
            <pc:sldMk cId="1808190647" sldId="310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0:15:53.029" v="4891" actId="313"/>
          <ac:spMkLst>
            <pc:docMk/>
            <pc:sldMk cId="1808190647" sldId="310"/>
            <ac:spMk id="12" creationId="{E9300FA6-54B5-4F54-996D-32CF51AD13D4}"/>
          </ac:spMkLst>
        </pc:spChg>
      </pc:sldChg>
      <pc:sldChg chg="addSp delSp modSp add">
        <pc:chgData name="Nichols, Danielle" userId="531d0d21-091e-4af1-a158-bcdd0522a847" providerId="ADAL" clId="{646636AD-9875-4943-9C8B-2385D4DFEC3E}" dt="2018-06-07T14:37:21.357" v="12440" actId="14100"/>
        <pc:sldMkLst>
          <pc:docMk/>
          <pc:sldMk cId="5271385" sldId="311"/>
        </pc:sldMkLst>
        <pc:spChg chg="mod">
          <ac:chgData name="Nichols, Danielle" userId="531d0d21-091e-4af1-a158-bcdd0522a847" providerId="ADAL" clId="{646636AD-9875-4943-9C8B-2385D4DFEC3E}" dt="2018-06-07T14:36:44.729" v="12419" actId="6549"/>
          <ac:spMkLst>
            <pc:docMk/>
            <pc:sldMk cId="5271385" sldId="311"/>
            <ac:spMk id="5" creationId="{8F48D554-C78F-4B94-9D1D-3C57077CCEF2}"/>
          </ac:spMkLst>
        </pc:spChg>
        <pc:spChg chg="del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7" creationId="{80EA74E0-DD8F-40A2-97B4-EC9C7CD7D741}"/>
          </ac:spMkLst>
        </pc:spChg>
        <pc:spChg chg="mod">
          <ac:chgData name="Nichols, Danielle" userId="531d0d21-091e-4af1-a158-bcdd0522a847" providerId="ADAL" clId="{646636AD-9875-4943-9C8B-2385D4DFEC3E}" dt="2018-06-07T14:22:59.373" v="12342" actId="20577"/>
          <ac:spMkLst>
            <pc:docMk/>
            <pc:sldMk cId="5271385" sldId="311"/>
            <ac:spMk id="9" creationId="{79DF65CD-8642-4421-814A-CD6D4E6421AA}"/>
          </ac:spMkLst>
        </pc:spChg>
        <pc:spChg chg="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11" creationId="{CC9F69DD-4D53-490B-B1EB-29CC1586595A}"/>
          </ac:spMkLst>
        </pc:spChg>
        <pc:spChg chg="del mod">
          <ac:chgData name="Nichols, Danielle" userId="531d0d21-091e-4af1-a158-bcdd0522a847" providerId="ADAL" clId="{646636AD-9875-4943-9C8B-2385D4DFEC3E}" dt="2018-06-06T10:30:41.745" v="5131" actId="478"/>
          <ac:spMkLst>
            <pc:docMk/>
            <pc:sldMk cId="5271385" sldId="311"/>
            <ac:spMk id="12" creationId="{E9300FA6-54B5-4F54-996D-32CF51AD13D4}"/>
          </ac:spMkLst>
        </pc:spChg>
        <pc:spChg chg="del mod">
          <ac:chgData name="Nichols, Danielle" userId="531d0d21-091e-4af1-a158-bcdd0522a847" providerId="ADAL" clId="{646636AD-9875-4943-9C8B-2385D4DFEC3E}" dt="2018-06-06T12:42:45.201" v="5823" actId="478"/>
          <ac:spMkLst>
            <pc:docMk/>
            <pc:sldMk cId="5271385" sldId="311"/>
            <ac:spMk id="13" creationId="{36D16EBF-9812-4489-A1C1-08378D8A2FB3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17" creationId="{484E9313-3DDD-4879-822A-0E7227E7FB31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1" creationId="{8CAF5E25-FF31-45C3-9EE9-3F5F08C44BA0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2" creationId="{208499A0-BC9C-4058-B33C-A23DD9F23981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6" creationId="{A893E41C-11D1-485D-89AD-0302D42E8EE8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31" creationId="{D39C0182-3EC0-4258-955B-93000DE34D0F}"/>
          </ac:spMkLst>
        </pc:spChg>
        <pc:spChg chg="add mod">
          <ac:chgData name="Nichols, Danielle" userId="531d0d21-091e-4af1-a158-bcdd0522a847" providerId="ADAL" clId="{646636AD-9875-4943-9C8B-2385D4DFEC3E}" dt="2018-06-06T13:16:01.711" v="5960" actId="14100"/>
          <ac:spMkLst>
            <pc:docMk/>
            <pc:sldMk cId="5271385" sldId="311"/>
            <ac:spMk id="36" creationId="{A2AD058D-3B86-4BE1-B20D-EF3D7ECB33DC}"/>
          </ac:spMkLst>
        </pc:spChg>
        <pc:spChg chg="add mod">
          <ac:chgData name="Nichols, Danielle" userId="531d0d21-091e-4af1-a158-bcdd0522a847" providerId="ADAL" clId="{646636AD-9875-4943-9C8B-2385D4DFEC3E}" dt="2018-06-06T13:21:49.239" v="6583" actId="14100"/>
          <ac:spMkLst>
            <pc:docMk/>
            <pc:sldMk cId="5271385" sldId="311"/>
            <ac:spMk id="37" creationId="{EF79D9FC-9F65-467A-B798-7D7FC63ACC22}"/>
          </ac:spMkLst>
        </pc:spChg>
        <pc:spChg chg="add mod">
          <ac:chgData name="Nichols, Danielle" userId="531d0d21-091e-4af1-a158-bcdd0522a847" providerId="ADAL" clId="{646636AD-9875-4943-9C8B-2385D4DFEC3E}" dt="2018-06-06T13:20:15.210" v="6450" actId="1076"/>
          <ac:spMkLst>
            <pc:docMk/>
            <pc:sldMk cId="5271385" sldId="311"/>
            <ac:spMk id="38" creationId="{6143E41C-8211-4BDB-BD07-F7DF2411B401}"/>
          </ac:spMkLst>
        </pc:spChg>
        <pc:spChg chg="add mod">
          <ac:chgData name="Nichols, Danielle" userId="531d0d21-091e-4af1-a158-bcdd0522a847" providerId="ADAL" clId="{646636AD-9875-4943-9C8B-2385D4DFEC3E}" dt="2018-06-07T14:37:10.980" v="12439" actId="1076"/>
          <ac:spMkLst>
            <pc:docMk/>
            <pc:sldMk cId="5271385" sldId="311"/>
            <ac:spMk id="40" creationId="{F032CC67-06D2-404C-903C-672C65B4DF67}"/>
          </ac:spMkLst>
        </pc:spChg>
        <pc:picChg chg="add del mod ord">
          <ac:chgData name="Nichols, Danielle" userId="531d0d21-091e-4af1-a158-bcdd0522a847" providerId="ADAL" clId="{646636AD-9875-4943-9C8B-2385D4DFEC3E}" dt="2018-06-06T10:28:49.504" v="5118" actId="478"/>
          <ac:picMkLst>
            <pc:docMk/>
            <pc:sldMk cId="5271385" sldId="311"/>
            <ac:picMk id="2" creationId="{5556BF5B-3932-4080-8BFF-C3AA40FF12B4}"/>
          </ac:picMkLst>
        </pc:picChg>
        <pc:picChg chg="del">
          <ac:chgData name="Nichols, Danielle" userId="531d0d21-091e-4af1-a158-bcdd0522a847" providerId="ADAL" clId="{646636AD-9875-4943-9C8B-2385D4DFEC3E}" dt="2018-06-06T10:03:02.565" v="4870" actId="478"/>
          <ac:picMkLst>
            <pc:docMk/>
            <pc:sldMk cId="5271385" sldId="311"/>
            <ac:picMk id="3" creationId="{DD62D6BE-F637-40EF-BA3C-292D8D5BAE5E}"/>
          </ac:picMkLst>
        </pc:picChg>
        <pc:picChg chg="add del mod ord">
          <ac:chgData name="Nichols, Danielle" userId="531d0d21-091e-4af1-a158-bcdd0522a847" providerId="ADAL" clId="{646636AD-9875-4943-9C8B-2385D4DFEC3E}" dt="2018-06-06T12:45:08.134" v="5946" actId="478"/>
          <ac:picMkLst>
            <pc:docMk/>
            <pc:sldMk cId="5271385" sldId="311"/>
            <ac:picMk id="4" creationId="{F2C38143-DB1C-4CEC-82A2-75F3418A50D1}"/>
          </ac:picMkLst>
        </pc:picChg>
        <pc:picChg chg="del">
          <ac:chgData name="Nichols, Danielle" userId="531d0d21-091e-4af1-a158-bcdd0522a847" providerId="ADAL" clId="{646636AD-9875-4943-9C8B-2385D4DFEC3E}" dt="2018-06-06T10:03:04.325" v="4871" actId="478"/>
          <ac:picMkLst>
            <pc:docMk/>
            <pc:sldMk cId="5271385" sldId="311"/>
            <ac:picMk id="10" creationId="{6AEE9249-18E9-484A-8C3E-09D8487BE83C}"/>
          </ac:picMkLst>
        </pc:picChg>
        <pc:picChg chg="add mod">
          <ac:chgData name="Nichols, Danielle" userId="531d0d21-091e-4af1-a158-bcdd0522a847" providerId="ADAL" clId="{646636AD-9875-4943-9C8B-2385D4DFEC3E}" dt="2018-06-06T13:15:27.056" v="5954" actId="1076"/>
          <ac:picMkLst>
            <pc:docMk/>
            <pc:sldMk cId="5271385" sldId="311"/>
            <ac:picMk id="35" creationId="{80E5C8A6-2EA2-497D-830E-8B2A298A0A03}"/>
          </ac:picMkLst>
        </pc:picChg>
        <pc:cxnChg chg="add del mod">
          <ac:chgData name="Nichols, Danielle" userId="531d0d21-091e-4af1-a158-bcdd0522a847" providerId="ADAL" clId="{646636AD-9875-4943-9C8B-2385D4DFEC3E}" dt="2018-06-06T10:32:52.173" v="5160" actId="478"/>
          <ac:cxnSpMkLst>
            <pc:docMk/>
            <pc:sldMk cId="5271385" sldId="311"/>
            <ac:cxnSpMk id="8" creationId="{1341F824-4B42-4930-AF11-28E33F05C446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15" creationId="{30397A68-CDC8-4C51-9822-407437139040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18" creationId="{2569BCBD-48D3-4BB6-A985-21C18CEB8847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25" creationId="{011A1AF8-43AE-47C1-B33C-6097E6E9556A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27" creationId="{90397E82-5402-4AB1-89B3-EE9AA05CCAD8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32" creationId="{D74DF3F2-95E9-4F4C-90E4-D76FF6068FA8}"/>
          </ac:cxnSpMkLst>
        </pc:cxnChg>
        <pc:cxnChg chg="add mod">
          <ac:chgData name="Nichols, Danielle" userId="531d0d21-091e-4af1-a158-bcdd0522a847" providerId="ADAL" clId="{646636AD-9875-4943-9C8B-2385D4DFEC3E}" dt="2018-06-07T14:37:21.357" v="12440" actId="14100"/>
          <ac:cxnSpMkLst>
            <pc:docMk/>
            <pc:sldMk cId="5271385" sldId="311"/>
            <ac:cxnSpMk id="39" creationId="{13C754EC-E177-46A9-BAF6-550EB05BC44A}"/>
          </ac:cxnSpMkLst>
        </pc:cxnChg>
      </pc:sldChg>
      <pc:sldChg chg="addSp modSp add ord">
        <pc:chgData name="Nichols, Danielle" userId="531d0d21-091e-4af1-a158-bcdd0522a847" providerId="ADAL" clId="{646636AD-9875-4943-9C8B-2385D4DFEC3E}" dt="2018-06-07T14:35:16.385" v="12418" actId="20577"/>
        <pc:sldMkLst>
          <pc:docMk/>
          <pc:sldMk cId="536896439" sldId="312"/>
        </pc:sldMkLst>
        <pc:spChg chg="mod">
          <ac:chgData name="Nichols, Danielle" userId="531d0d21-091e-4af1-a158-bcdd0522a847" providerId="ADAL" clId="{646636AD-9875-4943-9C8B-2385D4DFEC3E}" dt="2018-06-06T12:44:08.294" v="5831" actId="11"/>
          <ac:spMkLst>
            <pc:docMk/>
            <pc:sldMk cId="536896439" sldId="312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2:53.534" v="12334" actId="20577"/>
          <ac:spMkLst>
            <pc:docMk/>
            <pc:sldMk cId="536896439" sldId="312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11" creationId="{CC9F69DD-4D53-490B-B1EB-29CC1586595A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17" creationId="{484E9313-3DDD-4879-822A-0E7227E7FB31}"/>
          </ac:spMkLst>
        </pc:spChg>
        <pc:spChg chg="add mod">
          <ac:chgData name="Nichols, Danielle" userId="531d0d21-091e-4af1-a158-bcdd0522a847" providerId="ADAL" clId="{646636AD-9875-4943-9C8B-2385D4DFEC3E}" dt="2018-06-06T12:44:54.908" v="5945" actId="20577"/>
          <ac:spMkLst>
            <pc:docMk/>
            <pc:sldMk cId="536896439" sldId="312"/>
            <ac:spMk id="19" creationId="{04F8FFBE-29A2-48CE-991F-EE885F66A47E}"/>
          </ac:spMkLst>
        </pc:spChg>
        <pc:spChg chg="mod">
          <ac:chgData name="Nichols, Danielle" userId="531d0d21-091e-4af1-a158-bcdd0522a847" providerId="ADAL" clId="{646636AD-9875-4943-9C8B-2385D4DFEC3E}" dt="2018-06-07T14:35:16.385" v="12418" actId="20577"/>
          <ac:spMkLst>
            <pc:docMk/>
            <pc:sldMk cId="536896439" sldId="312"/>
            <ac:spMk id="21" creationId="{8CAF5E25-FF31-45C3-9EE9-3F5F08C44BA0}"/>
          </ac:spMkLst>
        </pc:spChg>
        <pc:spChg chg="mod">
          <ac:chgData name="Nichols, Danielle" userId="531d0d21-091e-4af1-a158-bcdd0522a847" providerId="ADAL" clId="{646636AD-9875-4943-9C8B-2385D4DFEC3E}" dt="2018-06-07T14:34:52.182" v="12412" actId="313"/>
          <ac:spMkLst>
            <pc:docMk/>
            <pc:sldMk cId="536896439" sldId="312"/>
            <ac:spMk id="22" creationId="{208499A0-BC9C-4058-B33C-A23DD9F23981}"/>
          </ac:spMkLst>
        </pc:spChg>
        <pc:spChg chg="mod">
          <ac:chgData name="Nichols, Danielle" userId="531d0d21-091e-4af1-a158-bcdd0522a847" providerId="ADAL" clId="{646636AD-9875-4943-9C8B-2385D4DFEC3E}" dt="2018-06-07T14:35:00.014" v="12413" actId="1076"/>
          <ac:spMkLst>
            <pc:docMk/>
            <pc:sldMk cId="536896439" sldId="312"/>
            <ac:spMk id="26" creationId="{A893E41C-11D1-485D-89AD-0302D42E8EE8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31" creationId="{D39C0182-3EC0-4258-955B-93000DE34D0F}"/>
          </ac:spMkLst>
        </pc:spChg>
        <pc:picChg chg="mod">
          <ac:chgData name="Nichols, Danielle" userId="531d0d21-091e-4af1-a158-bcdd0522a847" providerId="ADAL" clId="{646636AD-9875-4943-9C8B-2385D4DFEC3E}" dt="2018-06-06T13:14:38.465" v="5951" actId="208"/>
          <ac:picMkLst>
            <pc:docMk/>
            <pc:sldMk cId="536896439" sldId="312"/>
            <ac:picMk id="4" creationId="{F2C38143-DB1C-4CEC-82A2-75F3418A50D1}"/>
          </ac:picMkLst>
        </pc:pic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15" creationId="{30397A68-CDC8-4C51-9822-407437139040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18" creationId="{2569BCBD-48D3-4BB6-A985-21C18CEB8847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25" creationId="{011A1AF8-43AE-47C1-B33C-6097E6E9556A}"/>
          </ac:cxnSpMkLst>
        </pc:cxnChg>
        <pc:cxnChg chg="mod">
          <ac:chgData name="Nichols, Danielle" userId="531d0d21-091e-4af1-a158-bcdd0522a847" providerId="ADAL" clId="{646636AD-9875-4943-9C8B-2385D4DFEC3E}" dt="2018-06-07T14:35:02.063" v="12414" actId="14100"/>
          <ac:cxnSpMkLst>
            <pc:docMk/>
            <pc:sldMk cId="536896439" sldId="312"/>
            <ac:cxnSpMk id="27" creationId="{90397E82-5402-4AB1-89B3-EE9AA05CCAD8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32" creationId="{D74DF3F2-95E9-4F4C-90E4-D76FF6068FA8}"/>
          </ac:cxnSpMkLst>
        </pc:cxnChg>
      </pc:sldChg>
      <pc:sldChg chg="addSp delSp modSp add">
        <pc:chgData name="Nichols, Danielle" userId="531d0d21-091e-4af1-a158-bcdd0522a847" providerId="ADAL" clId="{646636AD-9875-4943-9C8B-2385D4DFEC3E}" dt="2018-06-07T14:48:21.288" v="12494" actId="14100"/>
        <pc:sldMkLst>
          <pc:docMk/>
          <pc:sldMk cId="2425120543" sldId="313"/>
        </pc:sldMkLst>
        <pc:spChg chg="mod ord">
          <ac:chgData name="Nichols, Danielle" userId="531d0d21-091e-4af1-a158-bcdd0522a847" providerId="ADAL" clId="{646636AD-9875-4943-9C8B-2385D4DFEC3E}" dt="2018-06-07T14:47:53.093" v="12491" actId="166"/>
          <ac:spMkLst>
            <pc:docMk/>
            <pc:sldMk cId="2425120543" sldId="313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04.513" v="12350" actId="20577"/>
          <ac:spMkLst>
            <pc:docMk/>
            <pc:sldMk cId="2425120543" sldId="313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7T14:48:14.989" v="12492" actId="1076"/>
          <ac:spMkLst>
            <pc:docMk/>
            <pc:sldMk cId="2425120543" sldId="313"/>
            <ac:spMk id="11" creationId="{4CDD96F8-8F2C-4A35-B0E0-3984E3504F51}"/>
          </ac:spMkLst>
        </pc:spChg>
        <pc:spChg chg="add del mod">
          <ac:chgData name="Nichols, Danielle" userId="531d0d21-091e-4af1-a158-bcdd0522a847" providerId="ADAL" clId="{646636AD-9875-4943-9C8B-2385D4DFEC3E}" dt="2018-06-07T14:46:11.249" v="12483" actId="1076"/>
          <ac:spMkLst>
            <pc:docMk/>
            <pc:sldMk cId="2425120543" sldId="313"/>
            <ac:spMk id="36" creationId="{A2AD058D-3B86-4BE1-B20D-EF3D7ECB33DC}"/>
          </ac:spMkLst>
        </pc:spChg>
        <pc:spChg chg="add del mod">
          <ac:chgData name="Nichols, Danielle" userId="531d0d21-091e-4af1-a158-bcdd0522a847" providerId="ADAL" clId="{646636AD-9875-4943-9C8B-2385D4DFEC3E}" dt="2018-06-06T13:52:12.130" v="6813" actId="478"/>
          <ac:spMkLst>
            <pc:docMk/>
            <pc:sldMk cId="2425120543" sldId="313"/>
            <ac:spMk id="37" creationId="{EF79D9FC-9F65-467A-B798-7D7FC63ACC22}"/>
          </ac:spMkLst>
        </pc:spChg>
        <pc:spChg chg="add del">
          <ac:chgData name="Nichols, Danielle" userId="531d0d21-091e-4af1-a158-bcdd0522a847" providerId="ADAL" clId="{646636AD-9875-4943-9C8B-2385D4DFEC3E}" dt="2018-06-06T13:21:10.341" v="6581" actId="478"/>
          <ac:spMkLst>
            <pc:docMk/>
            <pc:sldMk cId="2425120543" sldId="313"/>
            <ac:spMk id="38" creationId="{6143E41C-8211-4BDB-BD07-F7DF2411B401}"/>
          </ac:spMkLst>
        </pc:spChg>
        <pc:picChg chg="add mod">
          <ac:chgData name="Nichols, Danielle" userId="531d0d21-091e-4af1-a158-bcdd0522a847" providerId="ADAL" clId="{646636AD-9875-4943-9C8B-2385D4DFEC3E}" dt="2018-06-06T13:50:54.704" v="6806" actId="14100"/>
          <ac:picMkLst>
            <pc:docMk/>
            <pc:sldMk cId="2425120543" sldId="313"/>
            <ac:picMk id="2" creationId="{EB2EB229-465C-4DD4-BC04-FB86323CDA9F}"/>
          </ac:picMkLst>
        </pc:picChg>
        <pc:picChg chg="add del mod ord modCrop">
          <ac:chgData name="Nichols, Danielle" userId="531d0d21-091e-4af1-a158-bcdd0522a847" providerId="ADAL" clId="{646636AD-9875-4943-9C8B-2385D4DFEC3E}" dt="2018-06-07T14:41:02.272" v="12441" actId="478"/>
          <ac:picMkLst>
            <pc:docMk/>
            <pc:sldMk cId="2425120543" sldId="313"/>
            <ac:picMk id="3" creationId="{714F7F87-ED4B-478F-88C7-D2335DC1993F}"/>
          </ac:picMkLst>
        </pc:picChg>
        <pc:picChg chg="add del mod ord modCrop">
          <ac:chgData name="Nichols, Danielle" userId="531d0d21-091e-4af1-a158-bcdd0522a847" providerId="ADAL" clId="{646636AD-9875-4943-9C8B-2385D4DFEC3E}" dt="2018-06-07T14:42:26.582" v="12473" actId="478"/>
          <ac:picMkLst>
            <pc:docMk/>
            <pc:sldMk cId="2425120543" sldId="313"/>
            <ac:picMk id="4" creationId="{69112905-FB28-4224-B575-22B602984703}"/>
          </ac:picMkLst>
        </pc:picChg>
        <pc:picChg chg="add mod ord">
          <ac:chgData name="Nichols, Danielle" userId="531d0d21-091e-4af1-a158-bcdd0522a847" providerId="ADAL" clId="{646636AD-9875-4943-9C8B-2385D4DFEC3E}" dt="2018-06-07T14:44:05.690" v="12481" actId="1076"/>
          <ac:picMkLst>
            <pc:docMk/>
            <pc:sldMk cId="2425120543" sldId="313"/>
            <ac:picMk id="6" creationId="{A91B92B1-E54C-4E06-85E3-D0CDABE104B6}"/>
          </ac:picMkLst>
        </pc:picChg>
        <pc:picChg chg="del">
          <ac:chgData name="Nichols, Danielle" userId="531d0d21-091e-4af1-a158-bcdd0522a847" providerId="ADAL" clId="{646636AD-9875-4943-9C8B-2385D4DFEC3E}" dt="2018-06-06T13:20:33.842" v="6452" actId="478"/>
          <ac:picMkLst>
            <pc:docMk/>
            <pc:sldMk cId="2425120543" sldId="313"/>
            <ac:picMk id="35" creationId="{80E5C8A6-2EA2-497D-830E-8B2A298A0A03}"/>
          </ac:picMkLst>
        </pc:picChg>
        <pc:cxnChg chg="add mod">
          <ac:chgData name="Nichols, Danielle" userId="531d0d21-091e-4af1-a158-bcdd0522a847" providerId="ADAL" clId="{646636AD-9875-4943-9C8B-2385D4DFEC3E}" dt="2018-06-07T14:48:18.509" v="12493" actId="14100"/>
          <ac:cxnSpMkLst>
            <pc:docMk/>
            <pc:sldMk cId="2425120543" sldId="313"/>
            <ac:cxnSpMk id="8" creationId="{16C81B46-5EF7-4CDE-A3F6-0FC7E042A6FE}"/>
          </ac:cxnSpMkLst>
        </pc:cxnChg>
        <pc:cxnChg chg="add mod">
          <ac:chgData name="Nichols, Danielle" userId="531d0d21-091e-4af1-a158-bcdd0522a847" providerId="ADAL" clId="{646636AD-9875-4943-9C8B-2385D4DFEC3E}" dt="2018-06-07T14:48:21.288" v="12494" actId="14100"/>
          <ac:cxnSpMkLst>
            <pc:docMk/>
            <pc:sldMk cId="2425120543" sldId="313"/>
            <ac:cxnSpMk id="15" creationId="{52DDCD55-0A0B-4804-AF10-04D04881CFFA}"/>
          </ac:cxnSpMkLst>
        </pc:cxnChg>
      </pc:sldChg>
      <pc:sldChg chg="addSp delSp modSp add">
        <pc:chgData name="Nichols, Danielle" userId="531d0d21-091e-4af1-a158-bcdd0522a847" providerId="ADAL" clId="{646636AD-9875-4943-9C8B-2385D4DFEC3E}" dt="2018-06-07T14:23:14.626" v="12358" actId="20577"/>
        <pc:sldMkLst>
          <pc:docMk/>
          <pc:sldMk cId="498756792" sldId="314"/>
        </pc:sldMkLst>
        <pc:spChg chg="mod">
          <ac:chgData name="Nichols, Danielle" userId="531d0d21-091e-4af1-a158-bcdd0522a847" providerId="ADAL" clId="{646636AD-9875-4943-9C8B-2385D4DFEC3E}" dt="2018-06-06T14:12:17.294" v="7746" actId="11"/>
          <ac:spMkLst>
            <pc:docMk/>
            <pc:sldMk cId="498756792" sldId="314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14.626" v="12358" actId="20577"/>
          <ac:spMkLst>
            <pc:docMk/>
            <pc:sldMk cId="498756792" sldId="314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4:07:12.941" v="7034" actId="14100"/>
          <ac:spMkLst>
            <pc:docMk/>
            <pc:sldMk cId="498756792" sldId="314"/>
            <ac:spMk id="36" creationId="{A2AD058D-3B86-4BE1-B20D-EF3D7ECB33DC}"/>
          </ac:spMkLst>
        </pc:spChg>
        <pc:spChg chg="mod">
          <ac:chgData name="Nichols, Danielle" userId="531d0d21-091e-4af1-a158-bcdd0522a847" providerId="ADAL" clId="{646636AD-9875-4943-9C8B-2385D4DFEC3E}" dt="2018-06-06T14:07:06.171" v="7032" actId="14100"/>
          <ac:spMkLst>
            <pc:docMk/>
            <pc:sldMk cId="498756792" sldId="314"/>
            <ac:spMk id="38" creationId="{6143E41C-8211-4BDB-BD07-F7DF2411B401}"/>
          </ac:spMkLst>
        </pc:spChg>
        <pc:picChg chg="del">
          <ac:chgData name="Nichols, Danielle" userId="531d0d21-091e-4af1-a158-bcdd0522a847" providerId="ADAL" clId="{646636AD-9875-4943-9C8B-2385D4DFEC3E}" dt="2018-06-06T14:05:41.110" v="7019" actId="478"/>
          <ac:picMkLst>
            <pc:docMk/>
            <pc:sldMk cId="498756792" sldId="314"/>
            <ac:picMk id="2" creationId="{EB2EB229-465C-4DD4-BC04-FB86323CDA9F}"/>
          </ac:picMkLst>
        </pc:picChg>
        <pc:picChg chg="del">
          <ac:chgData name="Nichols, Danielle" userId="531d0d21-091e-4af1-a158-bcdd0522a847" providerId="ADAL" clId="{646636AD-9875-4943-9C8B-2385D4DFEC3E}" dt="2018-06-06T14:05:39.164" v="7018" actId="478"/>
          <ac:picMkLst>
            <pc:docMk/>
            <pc:sldMk cId="498756792" sldId="314"/>
            <ac:picMk id="3" creationId="{714F7F87-ED4B-478F-88C7-D2335DC1993F}"/>
          </ac:picMkLst>
        </pc:picChg>
        <pc:picChg chg="add mod ord modCrop">
          <ac:chgData name="Nichols, Danielle" userId="531d0d21-091e-4af1-a158-bcdd0522a847" providerId="ADAL" clId="{646636AD-9875-4943-9C8B-2385D4DFEC3E}" dt="2018-06-06T14:06:26.965" v="7028" actId="1076"/>
          <ac:picMkLst>
            <pc:docMk/>
            <pc:sldMk cId="498756792" sldId="314"/>
            <ac:picMk id="4" creationId="{211BC1FC-EC06-4EC1-8D9C-C60483CCE5AD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7T14:49:32.215" v="12497" actId="20577"/>
        <pc:sldMkLst>
          <pc:docMk/>
          <pc:sldMk cId="1525558441" sldId="315"/>
        </pc:sldMkLst>
        <pc:spChg chg="mod">
          <ac:chgData name="Nichols, Danielle" userId="531d0d21-091e-4af1-a158-bcdd0522a847" providerId="ADAL" clId="{646636AD-9875-4943-9C8B-2385D4DFEC3E}" dt="2018-06-07T14:49:32.215" v="12497" actId="20577"/>
          <ac:spMkLst>
            <pc:docMk/>
            <pc:sldMk cId="1525558441" sldId="315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21.253" v="12366" actId="20577"/>
          <ac:spMkLst>
            <pc:docMk/>
            <pc:sldMk cId="1525558441" sldId="315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4:32:40.839" v="8623" actId="14100"/>
          <ac:spMkLst>
            <pc:docMk/>
            <pc:sldMk cId="1525558441" sldId="315"/>
            <ac:spMk id="36" creationId="{A2AD058D-3B86-4BE1-B20D-EF3D7ECB33DC}"/>
          </ac:spMkLst>
        </pc:spChg>
        <pc:spChg chg="mod">
          <ac:chgData name="Nichols, Danielle" userId="531d0d21-091e-4af1-a158-bcdd0522a847" providerId="ADAL" clId="{646636AD-9875-4943-9C8B-2385D4DFEC3E}" dt="2018-06-06T14:31:29.860" v="8552" actId="1076"/>
          <ac:spMkLst>
            <pc:docMk/>
            <pc:sldMk cId="1525558441" sldId="315"/>
            <ac:spMk id="38" creationId="{6143E41C-8211-4BDB-BD07-F7DF2411B401}"/>
          </ac:spMkLst>
        </pc:spChg>
        <pc:picChg chg="add mod ord modCrop">
          <ac:chgData name="Nichols, Danielle" userId="531d0d21-091e-4af1-a158-bcdd0522a847" providerId="ADAL" clId="{646636AD-9875-4943-9C8B-2385D4DFEC3E}" dt="2018-06-06T14:25:00.408" v="7755" actId="167"/>
          <ac:picMkLst>
            <pc:docMk/>
            <pc:sldMk cId="1525558441" sldId="315"/>
            <ac:picMk id="2" creationId="{FD8EE6A2-A175-47D1-A4AA-5AB6493A0B2C}"/>
          </ac:picMkLst>
        </pc:picChg>
        <pc:picChg chg="del">
          <ac:chgData name="Nichols, Danielle" userId="531d0d21-091e-4af1-a158-bcdd0522a847" providerId="ADAL" clId="{646636AD-9875-4943-9C8B-2385D4DFEC3E}" dt="2018-06-06T14:11:23.629" v="7595" actId="478"/>
          <ac:picMkLst>
            <pc:docMk/>
            <pc:sldMk cId="1525558441" sldId="315"/>
            <ac:picMk id="4" creationId="{211BC1FC-EC06-4EC1-8D9C-C60483CCE5AD}"/>
          </ac:picMkLst>
        </pc:picChg>
      </pc:sldChg>
      <pc:sldChg chg="addSp delSp modSp add ord">
        <pc:chgData name="Nichols, Danielle" userId="531d0d21-091e-4af1-a158-bcdd0522a847" providerId="ADAL" clId="{646636AD-9875-4943-9C8B-2385D4DFEC3E}" dt="2018-06-07T14:23:26.321" v="12374" actId="20577"/>
        <pc:sldMkLst>
          <pc:docMk/>
          <pc:sldMk cId="1121730560" sldId="316"/>
        </pc:sldMkLst>
        <pc:spChg chg="mod">
          <ac:chgData name="Nichols, Danielle" userId="531d0d21-091e-4af1-a158-bcdd0522a847" providerId="ADAL" clId="{646636AD-9875-4943-9C8B-2385D4DFEC3E}" dt="2018-06-06T14:51:14.077" v="9294" actId="20577"/>
          <ac:spMkLst>
            <pc:docMk/>
            <pc:sldMk cId="1121730560" sldId="316"/>
            <ac:spMk id="5" creationId="{8F48D554-C78F-4B94-9D1D-3C57077CCEF2}"/>
          </ac:spMkLst>
        </pc:spChg>
        <pc:spChg chg="del mod">
          <ac:chgData name="Nichols, Danielle" userId="531d0d21-091e-4af1-a158-bcdd0522a847" providerId="ADAL" clId="{646636AD-9875-4943-9C8B-2385D4DFEC3E}" dt="2018-06-06T14:50:33.724" v="9283" actId="20577"/>
          <ac:spMkLst>
            <pc:docMk/>
            <pc:sldMk cId="1121730560" sldId="316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26.321" v="12374" actId="20577"/>
          <ac:spMkLst>
            <pc:docMk/>
            <pc:sldMk cId="1121730560" sldId="316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6T14:54:25.292" v="9301" actId="14100"/>
          <ac:spMkLst>
            <pc:docMk/>
            <pc:sldMk cId="1121730560" sldId="316"/>
            <ac:spMk id="10" creationId="{FBAC198A-5E40-444C-A7F2-6026BAA72577}"/>
          </ac:spMkLst>
        </pc:spChg>
        <pc:picChg chg="mod">
          <ac:chgData name="Nichols, Danielle" userId="531d0d21-091e-4af1-a158-bcdd0522a847" providerId="ADAL" clId="{646636AD-9875-4943-9C8B-2385D4DFEC3E}" dt="2018-06-06T14:51:01.162" v="9289" actId="1076"/>
          <ac:picMkLst>
            <pc:docMk/>
            <pc:sldMk cId="1121730560" sldId="316"/>
            <ac:picMk id="2" creationId="{D6DB0750-00D5-4F70-B063-430C5F4F932D}"/>
          </ac:picMkLst>
        </pc:picChg>
        <pc:picChg chg="del">
          <ac:chgData name="Nichols, Danielle" userId="531d0d21-091e-4af1-a158-bcdd0522a847" providerId="ADAL" clId="{646636AD-9875-4943-9C8B-2385D4DFEC3E}" dt="2018-06-06T14:50:33.720" v="9281" actId="478"/>
          <ac:picMkLst>
            <pc:docMk/>
            <pc:sldMk cId="1121730560" sldId="316"/>
            <ac:picMk id="3" creationId="{058889C4-76BB-4EE3-8F83-066D506B3811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7T14:51:09.718" v="12500" actId="14100"/>
        <pc:sldMkLst>
          <pc:docMk/>
          <pc:sldMk cId="3831582724" sldId="317"/>
        </pc:sldMkLst>
        <pc:spChg chg="del">
          <ac:chgData name="Nichols, Danielle" userId="531d0d21-091e-4af1-a158-bcdd0522a847" providerId="ADAL" clId="{646636AD-9875-4943-9C8B-2385D4DFEC3E}" dt="2018-06-06T15:08:42.905" v="9647" actId="478"/>
          <ac:spMkLst>
            <pc:docMk/>
            <pc:sldMk cId="3831582724" sldId="317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07:45:54.997" v="10547" actId="13926"/>
          <ac:spMkLst>
            <pc:docMk/>
            <pc:sldMk cId="3831582724" sldId="317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38.458" v="12390" actId="20577"/>
          <ac:spMkLst>
            <pc:docMk/>
            <pc:sldMk cId="3831582724" sldId="317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6T15:17:33.630" v="10366" actId="1076"/>
          <ac:spMkLst>
            <pc:docMk/>
            <pc:sldMk cId="3831582724" sldId="317"/>
            <ac:spMk id="10" creationId="{FE0D15DF-9C1D-4BF2-BC3A-EC2B6B0DDF21}"/>
          </ac:spMkLst>
        </pc:spChg>
        <pc:spChg chg="add mod">
          <ac:chgData name="Nichols, Danielle" userId="531d0d21-091e-4af1-a158-bcdd0522a847" providerId="ADAL" clId="{646636AD-9875-4943-9C8B-2385D4DFEC3E}" dt="2018-06-07T14:51:09.718" v="12500" actId="14100"/>
          <ac:spMkLst>
            <pc:docMk/>
            <pc:sldMk cId="3831582724" sldId="317"/>
            <ac:spMk id="11" creationId="{90033FB7-20DD-470E-8FD3-544F41D577DB}"/>
          </ac:spMkLst>
        </pc:spChg>
        <pc:picChg chg="add mod">
          <ac:chgData name="Nichols, Danielle" userId="531d0d21-091e-4af1-a158-bcdd0522a847" providerId="ADAL" clId="{646636AD-9875-4943-9C8B-2385D4DFEC3E}" dt="2018-06-06T15:16:59.784" v="10357" actId="208"/>
          <ac:picMkLst>
            <pc:docMk/>
            <pc:sldMk cId="3831582724" sldId="317"/>
            <ac:picMk id="2" creationId="{7A6F2B52-0416-4F3A-BE92-D8715771CE65}"/>
          </ac:picMkLst>
        </pc:picChg>
        <pc:picChg chg="del">
          <ac:chgData name="Nichols, Danielle" userId="531d0d21-091e-4af1-a158-bcdd0522a847" providerId="ADAL" clId="{646636AD-9875-4943-9C8B-2385D4DFEC3E}" dt="2018-06-06T15:09:15.296" v="9730" actId="478"/>
          <ac:picMkLst>
            <pc:docMk/>
            <pc:sldMk cId="3831582724" sldId="317"/>
            <ac:picMk id="3" creationId="{058889C4-76BB-4EE3-8F83-066D506B3811}"/>
          </ac:picMkLst>
        </pc:picChg>
        <pc:picChg chg="del">
          <ac:chgData name="Nichols, Danielle" userId="531d0d21-091e-4af1-a158-bcdd0522a847" providerId="ADAL" clId="{646636AD-9875-4943-9C8B-2385D4DFEC3E}" dt="2018-06-06T15:09:17.205" v="9731" actId="478"/>
          <ac:picMkLst>
            <pc:docMk/>
            <pc:sldMk cId="3831582724" sldId="317"/>
            <ac:picMk id="4" creationId="{5D46F618-7A84-476A-8458-281096B3C4D5}"/>
          </ac:picMkLst>
        </pc:picChg>
        <pc:picChg chg="add mod">
          <ac:chgData name="Nichols, Danielle" userId="531d0d21-091e-4af1-a158-bcdd0522a847" providerId="ADAL" clId="{646636AD-9875-4943-9C8B-2385D4DFEC3E}" dt="2018-06-06T15:16:59.784" v="10357" actId="208"/>
          <ac:picMkLst>
            <pc:docMk/>
            <pc:sldMk cId="3831582724" sldId="317"/>
            <ac:picMk id="6" creationId="{0B0B23C3-D14E-41C7-ABEF-04EF3297378F}"/>
          </ac:picMkLst>
        </pc:picChg>
      </pc:sldChg>
      <pc:sldChg chg="modSp add ord">
        <pc:chgData name="Nichols, Danielle" userId="531d0d21-091e-4af1-a158-bcdd0522a847" providerId="ADAL" clId="{646636AD-9875-4943-9C8B-2385D4DFEC3E}" dt="2018-06-15T14:09:29.295" v="12942" actId="20577"/>
        <pc:sldMkLst>
          <pc:docMk/>
          <pc:sldMk cId="2906664948" sldId="318"/>
        </pc:sldMkLst>
        <pc:spChg chg="mod">
          <ac:chgData name="Nichols, Danielle" userId="531d0d21-091e-4af1-a158-bcdd0522a847" providerId="ADAL" clId="{646636AD-9875-4943-9C8B-2385D4DFEC3E}" dt="2018-06-15T14:09:29.295" v="12942" actId="20577"/>
          <ac:spMkLst>
            <pc:docMk/>
            <pc:sldMk cId="2906664948" sldId="318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15T14:08:58.474" v="12936" actId="20577"/>
          <ac:spMkLst>
            <pc:docMk/>
            <pc:sldMk cId="2906664948" sldId="318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646636AD-9875-4943-9C8B-2385D4DFEC3E}" dt="2018-06-07T14:04:16.589" v="12011" actId="20577"/>
        <pc:sldMkLst>
          <pc:docMk/>
          <pc:sldMk cId="1780816620" sldId="319"/>
        </pc:sldMkLst>
        <pc:spChg chg="mod">
          <ac:chgData name="Nichols, Danielle" userId="531d0d21-091e-4af1-a158-bcdd0522a847" providerId="ADAL" clId="{646636AD-9875-4943-9C8B-2385D4DFEC3E}" dt="2018-06-07T14:04:16.589" v="12011" actId="20577"/>
          <ac:spMkLst>
            <pc:docMk/>
            <pc:sldMk cId="1780816620" sldId="319"/>
            <ac:spMk id="5" creationId="{8F48D554-C78F-4B94-9D1D-3C57077CCEF2}"/>
          </ac:spMkLst>
        </pc:spChg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226155024" sldId="320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564421952" sldId="321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857876082" sldId="322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17333114" sldId="323"/>
        </pc:sldMkLst>
      </pc:sldChg>
      <pc:sldChg chg="addSp delSp modSp add">
        <pc:chgData name="Nichols, Danielle" userId="531d0d21-091e-4af1-a158-bcdd0522a847" providerId="ADAL" clId="{646636AD-9875-4943-9C8B-2385D4DFEC3E}" dt="2018-06-15T14:17:21.218" v="13068" actId="1076"/>
        <pc:sldMkLst>
          <pc:docMk/>
          <pc:sldMk cId="3408888319" sldId="324"/>
        </pc:sldMkLst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2" creationId="{BCD03BF7-9A43-4056-B21A-F94154515E09}"/>
          </ac:spMkLst>
        </pc:spChg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4" creationId="{D853EFDB-7713-45C1-80FA-168B768C6DEC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5" creationId="{8F48D554-C78F-4B94-9D1D-3C57077CCEF2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6" creationId="{E3D1EEBB-7604-40CD-B141-13F9861AA7F9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7" creationId="{80EA74E0-DD8F-40A2-97B4-EC9C7CD7D741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8" creationId="{F82D43CC-3406-4149-9596-6C2701E6D3F8}"/>
          </ac:spMkLst>
        </pc:spChg>
        <pc:spChg chg="mod">
          <ac:chgData name="Nichols, Danielle" userId="531d0d21-091e-4af1-a158-bcdd0522a847" providerId="ADAL" clId="{646636AD-9875-4943-9C8B-2385D4DFEC3E}" dt="2018-06-15T14:16:08.317" v="13037" actId="20577"/>
          <ac:spMkLst>
            <pc:docMk/>
            <pc:sldMk cId="3408888319" sldId="324"/>
            <ac:spMk id="9" creationId="{79DF65CD-8642-4421-814A-CD6D4E6421AA}"/>
          </ac:spMkLst>
        </pc:spChg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10" creationId="{F890F72D-9BDB-43BB-970A-323CFF11BDAA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1" creationId="{AA67792D-3585-4870-970A-D6CB84B817B0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2" creationId="{6FDAE2FA-BC20-48D1-925C-B2B57D269822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3" creationId="{3B79DBAF-C413-427D-9838-14A10C0A47AA}"/>
          </ac:spMkLst>
        </pc:spChg>
        <pc:spChg chg="add mod">
          <ac:chgData name="Nichols, Danielle" userId="531d0d21-091e-4af1-a158-bcdd0522a847" providerId="ADAL" clId="{646636AD-9875-4943-9C8B-2385D4DFEC3E}" dt="2018-06-15T14:17:21.218" v="13068" actId="1076"/>
          <ac:spMkLst>
            <pc:docMk/>
            <pc:sldMk cId="3408888319" sldId="324"/>
            <ac:spMk id="14" creationId="{399929DB-7DC3-4FE3-B466-89F04C08A95F}"/>
          </ac:spMkLst>
        </pc:spChg>
        <pc:picChg chg="del">
          <ac:chgData name="Nichols, Danielle" userId="531d0d21-091e-4af1-a158-bcdd0522a847" providerId="ADAL" clId="{646636AD-9875-4943-9C8B-2385D4DFEC3E}" dt="2018-06-15T14:11:55.945" v="13014" actId="478"/>
          <ac:picMkLst>
            <pc:docMk/>
            <pc:sldMk cId="3408888319" sldId="324"/>
            <ac:picMk id="3" creationId="{3E0B8BDF-8A57-4B31-93BD-7152657BE064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15T14:19:28.806" v="13109" actId="20577"/>
        <pc:sldMkLst>
          <pc:docMk/>
          <pc:sldMk cId="2982640108" sldId="325"/>
        </pc:sldMkLst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2" creationId="{2C11E228-AF56-430B-8A3B-755FC3D149A0}"/>
          </ac:spMkLst>
        </pc:spChg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3" creationId="{F2B6B8AC-C1A2-40BF-AE49-7EF342B866DC}"/>
          </ac:spMkLst>
        </pc:spChg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4" creationId="{B5C1949B-C59A-4230-A9CA-53743D89BEA0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5" creationId="{329459D8-538A-423B-A569-C21BBBAD667B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6" creationId="{CE8CC16D-7D79-408C-88A0-382273984D8A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7" creationId="{9D3DE44D-7EA4-492A-8AE9-E0AAC2F42C69}"/>
          </ac:spMkLst>
        </pc:spChg>
        <pc:spChg chg="add mod">
          <ac:chgData name="Nichols, Danielle" userId="531d0d21-091e-4af1-a158-bcdd0522a847" providerId="ADAL" clId="{646636AD-9875-4943-9C8B-2385D4DFEC3E}" dt="2018-06-15T14:19:23.769" v="13106" actId="404"/>
          <ac:spMkLst>
            <pc:docMk/>
            <pc:sldMk cId="2982640108" sldId="325"/>
            <ac:spMk id="8" creationId="{41B76EE2-419C-4CBC-A0B9-E22A3FC34DDE}"/>
          </ac:spMkLst>
        </pc:spChg>
        <pc:spChg chg="mod">
          <ac:chgData name="Nichols, Danielle" userId="531d0d21-091e-4af1-a158-bcdd0522a847" providerId="ADAL" clId="{646636AD-9875-4943-9C8B-2385D4DFEC3E}" dt="2018-06-15T14:19:28.806" v="13109" actId="20577"/>
          <ac:spMkLst>
            <pc:docMk/>
            <pc:sldMk cId="2982640108" sldId="325"/>
            <ac:spMk id="9" creationId="{79DF65CD-8642-4421-814A-CD6D4E6421AA}"/>
          </ac:spMkLst>
        </pc:spChg>
        <pc:spChg chg="del">
          <ac:chgData name="Nichols, Danielle" userId="531d0d21-091e-4af1-a158-bcdd0522a847" providerId="ADAL" clId="{646636AD-9875-4943-9C8B-2385D4DFEC3E}" dt="2018-06-15T14:17:51.552" v="13072" actId="478"/>
          <ac:spMkLst>
            <pc:docMk/>
            <pc:sldMk cId="2982640108" sldId="325"/>
            <ac:spMk id="14" creationId="{399929DB-7DC3-4FE3-B466-89F04C08A95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 dirty="0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D0118-FA75-45D0-838D-F84B7872A06C}" type="datetime3">
              <a:rPr lang="en-GB" smtClean="0">
                <a:solidFill>
                  <a:srgbClr val="003E74"/>
                </a:solidFill>
              </a:rPr>
              <a:t>20 September, 2018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 dirty="0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4E3DE596-5576-4FAD-89A8-5E44BEAA5611}" type="datetime3">
              <a:rPr lang="en-GB" smtClean="0"/>
              <a:t>20 September, 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7125"/>
            <a:ext cx="6400800" cy="453385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72517"/>
            <a:ext cx="8229600" cy="857250"/>
          </a:xfrm>
        </p:spPr>
        <p:txBody>
          <a:bodyPr/>
          <a:lstStyle>
            <a:lvl1pPr algn="l"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955186"/>
            <a:ext cx="6400800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198" indent="0" algn="ctr">
              <a:buNone/>
              <a:defRPr/>
            </a:lvl2pPr>
            <a:lvl3pPr marL="914395" indent="0" algn="ctr">
              <a:buNone/>
              <a:defRPr/>
            </a:lvl3pPr>
            <a:lvl4pPr marL="1371592" indent="0" algn="ctr">
              <a:buNone/>
              <a:defRPr/>
            </a:lvl4pPr>
            <a:lvl5pPr marL="182878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4B87B-2477-4456-9ECC-7FFC7DFA045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EF9A9-273A-477D-A83B-CECF1F4AE73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1" y="3082581"/>
            <a:ext cx="3711608" cy="7183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1" y="1159488"/>
            <a:ext cx="3711608" cy="1615001"/>
          </a:xfrm>
        </p:spPr>
        <p:txBody>
          <a:bodyPr/>
          <a:lstStyle>
            <a:lvl1pPr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118514"/>
            <a:ext cx="3601176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198" indent="0" algn="ctr">
              <a:buNone/>
              <a:defRPr/>
            </a:lvl2pPr>
            <a:lvl3pPr marL="914395" indent="0" algn="ctr">
              <a:buNone/>
              <a:defRPr/>
            </a:lvl3pPr>
            <a:lvl4pPr marL="1371592" indent="0" algn="ctr">
              <a:buNone/>
              <a:defRPr/>
            </a:lvl4pPr>
            <a:lvl5pPr marL="182878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159669"/>
            <a:ext cx="3930650" cy="321370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E7FFFC-1F4C-4474-84FB-002A68C7FEF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A568D-4C63-4DAF-BDF8-D593F8D9B9D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937"/>
            <a:ext cx="8229600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5987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1759937"/>
            <a:ext cx="3950878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1759937"/>
            <a:ext cx="3950878" cy="1948997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5" y="3890251"/>
            <a:ext cx="3951287" cy="483120"/>
          </a:xfrm>
        </p:spPr>
        <p:txBody>
          <a:bodyPr/>
          <a:lstStyle>
            <a:lvl1pPr marL="0" marR="0" indent="0" algn="l" defTabSz="45719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marL="0" marR="0" lvl="0" indent="0" algn="l" defTabSz="45719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5" y="1759938"/>
            <a:ext cx="3951287" cy="197660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5" y="3942710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1" y="1115931"/>
            <a:ext cx="8229601" cy="263902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1" y="1115931"/>
            <a:ext cx="3951287" cy="261141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5" y="1115933"/>
            <a:ext cx="3951287" cy="147940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5" y="2816215"/>
            <a:ext cx="3951287" cy="155715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35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937"/>
            <a:ext cx="8229600" cy="26134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60DD5-5C8F-4B29-8F93-3C45A4BC7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A4FB9-D47D-47BE-B8D2-6B674B6D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</p:sldLayoutIdLst>
  <p:hf hdr="0" ftr="0" dt="0"/>
  <p:txStyles>
    <p:titleStyle>
      <a:lvl1pPr algn="l" defTabSz="457198" rtl="0" eaLnBrk="1" latinLnBrk="0" hangingPunct="1">
        <a:spcBef>
          <a:spcPct val="0"/>
        </a:spcBef>
        <a:buNone/>
        <a:defRPr sz="24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898" indent="-3428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46" indent="-28574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2993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191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388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585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planon.imperial.ac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1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189" y="396514"/>
            <a:ext cx="5261162" cy="380667"/>
          </a:xfrm>
        </p:spPr>
        <p:txBody>
          <a:bodyPr/>
          <a:lstStyle/>
          <a:p>
            <a:pPr algn="r"/>
            <a:r>
              <a:rPr lang="en-US" sz="2400" dirty="0" smtClean="0">
                <a:solidFill>
                  <a:srgbClr val="0085CA"/>
                </a:solidFill>
              </a:rPr>
              <a:t>Who has the room booked?</a:t>
            </a:r>
            <a:endParaRPr lang="en-US" sz="2400" dirty="0">
              <a:solidFill>
                <a:srgbClr val="0085CA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00518" y="1000528"/>
            <a:ext cx="4312021" cy="325770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 out who booked the room 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Planon</a:t>
            </a:r>
            <a:r>
              <a:rPr lang="en-GB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planon.imperial.ac.uk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endParaRPr lang="en-GB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 Book a room.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any Title and click Continue.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 the date and time of the 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booking you’re interested in.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Search.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 show unavailable rooms (below the search results).  The room with the booking will now appear in the list.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Hover over the booking to see the Requestor</a:t>
            </a: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Cancel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69248"/>
      </p:ext>
    </p:extLst>
  </p:cSld>
  <p:clrMapOvr>
    <a:masterClrMapping/>
  </p:clrMapOvr>
</p:sld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4" ma:contentTypeDescription="Create a new document." ma:contentTypeScope="" ma:versionID="055a899e8bd94ee427d03cdcc1572861">
  <xsd:schema xmlns:xsd="http://www.w3.org/2001/XMLSchema" xmlns:xs="http://www.w3.org/2001/XMLSchema" xmlns:p="http://schemas.microsoft.com/office/2006/metadata/properties" xmlns:ns2="baf26609-a0e3-4c5e-83fc-3388d20ffdad" xmlns:ns3="047490f7-2172-4cee-9502-4cce829236fd" xmlns:ns4="http://schemas.microsoft.com/sharepoint/v4" targetNamespace="http://schemas.microsoft.com/office/2006/metadata/properties" ma:root="true" ma:fieldsID="677bee60fda00e360d2bd709398521b9" ns2:_="" ns3:_="" ns4:_="">
    <xsd:import namespace="baf26609-a0e3-4c5e-83fc-3388d20ffdad"/>
    <xsd:import namespace="047490f7-2172-4cee-9502-4cce829236f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Locatio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A1E9CD0C-C4A4-4A50-AFEE-5CD4DA8C48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5889E5-B285-403B-8BF8-2DC0378723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4BCBDB-8491-4FA4-9DA6-0AFFE0EB85A3}">
  <ds:schemaRefs>
    <ds:schemaRef ds:uri="http://schemas.microsoft.com/sharepoint/v4"/>
    <ds:schemaRef ds:uri="http://purl.org/dc/terms/"/>
    <ds:schemaRef ds:uri="baf26609-a0e3-4c5e-83fc-3388d20ffda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47490f7-2172-4cee-9502-4cce829236f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5749</TotalTime>
  <Words>78</Words>
  <Application>Microsoft Office PowerPoint</Application>
  <PresentationFormat>On-screen Show (16:9)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Imperial College London Theme</vt:lpstr>
      <vt:lpstr>Who has the room booked?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Jenner, Lee</cp:lastModifiedBy>
  <cp:revision>40</cp:revision>
  <dcterms:created xsi:type="dcterms:W3CDTF">2017-02-16T14:49:58Z</dcterms:created>
  <dcterms:modified xsi:type="dcterms:W3CDTF">2018-09-20T13:55:24Z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