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DF5"/>
    <a:srgbClr val="FFFFF0"/>
    <a:srgbClr val="FFFDF0"/>
    <a:srgbClr val="FFFDFF"/>
    <a:srgbClr val="FFFDD0"/>
    <a:srgbClr val="EBEEEE"/>
    <a:srgbClr val="002548"/>
    <a:srgbClr val="003E74"/>
    <a:srgbClr val="D4EFFC"/>
    <a:srgbClr val="9D9D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DFF8C6-8AE3-49D3-B442-A4CAF191B7F9}" v="10" dt="2022-10-06T07:41:33.5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 varScale="1">
        <p:scale>
          <a:sx n="79" d="100"/>
          <a:sy n="79" d="100"/>
        </p:scale>
        <p:origin x="848" y="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09" d="100"/>
          <a:sy n="109" d="100"/>
        </p:scale>
        <p:origin x="-253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b="1" dirty="0">
                <a:solidFill>
                  <a:srgbClr val="003E74"/>
                </a:solidFill>
              </a:rPr>
              <a:t>Name of presentation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0EE2D-335A-3546-9D75-E17F32E16FE9}" type="datetime3">
              <a:rPr lang="en-GB" smtClean="0">
                <a:solidFill>
                  <a:srgbClr val="003E74"/>
                </a:solidFill>
              </a:rPr>
              <a:t>6 October, 2022</a:t>
            </a:fld>
            <a:endParaRPr lang="en-US" dirty="0">
              <a:solidFill>
                <a:srgbClr val="003E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949037"/>
      </p:ext>
    </p:extLst>
  </p:cSld>
  <p:clrMap bg1="lt1" tx1="dk1" bg2="lt2" tx2="dk2" accent1="accent1" accent2="accent2" accent3="accent3" accent4="accent4" accent5="accent5" accent6="accent6" hlink="hlink" folHlink="folHlink"/>
  <p:hf sldNum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1">
                <a:solidFill>
                  <a:srgbClr val="003E74"/>
                </a:solidFill>
              </a:defRPr>
            </a:lvl1pPr>
          </a:lstStyle>
          <a:p>
            <a:r>
              <a:rPr lang="en-US" dirty="0"/>
              <a:t>Name of presentation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rgbClr val="003E74"/>
                </a:solidFill>
              </a:defRPr>
            </a:lvl1pPr>
          </a:lstStyle>
          <a:p>
            <a:fld id="{8D35C32B-10D1-1447-A35B-280119DE9D12}" type="datetime3">
              <a:rPr lang="en-GB" smtClean="0"/>
              <a:pPr/>
              <a:t>6 October, 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65648"/>
      </p:ext>
    </p:extLst>
  </p:cSld>
  <p:clrMap bg1="lt1" tx1="dk1" bg2="lt2" tx2="dk2" accent1="accent1" accent2="accent2" accent3="accent3" accent4="accent4" accent5="accent5" accent6="accent6" hlink="hlink" folHlink="folHlink"/>
  <p:hf sldNum="0"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no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957124"/>
            <a:ext cx="6400800" cy="453385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1572517"/>
            <a:ext cx="8229600" cy="857250"/>
          </a:xfrm>
        </p:spPr>
        <p:txBody>
          <a:bodyPr/>
          <a:lstStyle>
            <a:lvl1pPr algn="l">
              <a:defRPr sz="4000" b="0">
                <a:solidFill>
                  <a:srgbClr val="003E74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3955186"/>
            <a:ext cx="6400800" cy="254858"/>
          </a:xfrm>
        </p:spPr>
        <p:txBody>
          <a:bodyPr/>
          <a:lstStyle>
            <a:lvl1pPr marL="0" indent="0" algn="l">
              <a:buNone/>
              <a:defRPr sz="1200" baseline="0">
                <a:solidFill>
                  <a:srgbClr val="002548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dirty="0"/>
              <a:t>Click to edit author name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553925" y="497144"/>
            <a:ext cx="2132875" cy="234218"/>
          </a:xfrm>
        </p:spPr>
        <p:txBody>
          <a:bodyPr/>
          <a:lstStyle>
            <a:lvl1pPr marL="0" indent="0" algn="r">
              <a:buNone/>
              <a:defRPr sz="1000" b="1">
                <a:solidFill>
                  <a:srgbClr val="003E74"/>
                </a:solidFill>
              </a:defRPr>
            </a:lvl1pPr>
            <a:lvl2pPr marL="457200" indent="0">
              <a:buNone/>
              <a:defRPr sz="1200">
                <a:solidFill>
                  <a:srgbClr val="003E74"/>
                </a:solidFill>
              </a:defRPr>
            </a:lvl2pPr>
            <a:lvl3pPr marL="914400" indent="0">
              <a:buNone/>
              <a:defRPr sz="1200">
                <a:solidFill>
                  <a:srgbClr val="003E74"/>
                </a:solidFill>
              </a:defRPr>
            </a:lvl3pPr>
            <a:lvl4pPr marL="1371600" indent="0">
              <a:buNone/>
              <a:defRPr sz="1200">
                <a:solidFill>
                  <a:srgbClr val="003E74"/>
                </a:solidFill>
              </a:defRPr>
            </a:lvl4pPr>
            <a:lvl5pPr marL="1828800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239941" y="738262"/>
            <a:ext cx="1446859" cy="192881"/>
          </a:xfrm>
        </p:spPr>
        <p:txBody>
          <a:bodyPr/>
          <a:lstStyle>
            <a:lvl1pPr marL="0" indent="0" algn="r">
              <a:buNone/>
              <a:defRPr sz="10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</p:spTree>
    <p:extLst>
      <p:ext uri="{BB962C8B-B14F-4D97-AF65-F5344CB8AC3E}">
        <p14:creationId xmlns:p14="http://schemas.microsoft.com/office/powerpoint/2010/main" val="37180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with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082581"/>
            <a:ext cx="3711608" cy="718386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457200" y="1159487"/>
            <a:ext cx="3711608" cy="1615001"/>
          </a:xfrm>
        </p:spPr>
        <p:txBody>
          <a:bodyPr/>
          <a:lstStyle>
            <a:lvl1pPr>
              <a:defRPr sz="4000" b="0">
                <a:solidFill>
                  <a:srgbClr val="003E74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118513"/>
            <a:ext cx="3601176" cy="254858"/>
          </a:xfrm>
        </p:spPr>
        <p:txBody>
          <a:bodyPr/>
          <a:lstStyle>
            <a:lvl1pPr marL="0" indent="0" algn="l">
              <a:buNone/>
              <a:defRPr sz="1200" baseline="0">
                <a:solidFill>
                  <a:srgbClr val="002548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dirty="0"/>
              <a:t>Click to edit author name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756151" y="1159669"/>
            <a:ext cx="3930650" cy="3213702"/>
          </a:xfrm>
        </p:spPr>
        <p:txBody>
          <a:bodyPr/>
          <a:lstStyle>
            <a:lvl1pPr>
              <a:buClr>
                <a:srgbClr val="002548"/>
              </a:buClr>
              <a:defRPr/>
            </a:lvl1pPr>
          </a:lstStyle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553925" y="497144"/>
            <a:ext cx="2132875" cy="234218"/>
          </a:xfrm>
        </p:spPr>
        <p:txBody>
          <a:bodyPr/>
          <a:lstStyle>
            <a:lvl1pPr marL="0" indent="0" algn="r">
              <a:buNone/>
              <a:defRPr sz="1000" b="1">
                <a:solidFill>
                  <a:srgbClr val="003E74"/>
                </a:solidFill>
              </a:defRPr>
            </a:lvl1pPr>
            <a:lvl2pPr marL="457200" indent="0">
              <a:buNone/>
              <a:defRPr sz="1200">
                <a:solidFill>
                  <a:srgbClr val="003E74"/>
                </a:solidFill>
              </a:defRPr>
            </a:lvl2pPr>
            <a:lvl3pPr marL="914400" indent="0">
              <a:buNone/>
              <a:defRPr sz="1200">
                <a:solidFill>
                  <a:srgbClr val="003E74"/>
                </a:solidFill>
              </a:defRPr>
            </a:lvl3pPr>
            <a:lvl4pPr marL="1371600" indent="0">
              <a:buNone/>
              <a:defRPr sz="1200">
                <a:solidFill>
                  <a:srgbClr val="003E74"/>
                </a:solidFill>
              </a:defRPr>
            </a:lvl4pPr>
            <a:lvl5pPr marL="1828800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239941" y="738262"/>
            <a:ext cx="1446859" cy="192881"/>
          </a:xfrm>
        </p:spPr>
        <p:txBody>
          <a:bodyPr/>
          <a:lstStyle>
            <a:lvl1pPr marL="0" indent="0" algn="r">
              <a:buNone/>
              <a:defRPr sz="10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</p:spTree>
    <p:extLst>
      <p:ext uri="{BB962C8B-B14F-4D97-AF65-F5344CB8AC3E}">
        <p14:creationId xmlns:p14="http://schemas.microsoft.com/office/powerpoint/2010/main" val="137203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one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9936"/>
            <a:ext cx="8229600" cy="2613435"/>
          </a:xfrm>
        </p:spPr>
        <p:txBody>
          <a:bodyPr/>
          <a:lstStyle>
            <a:lvl1pPr>
              <a:buClr>
                <a:srgbClr val="002548"/>
              </a:buClr>
              <a:defRPr/>
            </a:lvl1pPr>
            <a:lvl2pPr>
              <a:buClr>
                <a:srgbClr val="002548"/>
              </a:buClr>
              <a:defRPr/>
            </a:lvl2pPr>
            <a:lvl3pPr>
              <a:buClr>
                <a:srgbClr val="002548"/>
              </a:buClr>
              <a:defRPr sz="1200"/>
            </a:lvl3pPr>
            <a:lvl4pPr>
              <a:buClr>
                <a:srgbClr val="002548"/>
              </a:buClr>
              <a:defRPr sz="1200"/>
            </a:lvl4pPr>
            <a:lvl5pPr>
              <a:buClr>
                <a:srgbClr val="002548"/>
              </a:buClr>
              <a:defRPr sz="1200">
                <a:latin typeface="+mn-lt"/>
              </a:defRPr>
            </a:lvl5pPr>
            <a:lvl6pPr marL="2286000" indent="0">
              <a:buNone/>
              <a:defRPr sz="1400" baseline="0">
                <a:latin typeface="+mn-lt"/>
              </a:defRPr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553925" y="497144"/>
            <a:ext cx="2132875" cy="234218"/>
          </a:xfrm>
        </p:spPr>
        <p:txBody>
          <a:bodyPr/>
          <a:lstStyle>
            <a:lvl1pPr marL="0" indent="0" algn="r">
              <a:buNone/>
              <a:defRPr sz="1000" b="1">
                <a:solidFill>
                  <a:srgbClr val="003E74"/>
                </a:solidFill>
              </a:defRPr>
            </a:lvl1pPr>
            <a:lvl2pPr marL="457200" indent="0">
              <a:buNone/>
              <a:defRPr sz="1200">
                <a:solidFill>
                  <a:srgbClr val="003E74"/>
                </a:solidFill>
              </a:defRPr>
            </a:lvl2pPr>
            <a:lvl3pPr marL="914400" indent="0">
              <a:buNone/>
              <a:defRPr sz="1200">
                <a:solidFill>
                  <a:srgbClr val="003E74"/>
                </a:solidFill>
              </a:defRPr>
            </a:lvl3pPr>
            <a:lvl4pPr marL="1371600" indent="0">
              <a:buNone/>
              <a:defRPr sz="1200">
                <a:solidFill>
                  <a:srgbClr val="003E74"/>
                </a:solidFill>
              </a:defRPr>
            </a:lvl4pPr>
            <a:lvl5pPr marL="1828800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239941" y="738262"/>
            <a:ext cx="1446859" cy="192881"/>
          </a:xfrm>
        </p:spPr>
        <p:txBody>
          <a:bodyPr/>
          <a:lstStyle>
            <a:lvl1pPr marL="0" indent="0" algn="r">
              <a:buNone/>
              <a:defRPr sz="10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</p:spTree>
    <p:extLst>
      <p:ext uri="{BB962C8B-B14F-4D97-AF65-F5344CB8AC3E}">
        <p14:creationId xmlns:p14="http://schemas.microsoft.com/office/powerpoint/2010/main" val="1569259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457200" y="1759936"/>
            <a:ext cx="3950877" cy="2613435"/>
          </a:xfrm>
        </p:spPr>
        <p:txBody>
          <a:bodyPr/>
          <a:lstStyle>
            <a:lvl1pPr>
              <a:buClr>
                <a:srgbClr val="002548"/>
              </a:buClr>
              <a:defRPr/>
            </a:lvl1pPr>
            <a:lvl2pPr>
              <a:buClr>
                <a:srgbClr val="002548"/>
              </a:buClr>
              <a:defRPr/>
            </a:lvl2pPr>
            <a:lvl3pPr>
              <a:buClr>
                <a:srgbClr val="002548"/>
              </a:buClr>
              <a:defRPr/>
            </a:lvl3pPr>
            <a:lvl4pPr>
              <a:buClr>
                <a:srgbClr val="002548"/>
              </a:buClr>
              <a:defRPr/>
            </a:lvl4pPr>
            <a:lvl5pPr>
              <a:buClr>
                <a:srgbClr val="002548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4735923" y="1759936"/>
            <a:ext cx="3950878" cy="2613435"/>
          </a:xfrm>
        </p:spPr>
        <p:txBody>
          <a:bodyPr/>
          <a:lstStyle>
            <a:lvl1pPr>
              <a:buClr>
                <a:srgbClr val="002548"/>
              </a:buClr>
              <a:defRPr/>
            </a:lvl1pPr>
            <a:lvl2pPr>
              <a:buClr>
                <a:srgbClr val="002548"/>
              </a:buClr>
              <a:defRPr/>
            </a:lvl2pPr>
            <a:lvl3pPr>
              <a:buClr>
                <a:srgbClr val="002548"/>
              </a:buClr>
              <a:defRPr/>
            </a:lvl3pPr>
            <a:lvl4pPr>
              <a:buClr>
                <a:srgbClr val="002548"/>
              </a:buClr>
              <a:defRPr/>
            </a:lvl4pPr>
            <a:lvl5pPr>
              <a:buClr>
                <a:srgbClr val="002548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553925" y="497144"/>
            <a:ext cx="2132875" cy="234218"/>
          </a:xfrm>
        </p:spPr>
        <p:txBody>
          <a:bodyPr/>
          <a:lstStyle>
            <a:lvl1pPr marL="0" indent="0" algn="r">
              <a:buNone/>
              <a:defRPr sz="1000" b="1">
                <a:solidFill>
                  <a:srgbClr val="003E74"/>
                </a:solidFill>
              </a:defRPr>
            </a:lvl1pPr>
            <a:lvl2pPr marL="457200" indent="0">
              <a:buNone/>
              <a:defRPr sz="1200">
                <a:solidFill>
                  <a:srgbClr val="003E74"/>
                </a:solidFill>
              </a:defRPr>
            </a:lvl2pPr>
            <a:lvl3pPr marL="914400" indent="0">
              <a:buNone/>
              <a:defRPr sz="1200">
                <a:solidFill>
                  <a:srgbClr val="003E74"/>
                </a:solidFill>
              </a:defRPr>
            </a:lvl3pPr>
            <a:lvl4pPr marL="1371600" indent="0">
              <a:buNone/>
              <a:defRPr sz="1200">
                <a:solidFill>
                  <a:srgbClr val="003E74"/>
                </a:solidFill>
              </a:defRPr>
            </a:lvl4pPr>
            <a:lvl5pPr marL="1828800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239941" y="738262"/>
            <a:ext cx="1446859" cy="192881"/>
          </a:xfrm>
        </p:spPr>
        <p:txBody>
          <a:bodyPr/>
          <a:lstStyle>
            <a:lvl1pPr marL="0" indent="0" algn="r">
              <a:buNone/>
              <a:defRPr sz="10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</p:spTree>
    <p:extLst>
      <p:ext uri="{BB962C8B-B14F-4D97-AF65-F5344CB8AC3E}">
        <p14:creationId xmlns:p14="http://schemas.microsoft.com/office/powerpoint/2010/main" val="2622752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with quo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457200" y="1759936"/>
            <a:ext cx="3950877" cy="2613435"/>
          </a:xfrm>
        </p:spPr>
        <p:txBody>
          <a:bodyPr/>
          <a:lstStyle>
            <a:lvl1pPr>
              <a:buClr>
                <a:srgbClr val="002548"/>
              </a:buClr>
              <a:defRPr/>
            </a:lvl1pPr>
            <a:lvl2pPr>
              <a:buClr>
                <a:srgbClr val="002548"/>
              </a:buClr>
              <a:defRPr/>
            </a:lvl2pPr>
            <a:lvl3pPr>
              <a:buClr>
                <a:srgbClr val="002548"/>
              </a:buClr>
              <a:defRPr/>
            </a:lvl3pPr>
            <a:lvl4pPr>
              <a:buClr>
                <a:srgbClr val="002548"/>
              </a:buClr>
              <a:defRPr/>
            </a:lvl4pPr>
            <a:lvl5pPr>
              <a:buClr>
                <a:srgbClr val="002548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15931"/>
            <a:ext cx="8229600" cy="380667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735923" y="1759936"/>
            <a:ext cx="3950878" cy="1948997"/>
          </a:xfrm>
        </p:spPr>
        <p:txBody>
          <a:bodyPr/>
          <a:lstStyle>
            <a:lvl1pPr marL="0" indent="0">
              <a:buClr>
                <a:srgbClr val="0085CA"/>
              </a:buClr>
              <a:buNone/>
              <a:defRPr sz="2800" b="0" i="1" baseline="0">
                <a:solidFill>
                  <a:srgbClr val="003E74"/>
                </a:solidFill>
              </a:defRPr>
            </a:lvl1pPr>
            <a:lvl2pPr>
              <a:buClr>
                <a:srgbClr val="0085CA"/>
              </a:buClr>
              <a:defRPr/>
            </a:lvl2pPr>
            <a:lvl3pPr>
              <a:buClr>
                <a:srgbClr val="0085CA"/>
              </a:buClr>
              <a:defRPr/>
            </a:lvl3pPr>
            <a:lvl4pPr>
              <a:buClr>
                <a:srgbClr val="0085CA"/>
              </a:buClr>
              <a:defRPr/>
            </a:lvl4pPr>
            <a:lvl5pPr>
              <a:buClr>
                <a:srgbClr val="0085CA"/>
              </a:buClr>
              <a:defRPr/>
            </a:lvl5pPr>
          </a:lstStyle>
          <a:p>
            <a:pPr lvl="0"/>
            <a:r>
              <a:rPr lang="en-GB" dirty="0"/>
              <a:t>“Click to add a quote”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735514" y="3890251"/>
            <a:ext cx="3951287" cy="48312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5CA"/>
              </a:buClr>
              <a:buSzTx/>
              <a:buFont typeface="Arial"/>
              <a:buNone/>
              <a:tabLst/>
              <a:defRPr sz="1200" baseline="0">
                <a:solidFill>
                  <a:srgbClr val="002548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5CA"/>
              </a:buClr>
              <a:buSzTx/>
              <a:buFont typeface="Arial"/>
              <a:buNone/>
              <a:tabLst/>
              <a:defRPr/>
            </a:pPr>
            <a:r>
              <a:rPr lang="en-GB" dirty="0"/>
              <a:t>Click to add quote attribution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553925" y="497144"/>
            <a:ext cx="2132875" cy="234218"/>
          </a:xfrm>
        </p:spPr>
        <p:txBody>
          <a:bodyPr/>
          <a:lstStyle>
            <a:lvl1pPr marL="0" indent="0" algn="r">
              <a:buNone/>
              <a:defRPr sz="1000" b="1">
                <a:solidFill>
                  <a:srgbClr val="003E74"/>
                </a:solidFill>
              </a:defRPr>
            </a:lvl1pPr>
            <a:lvl2pPr marL="457200" indent="0">
              <a:buNone/>
              <a:defRPr sz="1200">
                <a:solidFill>
                  <a:srgbClr val="003E74"/>
                </a:solidFill>
              </a:defRPr>
            </a:lvl2pPr>
            <a:lvl3pPr marL="914400" indent="0">
              <a:buNone/>
              <a:defRPr sz="1200">
                <a:solidFill>
                  <a:srgbClr val="003E74"/>
                </a:solidFill>
              </a:defRPr>
            </a:lvl3pPr>
            <a:lvl4pPr marL="1371600" indent="0">
              <a:buNone/>
              <a:defRPr sz="1200">
                <a:solidFill>
                  <a:srgbClr val="003E74"/>
                </a:solidFill>
              </a:defRPr>
            </a:lvl4pPr>
            <a:lvl5pPr marL="1828800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239941" y="738262"/>
            <a:ext cx="1446859" cy="192881"/>
          </a:xfrm>
        </p:spPr>
        <p:txBody>
          <a:bodyPr/>
          <a:lstStyle>
            <a:lvl1pPr marL="0" indent="0" algn="r">
              <a:buNone/>
              <a:defRPr sz="10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</p:spTree>
    <p:extLst>
      <p:ext uri="{BB962C8B-B14F-4D97-AF65-F5344CB8AC3E}">
        <p14:creationId xmlns:p14="http://schemas.microsoft.com/office/powerpoint/2010/main" val="3128024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two columns with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457200" y="1759936"/>
            <a:ext cx="3950877" cy="2613435"/>
          </a:xfrm>
        </p:spPr>
        <p:txBody>
          <a:bodyPr/>
          <a:lstStyle>
            <a:lvl1pPr>
              <a:buClr>
                <a:srgbClr val="002548"/>
              </a:buClr>
              <a:defRPr/>
            </a:lvl1pPr>
            <a:lvl2pPr>
              <a:buClr>
                <a:srgbClr val="002548"/>
              </a:buClr>
              <a:defRPr/>
            </a:lvl2pPr>
            <a:lvl3pPr>
              <a:buClr>
                <a:srgbClr val="002548"/>
              </a:buClr>
              <a:defRPr/>
            </a:lvl3pPr>
            <a:lvl4pPr>
              <a:buClr>
                <a:srgbClr val="002548"/>
              </a:buClr>
              <a:defRPr/>
            </a:lvl4pPr>
            <a:lvl5pPr>
              <a:buClr>
                <a:srgbClr val="002548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15931"/>
            <a:ext cx="8229600" cy="380667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735514" y="1759937"/>
            <a:ext cx="3951287" cy="1976608"/>
          </a:xfrm>
        </p:spPr>
        <p:txBody>
          <a:bodyPr/>
          <a:lstStyle>
            <a:lvl1pPr>
              <a:buClr>
                <a:srgbClr val="002548"/>
              </a:buClr>
              <a:defRPr/>
            </a:lvl1pPr>
          </a:lstStyle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735514" y="3942710"/>
            <a:ext cx="3951287" cy="427906"/>
          </a:xfrm>
        </p:spPr>
        <p:txBody>
          <a:bodyPr/>
          <a:lstStyle>
            <a:lvl1pPr marL="0" indent="0">
              <a:buNone/>
              <a:defRPr sz="1000">
                <a:solidFill>
                  <a:srgbClr val="002548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add caption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553925" y="497144"/>
            <a:ext cx="2132875" cy="234218"/>
          </a:xfrm>
        </p:spPr>
        <p:txBody>
          <a:bodyPr/>
          <a:lstStyle>
            <a:lvl1pPr marL="0" indent="0" algn="r">
              <a:buNone/>
              <a:defRPr sz="1000" b="1">
                <a:solidFill>
                  <a:srgbClr val="003E74"/>
                </a:solidFill>
              </a:defRPr>
            </a:lvl1pPr>
            <a:lvl2pPr marL="457200" indent="0">
              <a:buNone/>
              <a:defRPr sz="1200">
                <a:solidFill>
                  <a:srgbClr val="003E74"/>
                </a:solidFill>
              </a:defRPr>
            </a:lvl2pPr>
            <a:lvl3pPr marL="914400" indent="0">
              <a:buNone/>
              <a:defRPr sz="1200">
                <a:solidFill>
                  <a:srgbClr val="003E74"/>
                </a:solidFill>
              </a:defRPr>
            </a:lvl3pPr>
            <a:lvl4pPr marL="1371600" indent="0">
              <a:buNone/>
              <a:defRPr sz="1200">
                <a:solidFill>
                  <a:srgbClr val="003E74"/>
                </a:solidFill>
              </a:defRPr>
            </a:lvl4pPr>
            <a:lvl5pPr marL="1828800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239941" y="738262"/>
            <a:ext cx="1446859" cy="192881"/>
          </a:xfrm>
        </p:spPr>
        <p:txBody>
          <a:bodyPr/>
          <a:lstStyle>
            <a:lvl1pPr marL="0" indent="0" algn="r">
              <a:buNone/>
              <a:defRPr sz="10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</p:spTree>
    <p:extLst>
      <p:ext uri="{BB962C8B-B14F-4D97-AF65-F5344CB8AC3E}">
        <p14:creationId xmlns:p14="http://schemas.microsoft.com/office/powerpoint/2010/main" val="847259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/media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0" y="1115931"/>
            <a:ext cx="8229601" cy="2639020"/>
          </a:xfrm>
        </p:spPr>
        <p:txBody>
          <a:bodyPr/>
          <a:lstStyle>
            <a:lvl1pPr>
              <a:buClr>
                <a:srgbClr val="002548"/>
              </a:buClr>
              <a:defRPr/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553925" y="497144"/>
            <a:ext cx="2132875" cy="234218"/>
          </a:xfrm>
        </p:spPr>
        <p:txBody>
          <a:bodyPr/>
          <a:lstStyle>
            <a:lvl1pPr marL="0" indent="0" algn="r">
              <a:buNone/>
              <a:defRPr sz="1000" b="1">
                <a:solidFill>
                  <a:srgbClr val="003E74"/>
                </a:solidFill>
              </a:defRPr>
            </a:lvl1pPr>
            <a:lvl2pPr marL="457200" indent="0">
              <a:buNone/>
              <a:defRPr sz="1200">
                <a:solidFill>
                  <a:srgbClr val="003E74"/>
                </a:solidFill>
              </a:defRPr>
            </a:lvl2pPr>
            <a:lvl3pPr marL="914400" indent="0">
              <a:buNone/>
              <a:defRPr sz="1200">
                <a:solidFill>
                  <a:srgbClr val="003E74"/>
                </a:solidFill>
              </a:defRPr>
            </a:lvl3pPr>
            <a:lvl4pPr marL="1371600" indent="0">
              <a:buNone/>
              <a:defRPr sz="1200">
                <a:solidFill>
                  <a:srgbClr val="003E74"/>
                </a:solidFill>
              </a:defRPr>
            </a:lvl4pPr>
            <a:lvl5pPr marL="1828800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239941" y="738262"/>
            <a:ext cx="1446859" cy="192881"/>
          </a:xfrm>
        </p:spPr>
        <p:txBody>
          <a:bodyPr/>
          <a:lstStyle>
            <a:lvl1pPr marL="0" indent="0" algn="r">
              <a:buNone/>
              <a:defRPr sz="10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945465"/>
            <a:ext cx="3951287" cy="427906"/>
          </a:xfrm>
        </p:spPr>
        <p:txBody>
          <a:bodyPr/>
          <a:lstStyle>
            <a:lvl1pPr marL="0" indent="0">
              <a:buNone/>
              <a:defRPr sz="1000">
                <a:solidFill>
                  <a:srgbClr val="002548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add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557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s/media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0" y="1115931"/>
            <a:ext cx="3951287" cy="2611410"/>
          </a:xfrm>
        </p:spPr>
        <p:txBody>
          <a:bodyPr/>
          <a:lstStyle>
            <a:lvl1pPr>
              <a:buClr>
                <a:srgbClr val="002548"/>
              </a:buClr>
              <a:defRPr/>
            </a:lvl1pPr>
          </a:lstStyle>
          <a:p>
            <a:endParaRPr lang="en-US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945465"/>
            <a:ext cx="3951287" cy="427906"/>
          </a:xfrm>
        </p:spPr>
        <p:txBody>
          <a:bodyPr/>
          <a:lstStyle>
            <a:lvl1pPr marL="0" indent="0">
              <a:buNone/>
              <a:defRPr sz="1000">
                <a:solidFill>
                  <a:srgbClr val="002548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add caption</a:t>
            </a:r>
            <a:endParaRPr lang="en-US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735514" y="1115932"/>
            <a:ext cx="3951287" cy="1479401"/>
          </a:xfrm>
        </p:spPr>
        <p:txBody>
          <a:bodyPr/>
          <a:lstStyle>
            <a:lvl1pPr>
              <a:buClr>
                <a:srgbClr val="002548"/>
              </a:buClr>
              <a:defRPr/>
            </a:lvl1pPr>
          </a:lstStyle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4735514" y="2816214"/>
            <a:ext cx="3951287" cy="1557158"/>
          </a:xfrm>
        </p:spPr>
        <p:txBody>
          <a:bodyPr/>
          <a:lstStyle>
            <a:lvl1pPr>
              <a:buClr>
                <a:srgbClr val="002548"/>
              </a:buClr>
              <a:defRPr/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553925" y="497144"/>
            <a:ext cx="2132875" cy="234218"/>
          </a:xfrm>
        </p:spPr>
        <p:txBody>
          <a:bodyPr/>
          <a:lstStyle>
            <a:lvl1pPr marL="0" indent="0" algn="r">
              <a:buNone/>
              <a:defRPr sz="1000" b="1">
                <a:solidFill>
                  <a:srgbClr val="003E74"/>
                </a:solidFill>
              </a:defRPr>
            </a:lvl1pPr>
            <a:lvl2pPr marL="457200" indent="0">
              <a:buNone/>
              <a:defRPr sz="1200">
                <a:solidFill>
                  <a:srgbClr val="003E74"/>
                </a:solidFill>
              </a:defRPr>
            </a:lvl2pPr>
            <a:lvl3pPr marL="914400" indent="0">
              <a:buNone/>
              <a:defRPr sz="1200">
                <a:solidFill>
                  <a:srgbClr val="003E74"/>
                </a:solidFill>
              </a:defRPr>
            </a:lvl3pPr>
            <a:lvl4pPr marL="1371600" indent="0">
              <a:buNone/>
              <a:defRPr sz="1200">
                <a:solidFill>
                  <a:srgbClr val="003E74"/>
                </a:solidFill>
              </a:defRPr>
            </a:lvl4pPr>
            <a:lvl5pPr marL="1828800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239941" y="738262"/>
            <a:ext cx="1446859" cy="192881"/>
          </a:xfrm>
        </p:spPr>
        <p:txBody>
          <a:bodyPr/>
          <a:lstStyle>
            <a:lvl1pPr marL="0" indent="0" algn="r">
              <a:buNone/>
              <a:defRPr sz="10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</p:spTree>
    <p:extLst>
      <p:ext uri="{BB962C8B-B14F-4D97-AF65-F5344CB8AC3E}">
        <p14:creationId xmlns:p14="http://schemas.microsoft.com/office/powerpoint/2010/main" val="1250341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553925" y="497144"/>
            <a:ext cx="2132875" cy="234218"/>
          </a:xfrm>
        </p:spPr>
        <p:txBody>
          <a:bodyPr/>
          <a:lstStyle>
            <a:lvl1pPr marL="0" indent="0" algn="r">
              <a:buNone/>
              <a:defRPr sz="1000" b="1">
                <a:solidFill>
                  <a:srgbClr val="003E74"/>
                </a:solidFill>
              </a:defRPr>
            </a:lvl1pPr>
            <a:lvl2pPr marL="457200" indent="0">
              <a:buNone/>
              <a:defRPr sz="1200">
                <a:solidFill>
                  <a:srgbClr val="003E74"/>
                </a:solidFill>
              </a:defRPr>
            </a:lvl2pPr>
            <a:lvl3pPr marL="914400" indent="0">
              <a:buNone/>
              <a:defRPr sz="1200">
                <a:solidFill>
                  <a:srgbClr val="003E74"/>
                </a:solidFill>
              </a:defRPr>
            </a:lvl3pPr>
            <a:lvl4pPr marL="1371600" indent="0">
              <a:buNone/>
              <a:defRPr sz="1200">
                <a:solidFill>
                  <a:srgbClr val="003E74"/>
                </a:solidFill>
              </a:defRPr>
            </a:lvl4pPr>
            <a:lvl5pPr marL="1828800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239941" y="738262"/>
            <a:ext cx="1446859" cy="192881"/>
          </a:xfrm>
        </p:spPr>
        <p:txBody>
          <a:bodyPr/>
          <a:lstStyle>
            <a:lvl1pPr marL="0" indent="0" algn="r">
              <a:buNone/>
              <a:defRPr sz="10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</p:spTree>
    <p:extLst>
      <p:ext uri="{BB962C8B-B14F-4D97-AF65-F5344CB8AC3E}">
        <p14:creationId xmlns:p14="http://schemas.microsoft.com/office/powerpoint/2010/main" val="406725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llege_Powerpoint_Background_16-9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9936"/>
            <a:ext cx="8229600" cy="26134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15931"/>
            <a:ext cx="8229600" cy="380667"/>
          </a:xfrm>
          <a:prstGeom prst="rect">
            <a:avLst/>
          </a:prstGeom>
        </p:spPr>
        <p:txBody>
          <a:bodyPr vert="horz" lIns="0" tIns="45720" rIns="0" bIns="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372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2" r:id="rId4"/>
    <p:sldLayoutId id="2147483660" r:id="rId5"/>
    <p:sldLayoutId id="2147483657" r:id="rId6"/>
    <p:sldLayoutId id="2147483658" r:id="rId7"/>
    <p:sldLayoutId id="2147483659" r:id="rId8"/>
    <p:sldLayoutId id="2147483655" r:id="rId9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003E74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2548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2548"/>
        </a:buClr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2548"/>
        </a:buClr>
        <a:buFont typeface="Arial"/>
        <a:buChar char="•"/>
        <a:defRPr sz="12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2548"/>
        </a:buClr>
        <a:buFont typeface="Arial"/>
        <a:buChar char="–"/>
        <a:defRPr sz="12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2548"/>
        </a:buClr>
        <a:buFont typeface="Arial"/>
        <a:buChar char="»"/>
        <a:defRPr sz="12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19.svg"/><Relationship Id="rId3" Type="http://schemas.openxmlformats.org/officeDocument/2006/relationships/image" Target="../media/image4.jpg"/><Relationship Id="rId21" Type="http://schemas.openxmlformats.org/officeDocument/2006/relationships/image" Target="../media/image22.jpe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8.png"/><Relationship Id="rId2" Type="http://schemas.openxmlformats.org/officeDocument/2006/relationships/image" Target="../media/image3.jpg"/><Relationship Id="rId16" Type="http://schemas.openxmlformats.org/officeDocument/2006/relationships/image" Target="../media/image17.svg"/><Relationship Id="rId20" Type="http://schemas.openxmlformats.org/officeDocument/2006/relationships/image" Target="../media/image21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11" Type="http://schemas.openxmlformats.org/officeDocument/2006/relationships/image" Target="../media/image12.png"/><Relationship Id="rId5" Type="http://schemas.openxmlformats.org/officeDocument/2006/relationships/image" Target="../media/image6.jpg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19" Type="http://schemas.openxmlformats.org/officeDocument/2006/relationships/image" Target="../media/image20.png"/><Relationship Id="rId4" Type="http://schemas.openxmlformats.org/officeDocument/2006/relationships/image" Target="../media/image5.jp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1">
            <a:extLst>
              <a:ext uri="{FF2B5EF4-FFF2-40B4-BE49-F238E27FC236}">
                <a16:creationId xmlns:a16="http://schemas.microsoft.com/office/drawing/2014/main" id="{21930BE6-269C-230E-1EE1-F1DA0D604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328470"/>
            <a:ext cx="2916091" cy="718386"/>
          </a:xfrm>
        </p:spPr>
        <p:txBody>
          <a:bodyPr/>
          <a:lstStyle/>
          <a:p>
            <a:r>
              <a:rPr lang="en-US" sz="1200" dirty="0"/>
              <a:t>Change and Operational Improvement is located on the </a:t>
            </a:r>
            <a:r>
              <a:rPr lang="en-US" sz="1200" b="1" dirty="0"/>
              <a:t>4</a:t>
            </a:r>
            <a:r>
              <a:rPr lang="en-US" sz="1200" b="1" baseline="30000" dirty="0"/>
              <a:t>th</a:t>
            </a:r>
            <a:r>
              <a:rPr lang="en-US" sz="1200" b="1" dirty="0"/>
              <a:t> Floor Roderic Hill Building, Office 420-421</a:t>
            </a:r>
            <a:r>
              <a:rPr lang="en-US" sz="1200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84038"/>
            <a:ext cx="3123560" cy="209854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dirty="0"/>
              <a:t>How to get to Change and Operational Improvement Office?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586EA7-1811-4FF1-936D-C7587B4E0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284" y="700110"/>
            <a:ext cx="5266962" cy="3743280"/>
          </a:xfrm>
          <a:prstGeom prst="rect">
            <a:avLst/>
          </a:prstGeom>
          <a:noFill/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D9C9E787-9D5B-49BA-9573-FE425D0A6FBB}"/>
              </a:ext>
            </a:extLst>
          </p:cNvPr>
          <p:cNvSpPr/>
          <p:nvPr/>
        </p:nvSpPr>
        <p:spPr>
          <a:xfrm>
            <a:off x="4940834" y="1383126"/>
            <a:ext cx="245889" cy="16136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137119E9-5059-4D4F-A016-8B3EC40AE881}"/>
              </a:ext>
            </a:extLst>
          </p:cNvPr>
          <p:cNvSpPr/>
          <p:nvPr/>
        </p:nvSpPr>
        <p:spPr>
          <a:xfrm rot="16200000">
            <a:off x="5355772" y="1708010"/>
            <a:ext cx="245889" cy="16136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9BB5C7F7-11E9-4A8C-900C-094C66BF3DB8}"/>
              </a:ext>
            </a:extLst>
          </p:cNvPr>
          <p:cNvSpPr/>
          <p:nvPr/>
        </p:nvSpPr>
        <p:spPr>
          <a:xfrm rot="10631867">
            <a:off x="5800165" y="1383125"/>
            <a:ext cx="245889" cy="16136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F5E42AEF-6036-465E-8A6E-B9ADF550B59C}"/>
              </a:ext>
            </a:extLst>
          </p:cNvPr>
          <p:cNvSpPr/>
          <p:nvPr/>
        </p:nvSpPr>
        <p:spPr>
          <a:xfrm rot="5400000">
            <a:off x="5355772" y="898629"/>
            <a:ext cx="245889" cy="16136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368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9560" y="324746"/>
            <a:ext cx="4383741" cy="484895"/>
          </a:xfrm>
        </p:spPr>
        <p:txBody>
          <a:bodyPr/>
          <a:lstStyle/>
          <a:p>
            <a:r>
              <a:rPr lang="en-US" sz="2000" b="1"/>
              <a:t>From Sherfield </a:t>
            </a:r>
            <a:r>
              <a:rPr lang="en-US" sz="2000" b="1" dirty="0"/>
              <a:t>Walkway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6F2F15-4B83-474F-B882-B4FA0FC9F4B0}"/>
              </a:ext>
            </a:extLst>
          </p:cNvPr>
          <p:cNvSpPr/>
          <p:nvPr/>
        </p:nvSpPr>
        <p:spPr>
          <a:xfrm>
            <a:off x="113360" y="2588845"/>
            <a:ext cx="3524107" cy="465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25" dirty="0"/>
              <a:t> </a:t>
            </a:r>
            <a:r>
              <a:rPr lang="en-GB" sz="800" dirty="0"/>
              <a:t>On the </a:t>
            </a:r>
            <a:r>
              <a:rPr lang="en-GB" sz="800" b="1" dirty="0" err="1"/>
              <a:t>Sherfield</a:t>
            </a:r>
            <a:r>
              <a:rPr lang="en-GB" sz="800" b="1" dirty="0"/>
              <a:t> Walkway</a:t>
            </a:r>
            <a:r>
              <a:rPr lang="en-GB" sz="800" dirty="0"/>
              <a:t>, go towards the </a:t>
            </a:r>
            <a:r>
              <a:rPr lang="en-GB" sz="800" b="1" dirty="0"/>
              <a:t>ACE Extension entrance </a:t>
            </a:r>
            <a:r>
              <a:rPr lang="en-GB" sz="800" dirty="0"/>
              <a:t>(Chemical Engineering) opposite the SCR and head up the stairs towards the Carbon Capture Plant.</a:t>
            </a:r>
            <a:endParaRPr lang="en-GB" sz="900" dirty="0"/>
          </a:p>
        </p:txBody>
      </p:sp>
      <p:pic>
        <p:nvPicPr>
          <p:cNvPr id="13" name="Picture 12" descr="A picture containing text, indoor, subway&#10;&#10;Description automatically generated">
            <a:extLst>
              <a:ext uri="{FF2B5EF4-FFF2-40B4-BE49-F238E27FC236}">
                <a16:creationId xmlns:a16="http://schemas.microsoft.com/office/drawing/2014/main" id="{5164E8EB-8B04-4E16-BFEE-2F75756F9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638" y="892347"/>
            <a:ext cx="1241392" cy="1655189"/>
          </a:xfrm>
          <a:prstGeom prst="rect">
            <a:avLst/>
          </a:prstGeom>
        </p:spPr>
      </p:pic>
      <p:pic>
        <p:nvPicPr>
          <p:cNvPr id="15" name="Picture 14" descr="A picture containing text, floor, indoor, ceiling&#10;&#10;Description automatically generated">
            <a:extLst>
              <a:ext uri="{FF2B5EF4-FFF2-40B4-BE49-F238E27FC236}">
                <a16:creationId xmlns:a16="http://schemas.microsoft.com/office/drawing/2014/main" id="{23D1FFD8-3D77-4947-91A8-886DD5F40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86" y="885944"/>
            <a:ext cx="1241392" cy="1655189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126F25F-40B4-4BE2-91A7-1F274ECDDF37}"/>
              </a:ext>
            </a:extLst>
          </p:cNvPr>
          <p:cNvCxnSpPr/>
          <p:nvPr/>
        </p:nvCxnSpPr>
        <p:spPr>
          <a:xfrm>
            <a:off x="1775012" y="1713539"/>
            <a:ext cx="20746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object 16">
            <a:extLst>
              <a:ext uri="{FF2B5EF4-FFF2-40B4-BE49-F238E27FC236}">
                <a16:creationId xmlns:a16="http://schemas.microsoft.com/office/drawing/2014/main" id="{3C458EB6-EB88-401F-83EE-C281C9A8AC11}"/>
              </a:ext>
            </a:extLst>
          </p:cNvPr>
          <p:cNvSpPr txBox="1"/>
          <p:nvPr/>
        </p:nvSpPr>
        <p:spPr>
          <a:xfrm>
            <a:off x="3529368" y="2634520"/>
            <a:ext cx="1977167" cy="79364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48101" marR="3810" indent="-39052">
              <a:spcBef>
                <a:spcPts val="79"/>
              </a:spcBef>
            </a:pPr>
            <a:r>
              <a:rPr lang="en-GB" sz="800" spc="-75" dirty="0">
                <a:cs typeface="Arial"/>
              </a:rPr>
              <a:t>Turn left</a:t>
            </a:r>
            <a:r>
              <a:rPr sz="800" spc="-75" dirty="0">
                <a:cs typeface="Arial"/>
              </a:rPr>
              <a:t> </a:t>
            </a:r>
            <a:r>
              <a:rPr sz="800" b="1" spc="-45" dirty="0">
                <a:cs typeface="Trebuchet MS"/>
              </a:rPr>
              <a:t>around </a:t>
            </a:r>
            <a:r>
              <a:rPr sz="800" spc="-11" dirty="0">
                <a:cs typeface="Arial"/>
              </a:rPr>
              <a:t>the </a:t>
            </a:r>
            <a:r>
              <a:rPr sz="800" spc="-30" dirty="0">
                <a:cs typeface="Arial"/>
              </a:rPr>
              <a:t>entrance </a:t>
            </a:r>
            <a:r>
              <a:rPr sz="800" spc="11" dirty="0">
                <a:cs typeface="Arial"/>
              </a:rPr>
              <a:t>to </a:t>
            </a:r>
            <a:r>
              <a:rPr sz="800" spc="-11" dirty="0">
                <a:cs typeface="Arial"/>
              </a:rPr>
              <a:t>the</a:t>
            </a:r>
            <a:r>
              <a:rPr sz="800" spc="-146" dirty="0">
                <a:cs typeface="Arial"/>
              </a:rPr>
              <a:t> </a:t>
            </a:r>
            <a:r>
              <a:rPr sz="800" spc="-75" dirty="0">
                <a:cs typeface="Arial"/>
              </a:rPr>
              <a:t>2S01 </a:t>
            </a:r>
            <a:r>
              <a:rPr sz="800" spc="-41" dirty="0">
                <a:cs typeface="Arial"/>
              </a:rPr>
              <a:t>staircase  and</a:t>
            </a:r>
            <a:r>
              <a:rPr sz="800" spc="-56" dirty="0">
                <a:cs typeface="Arial"/>
              </a:rPr>
              <a:t> </a:t>
            </a:r>
            <a:r>
              <a:rPr sz="800" b="1" spc="-45" dirty="0">
                <a:cs typeface="Trebuchet MS"/>
              </a:rPr>
              <a:t>head</a:t>
            </a:r>
            <a:r>
              <a:rPr sz="800" b="1" spc="-68" dirty="0">
                <a:cs typeface="Trebuchet MS"/>
              </a:rPr>
              <a:t> </a:t>
            </a:r>
            <a:r>
              <a:rPr sz="800" b="1" spc="-38" dirty="0">
                <a:cs typeface="Trebuchet MS"/>
              </a:rPr>
              <a:t>down</a:t>
            </a:r>
            <a:r>
              <a:rPr sz="800" b="1" spc="-71" dirty="0">
                <a:cs typeface="Trebuchet MS"/>
              </a:rPr>
              <a:t> </a:t>
            </a:r>
            <a:r>
              <a:rPr sz="800" b="1" spc="-49" dirty="0">
                <a:cs typeface="Trebuchet MS"/>
              </a:rPr>
              <a:t>the</a:t>
            </a:r>
            <a:r>
              <a:rPr sz="800" b="1" spc="-68" dirty="0">
                <a:cs typeface="Trebuchet MS"/>
              </a:rPr>
              <a:t> </a:t>
            </a:r>
            <a:r>
              <a:rPr sz="800" b="1" spc="-49" dirty="0">
                <a:cs typeface="Trebuchet MS"/>
              </a:rPr>
              <a:t>corridor</a:t>
            </a:r>
            <a:r>
              <a:rPr sz="800" b="1" spc="-86" dirty="0">
                <a:cs typeface="Trebuchet MS"/>
              </a:rPr>
              <a:t> </a:t>
            </a:r>
            <a:r>
              <a:rPr sz="800" b="1" spc="-38" dirty="0">
                <a:cs typeface="Trebuchet MS"/>
              </a:rPr>
              <a:t>past</a:t>
            </a:r>
            <a:r>
              <a:rPr sz="800" b="1" spc="-75" dirty="0">
                <a:cs typeface="Trebuchet MS"/>
              </a:rPr>
              <a:t> </a:t>
            </a:r>
            <a:r>
              <a:rPr sz="800" b="1" spc="-49" dirty="0">
                <a:cs typeface="Trebuchet MS"/>
              </a:rPr>
              <a:t>the</a:t>
            </a:r>
            <a:r>
              <a:rPr sz="800" b="1" spc="-68" dirty="0">
                <a:cs typeface="Trebuchet MS"/>
              </a:rPr>
              <a:t> </a:t>
            </a:r>
            <a:r>
              <a:rPr lang="en-GB" sz="800" b="1" spc="-53" dirty="0">
                <a:cs typeface="Trebuchet MS"/>
              </a:rPr>
              <a:t>blue study seating</a:t>
            </a:r>
            <a:r>
              <a:rPr lang="en-GB" sz="800" spc="-41" dirty="0">
                <a:cs typeface="Arial"/>
              </a:rPr>
              <a:t>,</a:t>
            </a:r>
            <a:r>
              <a:rPr lang="en-GB" sz="800" spc="-53" dirty="0">
                <a:cs typeface="Arial"/>
              </a:rPr>
              <a:t> </a:t>
            </a:r>
            <a:r>
              <a:rPr lang="en-GB" sz="800" spc="-23" dirty="0">
                <a:cs typeface="Arial"/>
              </a:rPr>
              <a:t>towards</a:t>
            </a:r>
            <a:r>
              <a:rPr lang="en-GB" sz="800" spc="-71" dirty="0">
                <a:cs typeface="Arial"/>
              </a:rPr>
              <a:t> </a:t>
            </a:r>
            <a:r>
              <a:rPr lang="en-GB" sz="800" spc="-11" dirty="0">
                <a:cs typeface="Arial"/>
              </a:rPr>
              <a:t>the</a:t>
            </a:r>
            <a:r>
              <a:rPr lang="en-GB" sz="800" spc="-49" dirty="0">
                <a:cs typeface="Arial"/>
              </a:rPr>
              <a:t> </a:t>
            </a:r>
            <a:r>
              <a:rPr lang="en-GB" sz="800" spc="-38" dirty="0">
                <a:cs typeface="Arial"/>
              </a:rPr>
              <a:t>green</a:t>
            </a:r>
            <a:r>
              <a:rPr lang="en-GB" sz="800" spc="-53" dirty="0">
                <a:cs typeface="Arial"/>
              </a:rPr>
              <a:t> </a:t>
            </a:r>
            <a:r>
              <a:rPr lang="en-GB" sz="800" spc="-41" dirty="0">
                <a:cs typeface="Arial"/>
              </a:rPr>
              <a:t>café  </a:t>
            </a:r>
            <a:r>
              <a:rPr lang="en-GB" sz="800" spc="4" dirty="0">
                <a:cs typeface="Arial"/>
              </a:rPr>
              <a:t>with</a:t>
            </a:r>
            <a:r>
              <a:rPr lang="en-GB" sz="800" spc="-68" dirty="0">
                <a:cs typeface="Arial"/>
              </a:rPr>
              <a:t> </a:t>
            </a:r>
            <a:r>
              <a:rPr lang="en-GB" sz="800" spc="-64" dirty="0">
                <a:cs typeface="Arial"/>
              </a:rPr>
              <a:t>a</a:t>
            </a:r>
            <a:r>
              <a:rPr lang="en-GB" sz="800" spc="-41" dirty="0">
                <a:cs typeface="Arial"/>
              </a:rPr>
              <a:t> </a:t>
            </a:r>
            <a:r>
              <a:rPr lang="en-GB" sz="800" spc="-34" dirty="0">
                <a:cs typeface="Arial"/>
              </a:rPr>
              <a:t>big</a:t>
            </a:r>
            <a:r>
              <a:rPr lang="en-GB" sz="800" spc="-56" dirty="0">
                <a:cs typeface="Arial"/>
              </a:rPr>
              <a:t> </a:t>
            </a:r>
            <a:r>
              <a:rPr lang="en-GB" sz="800" spc="-15" dirty="0">
                <a:cs typeface="Arial"/>
              </a:rPr>
              <a:t>“Computing”</a:t>
            </a:r>
            <a:r>
              <a:rPr lang="en-GB" sz="800" spc="-71" dirty="0">
                <a:cs typeface="Arial"/>
              </a:rPr>
              <a:t> </a:t>
            </a:r>
            <a:r>
              <a:rPr lang="en-GB" sz="800" spc="-49" dirty="0">
                <a:cs typeface="Arial"/>
              </a:rPr>
              <a:t>sign</a:t>
            </a:r>
            <a:r>
              <a:rPr lang="en-GB" sz="800" spc="-53" dirty="0">
                <a:cs typeface="Arial"/>
              </a:rPr>
              <a:t> </a:t>
            </a:r>
            <a:r>
              <a:rPr lang="en-GB" sz="800" spc="-23" dirty="0">
                <a:cs typeface="Arial"/>
              </a:rPr>
              <a:t>on</a:t>
            </a:r>
            <a:r>
              <a:rPr lang="en-GB" sz="800" spc="-60" dirty="0">
                <a:cs typeface="Arial"/>
              </a:rPr>
              <a:t> </a:t>
            </a:r>
            <a:r>
              <a:rPr lang="en-GB" sz="800" spc="-11" dirty="0">
                <a:cs typeface="Arial"/>
              </a:rPr>
              <a:t>the</a:t>
            </a:r>
            <a:r>
              <a:rPr lang="en-GB" sz="800" spc="-49" dirty="0">
                <a:cs typeface="Arial"/>
              </a:rPr>
              <a:t> </a:t>
            </a:r>
            <a:r>
              <a:rPr lang="en-GB" sz="800" spc="-19" dirty="0">
                <a:cs typeface="Arial"/>
              </a:rPr>
              <a:t>wall.</a:t>
            </a:r>
            <a:endParaRPr lang="en-GB" sz="800" dirty="0">
              <a:cs typeface="Arial"/>
            </a:endParaRPr>
          </a:p>
          <a:p>
            <a:pPr marL="48101" marR="3810" indent="-39052">
              <a:spcBef>
                <a:spcPts val="79"/>
              </a:spcBef>
            </a:pPr>
            <a:endParaRPr lang="en-GB" sz="900" b="1" spc="-53" dirty="0">
              <a:cs typeface="Trebuchet MS"/>
            </a:endParaRPr>
          </a:p>
          <a:p>
            <a:pPr marL="48101" marR="3810" indent="-39052">
              <a:spcBef>
                <a:spcPts val="79"/>
              </a:spcBef>
            </a:pPr>
            <a:endParaRPr sz="825" dirty="0">
              <a:latin typeface="Trebuchet MS"/>
              <a:cs typeface="Trebuchet MS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B38AD9F-78A3-4EC7-9C7D-9D2EE3BDC7BA}"/>
              </a:ext>
            </a:extLst>
          </p:cNvPr>
          <p:cNvCxnSpPr/>
          <p:nvPr/>
        </p:nvCxnSpPr>
        <p:spPr>
          <a:xfrm>
            <a:off x="3393478" y="1719942"/>
            <a:ext cx="20746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D6338752-FFA5-42AE-B6B1-E042E61EE5B4}"/>
              </a:ext>
            </a:extLst>
          </p:cNvPr>
          <p:cNvSpPr/>
          <p:nvPr/>
        </p:nvSpPr>
        <p:spPr>
          <a:xfrm>
            <a:off x="5563825" y="2606209"/>
            <a:ext cx="1606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Continue past  the </a:t>
            </a:r>
            <a:r>
              <a:rPr lang="en-GB" sz="800" b="1" dirty="0"/>
              <a:t>big wall mural of Aeronautics</a:t>
            </a:r>
            <a:r>
              <a:rPr lang="en-GB" sz="800" dirty="0"/>
              <a:t>  through the double doors, and </a:t>
            </a:r>
            <a:r>
              <a:rPr lang="en-GB" sz="800" b="1" dirty="0"/>
              <a:t>follow the corridor</a:t>
            </a:r>
            <a:r>
              <a:rPr lang="en-GB" sz="800" dirty="0"/>
              <a:t> bearing right.</a:t>
            </a:r>
          </a:p>
        </p:txBody>
      </p:sp>
      <p:pic>
        <p:nvPicPr>
          <p:cNvPr id="22" name="Picture 21" descr="A door in a hallway&#10;&#10;Description automatically generated with low confidence">
            <a:extLst>
              <a:ext uri="{FF2B5EF4-FFF2-40B4-BE49-F238E27FC236}">
                <a16:creationId xmlns:a16="http://schemas.microsoft.com/office/drawing/2014/main" id="{279B3FEA-5A6A-4342-9BE5-DBAF6AE2D9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0870" y="883544"/>
            <a:ext cx="1305318" cy="1653748"/>
          </a:xfrm>
          <a:prstGeom prst="rect">
            <a:avLst/>
          </a:prstGeom>
        </p:spPr>
      </p:pic>
      <p:sp>
        <p:nvSpPr>
          <p:cNvPr id="23" name="object 51">
            <a:extLst>
              <a:ext uri="{FF2B5EF4-FFF2-40B4-BE49-F238E27FC236}">
                <a16:creationId xmlns:a16="http://schemas.microsoft.com/office/drawing/2014/main" id="{C18F1840-35C3-4EA1-8A6D-F205DFA5640A}"/>
              </a:ext>
            </a:extLst>
          </p:cNvPr>
          <p:cNvSpPr txBox="1"/>
          <p:nvPr/>
        </p:nvSpPr>
        <p:spPr>
          <a:xfrm>
            <a:off x="7228011" y="2643867"/>
            <a:ext cx="1521980" cy="645850"/>
          </a:xfrm>
          <a:prstGeom prst="rect">
            <a:avLst/>
          </a:prstGeom>
        </p:spPr>
        <p:txBody>
          <a:bodyPr vert="horz" wrap="square" lIns="0" tIns="28099" rIns="0" bIns="0" rtlCol="0">
            <a:spAutoFit/>
          </a:bodyPr>
          <a:lstStyle/>
          <a:p>
            <a:pPr marR="3810" indent="7938">
              <a:lnSpc>
                <a:spcPct val="91900"/>
              </a:lnSpc>
              <a:spcBef>
                <a:spcPts val="221"/>
              </a:spcBef>
            </a:pPr>
            <a:r>
              <a:rPr sz="1200" spc="-78" baseline="2525" dirty="0">
                <a:cs typeface="Arial"/>
              </a:rPr>
              <a:t>Summon </a:t>
            </a:r>
            <a:r>
              <a:rPr sz="1200" spc="-17" baseline="2525" dirty="0">
                <a:cs typeface="Arial"/>
              </a:rPr>
              <a:t>the </a:t>
            </a:r>
            <a:r>
              <a:rPr sz="1200" spc="23" baseline="2525" dirty="0">
                <a:cs typeface="Arial"/>
              </a:rPr>
              <a:t>lift </a:t>
            </a:r>
            <a:r>
              <a:rPr sz="1200" spc="-73" baseline="2525" dirty="0">
                <a:cs typeface="Arial"/>
              </a:rPr>
              <a:t>– </a:t>
            </a:r>
            <a:r>
              <a:rPr sz="1200" spc="-28" baseline="2525" dirty="0">
                <a:cs typeface="Arial"/>
              </a:rPr>
              <a:t>you’re </a:t>
            </a:r>
            <a:r>
              <a:rPr sz="1200" spc="-56" baseline="2525" dirty="0">
                <a:cs typeface="Arial"/>
              </a:rPr>
              <a:t>going </a:t>
            </a:r>
            <a:r>
              <a:rPr sz="1200" spc="-39" baseline="2525" dirty="0">
                <a:cs typeface="Arial"/>
              </a:rPr>
              <a:t>up.</a:t>
            </a:r>
            <a:endParaRPr lang="en-GB" sz="1200" spc="-39" baseline="2525" dirty="0">
              <a:cs typeface="Arial"/>
            </a:endParaRPr>
          </a:p>
          <a:p>
            <a:pPr marR="3810" indent="7938">
              <a:lnSpc>
                <a:spcPct val="91900"/>
              </a:lnSpc>
              <a:spcBef>
                <a:spcPts val="221"/>
              </a:spcBef>
            </a:pPr>
            <a:r>
              <a:rPr sz="1200" spc="-95" baseline="2525" dirty="0">
                <a:cs typeface="Arial"/>
              </a:rPr>
              <a:t>You</a:t>
            </a:r>
            <a:r>
              <a:rPr sz="1200" spc="-191" baseline="2525" dirty="0">
                <a:cs typeface="Arial"/>
              </a:rPr>
              <a:t> </a:t>
            </a:r>
            <a:r>
              <a:rPr lang="en-GB" sz="1200" spc="-191" baseline="2525" dirty="0">
                <a:cs typeface="Arial"/>
              </a:rPr>
              <a:t> </a:t>
            </a:r>
            <a:r>
              <a:rPr sz="1200" spc="-56" baseline="2525" dirty="0">
                <a:cs typeface="Arial"/>
              </a:rPr>
              <a:t>need </a:t>
            </a:r>
            <a:r>
              <a:rPr sz="800" spc="-38" dirty="0">
                <a:cs typeface="Arial"/>
              </a:rPr>
              <a:t> </a:t>
            </a:r>
            <a:r>
              <a:rPr sz="800" spc="11" dirty="0">
                <a:cs typeface="Arial"/>
              </a:rPr>
              <a:t>to </a:t>
            </a:r>
            <a:r>
              <a:rPr sz="800" spc="-49" dirty="0">
                <a:cs typeface="Arial"/>
              </a:rPr>
              <a:t>press </a:t>
            </a:r>
            <a:r>
              <a:rPr sz="800" spc="-11" dirty="0">
                <a:cs typeface="Arial"/>
              </a:rPr>
              <a:t>the </a:t>
            </a:r>
            <a:r>
              <a:rPr sz="800" spc="26" dirty="0">
                <a:cs typeface="Arial"/>
              </a:rPr>
              <a:t>“</a:t>
            </a:r>
            <a:r>
              <a:rPr sz="800" b="1" spc="26" dirty="0">
                <a:cs typeface="Trebuchet MS"/>
              </a:rPr>
              <a:t>2</a:t>
            </a:r>
            <a:r>
              <a:rPr sz="800" spc="26" dirty="0">
                <a:cs typeface="Arial"/>
              </a:rPr>
              <a:t>” </a:t>
            </a:r>
            <a:r>
              <a:rPr sz="800" spc="-11" dirty="0">
                <a:cs typeface="Arial"/>
              </a:rPr>
              <a:t>in </a:t>
            </a:r>
            <a:r>
              <a:rPr sz="800" b="1" spc="-49" dirty="0">
                <a:cs typeface="Trebuchet MS"/>
              </a:rPr>
              <a:t>the</a:t>
            </a:r>
            <a:endParaRPr lang="en-GB" sz="800" b="1" spc="-49" dirty="0">
              <a:cs typeface="Trebuchet MS"/>
            </a:endParaRPr>
          </a:p>
          <a:p>
            <a:pPr marR="3810" indent="7938">
              <a:lnSpc>
                <a:spcPct val="91900"/>
              </a:lnSpc>
              <a:spcBef>
                <a:spcPts val="221"/>
              </a:spcBef>
            </a:pPr>
            <a:r>
              <a:rPr sz="800" b="1" spc="-38" dirty="0">
                <a:cs typeface="Trebuchet MS"/>
              </a:rPr>
              <a:t>top </a:t>
            </a:r>
            <a:r>
              <a:rPr sz="800" b="1" spc="-45" dirty="0">
                <a:cs typeface="Trebuchet MS"/>
              </a:rPr>
              <a:t>right </a:t>
            </a:r>
            <a:r>
              <a:rPr sz="800" b="1" spc="-38" dirty="0">
                <a:cs typeface="Trebuchet MS"/>
              </a:rPr>
              <a:t>of </a:t>
            </a:r>
            <a:r>
              <a:rPr sz="800" b="1" spc="-53" dirty="0">
                <a:cs typeface="Trebuchet MS"/>
              </a:rPr>
              <a:t>the </a:t>
            </a:r>
            <a:r>
              <a:rPr sz="800" b="1" spc="-41" dirty="0">
                <a:cs typeface="Trebuchet MS"/>
              </a:rPr>
              <a:t>console</a:t>
            </a:r>
            <a:r>
              <a:rPr sz="800" spc="-41" dirty="0">
                <a:cs typeface="Arial"/>
              </a:rPr>
              <a:t>,</a:t>
            </a:r>
            <a:r>
              <a:rPr sz="800" spc="-64" dirty="0">
                <a:cs typeface="Arial"/>
              </a:rPr>
              <a:t> </a:t>
            </a:r>
            <a:r>
              <a:rPr lang="en-GB" sz="800" spc="-64" dirty="0">
                <a:cs typeface="Arial"/>
              </a:rPr>
              <a:t>(yes we are level 4 but the college lifts have not been updated yet). </a:t>
            </a:r>
            <a:endParaRPr sz="800" dirty="0">
              <a:cs typeface="Arial"/>
            </a:endParaRPr>
          </a:p>
        </p:txBody>
      </p:sp>
      <p:pic>
        <p:nvPicPr>
          <p:cNvPr id="25" name="Picture 24" descr="A picture containing indoor, person, electronics, hand&#10;&#10;Description automatically generated">
            <a:extLst>
              <a:ext uri="{FF2B5EF4-FFF2-40B4-BE49-F238E27FC236}">
                <a16:creationId xmlns:a16="http://schemas.microsoft.com/office/drawing/2014/main" id="{876C1FA0-92DC-477B-99D3-76AE921E52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8988" y="883544"/>
            <a:ext cx="1239230" cy="1652307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273977A-014E-47BA-841B-ABB547C3FE0D}"/>
              </a:ext>
            </a:extLst>
          </p:cNvPr>
          <p:cNvCxnSpPr/>
          <p:nvPr/>
        </p:nvCxnSpPr>
        <p:spPr>
          <a:xfrm>
            <a:off x="5336560" y="1719942"/>
            <a:ext cx="20746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BAF0FE1-888E-481B-87AA-D5576BB3D578}"/>
              </a:ext>
            </a:extLst>
          </p:cNvPr>
          <p:cNvCxnSpPr/>
          <p:nvPr/>
        </p:nvCxnSpPr>
        <p:spPr>
          <a:xfrm>
            <a:off x="7044637" y="1713539"/>
            <a:ext cx="20746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6A97CD6A-24C6-46FC-B024-62C4980B8436}"/>
              </a:ext>
            </a:extLst>
          </p:cNvPr>
          <p:cNvSpPr/>
          <p:nvPr/>
        </p:nvSpPr>
        <p:spPr>
          <a:xfrm>
            <a:off x="143657" y="3726799"/>
            <a:ext cx="16910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The  lift doors will</a:t>
            </a:r>
            <a:r>
              <a:rPr lang="en-GB" sz="800" b="1" dirty="0"/>
              <a:t> open on the opposite side to</a:t>
            </a:r>
          </a:p>
          <a:p>
            <a:r>
              <a:rPr lang="en-GB" sz="800" b="1" dirty="0"/>
              <a:t>which you entered.</a:t>
            </a:r>
          </a:p>
        </p:txBody>
      </p:sp>
      <p:pic>
        <p:nvPicPr>
          <p:cNvPr id="30" name="Picture 29" descr="A picture containing indoor, floor, building, ceiling&#10;&#10;Description automatically generated">
            <a:extLst>
              <a:ext uri="{FF2B5EF4-FFF2-40B4-BE49-F238E27FC236}">
                <a16:creationId xmlns:a16="http://schemas.microsoft.com/office/drawing/2014/main" id="{702538D9-242C-4526-A370-3C2AFEA9F2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9560" y="3020927"/>
            <a:ext cx="1202734" cy="1603645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3FE3AE0C-BA87-4EB3-B295-9ECCCF81F1DE}"/>
              </a:ext>
            </a:extLst>
          </p:cNvPr>
          <p:cNvSpPr/>
          <p:nvPr/>
        </p:nvSpPr>
        <p:spPr>
          <a:xfrm>
            <a:off x="3540465" y="3798612"/>
            <a:ext cx="22912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The </a:t>
            </a:r>
            <a:r>
              <a:rPr lang="en-GB" sz="800" b="1" dirty="0"/>
              <a:t>Change and OI </a:t>
            </a:r>
            <a:r>
              <a:rPr lang="en-GB" sz="800" dirty="0"/>
              <a:t>offices</a:t>
            </a:r>
            <a:br>
              <a:rPr lang="en-GB" sz="800" dirty="0"/>
            </a:br>
            <a:r>
              <a:rPr lang="en-GB" sz="800" dirty="0"/>
              <a:t> (rooms 4.20, 4.21) are </a:t>
            </a:r>
            <a:r>
              <a:rPr lang="en-GB" sz="800" b="1" dirty="0"/>
              <a:t>on the left.</a:t>
            </a:r>
            <a:endParaRPr lang="en-GB" sz="800" dirty="0"/>
          </a:p>
        </p:txBody>
      </p:sp>
      <p:pic>
        <p:nvPicPr>
          <p:cNvPr id="35" name="Graphic 34" descr="Badge 1 outline">
            <a:extLst>
              <a:ext uri="{FF2B5EF4-FFF2-40B4-BE49-F238E27FC236}">
                <a16:creationId xmlns:a16="http://schemas.microsoft.com/office/drawing/2014/main" id="{4058FEE2-D587-4519-B84E-8379BA4E4A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40452" y="1210030"/>
            <a:ext cx="526356" cy="526356"/>
          </a:xfrm>
          <a:prstGeom prst="rect">
            <a:avLst/>
          </a:prstGeom>
        </p:spPr>
      </p:pic>
      <p:pic>
        <p:nvPicPr>
          <p:cNvPr id="37" name="Graphic 36" descr="Badge outline">
            <a:extLst>
              <a:ext uri="{FF2B5EF4-FFF2-40B4-BE49-F238E27FC236}">
                <a16:creationId xmlns:a16="http://schemas.microsoft.com/office/drawing/2014/main" id="{1D4055F8-8DF4-4399-9B29-F254075B4BE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83204" y="1202346"/>
            <a:ext cx="526356" cy="526356"/>
          </a:xfrm>
          <a:prstGeom prst="rect">
            <a:avLst/>
          </a:prstGeom>
        </p:spPr>
      </p:pic>
      <p:pic>
        <p:nvPicPr>
          <p:cNvPr id="39" name="Graphic 38" descr="Badge 3 outline">
            <a:extLst>
              <a:ext uri="{FF2B5EF4-FFF2-40B4-BE49-F238E27FC236}">
                <a16:creationId xmlns:a16="http://schemas.microsoft.com/office/drawing/2014/main" id="{C25F3453-D731-4554-AEAC-5D616BBC4BD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194051" y="1202346"/>
            <a:ext cx="518642" cy="518642"/>
          </a:xfrm>
          <a:prstGeom prst="rect">
            <a:avLst/>
          </a:prstGeom>
        </p:spPr>
      </p:pic>
      <p:pic>
        <p:nvPicPr>
          <p:cNvPr id="41" name="Graphic 40" descr="Badge 4 outline">
            <a:extLst>
              <a:ext uri="{FF2B5EF4-FFF2-40B4-BE49-F238E27FC236}">
                <a16:creationId xmlns:a16="http://schemas.microsoft.com/office/drawing/2014/main" id="{8A30D908-E653-47B6-9F31-D75EE962662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160221" y="1154605"/>
            <a:ext cx="518643" cy="518643"/>
          </a:xfrm>
          <a:prstGeom prst="rect">
            <a:avLst/>
          </a:prstGeom>
        </p:spPr>
      </p:pic>
      <p:pic>
        <p:nvPicPr>
          <p:cNvPr id="43" name="Graphic 42" descr="Badge 5 outline">
            <a:extLst>
              <a:ext uri="{FF2B5EF4-FFF2-40B4-BE49-F238E27FC236}">
                <a16:creationId xmlns:a16="http://schemas.microsoft.com/office/drawing/2014/main" id="{0A58784C-DAF7-4C77-AB22-F9750300EEE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948988" y="1194211"/>
            <a:ext cx="457200" cy="457200"/>
          </a:xfrm>
          <a:prstGeom prst="rect">
            <a:avLst/>
          </a:prstGeom>
        </p:spPr>
      </p:pic>
      <p:pic>
        <p:nvPicPr>
          <p:cNvPr id="45" name="Graphic 44" descr="Badge 6 outline">
            <a:extLst>
              <a:ext uri="{FF2B5EF4-FFF2-40B4-BE49-F238E27FC236}">
                <a16:creationId xmlns:a16="http://schemas.microsoft.com/office/drawing/2014/main" id="{623482AD-9A12-45FD-93AF-C23853B3AFB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490" y="3152885"/>
            <a:ext cx="481414" cy="481414"/>
          </a:xfrm>
          <a:prstGeom prst="rect">
            <a:avLst/>
          </a:prstGeom>
        </p:spPr>
      </p:pic>
      <p:pic>
        <p:nvPicPr>
          <p:cNvPr id="47" name="Graphic 46" descr="Badge 7 outline">
            <a:extLst>
              <a:ext uri="{FF2B5EF4-FFF2-40B4-BE49-F238E27FC236}">
                <a16:creationId xmlns:a16="http://schemas.microsoft.com/office/drawing/2014/main" id="{553FE54F-831B-40A0-89EB-C7D4C48C722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680859" y="3265328"/>
            <a:ext cx="557421" cy="557421"/>
          </a:xfrm>
          <a:prstGeom prst="rect">
            <a:avLst/>
          </a:prstGeom>
        </p:spPr>
      </p:pic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A7D44DD-41A4-4A7C-BEF9-BA836434E205}"/>
              </a:ext>
            </a:extLst>
          </p:cNvPr>
          <p:cNvCxnSpPr>
            <a:cxnSpLocks/>
          </p:cNvCxnSpPr>
          <p:nvPr/>
        </p:nvCxnSpPr>
        <p:spPr>
          <a:xfrm flipH="1">
            <a:off x="2632334" y="3375004"/>
            <a:ext cx="288738" cy="1063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388CA3E1-5E15-490D-A06F-0C84F89178A9" descr="IMG_8617.jpg">
            <a:extLst>
              <a:ext uri="{FF2B5EF4-FFF2-40B4-BE49-F238E27FC236}">
                <a16:creationId xmlns:a16="http://schemas.microsoft.com/office/drawing/2014/main" id="{DB41BED3-B77F-F2DD-9EC0-8148C8D16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832" y="880662"/>
            <a:ext cx="1245333" cy="1655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9516049"/>
      </p:ext>
    </p:extLst>
  </p:cSld>
  <p:clrMapOvr>
    <a:masterClrMapping/>
  </p:clrMapOvr>
</p:sld>
</file>

<file path=ppt/theme/theme1.xml><?xml version="1.0" encoding="utf-8"?>
<a:theme xmlns:a="http://schemas.openxmlformats.org/drawingml/2006/main" name="Imperial College London Theme">
  <a:themeElements>
    <a:clrScheme name="Imperial College London Presentation">
      <a:dk1>
        <a:srgbClr val="000000"/>
      </a:dk1>
      <a:lt1>
        <a:sysClr val="window" lastClr="FFFFFF"/>
      </a:lt1>
      <a:dk2>
        <a:srgbClr val="003E74"/>
      </a:dk2>
      <a:lt2>
        <a:srgbClr val="9D9D9D"/>
      </a:lt2>
      <a:accent1>
        <a:srgbClr val="0085CA"/>
      </a:accent1>
      <a:accent2>
        <a:srgbClr val="006EAF"/>
      </a:accent2>
      <a:accent3>
        <a:srgbClr val="0CA1CD"/>
      </a:accent3>
      <a:accent4>
        <a:srgbClr val="008EAA"/>
      </a:accent4>
      <a:accent5>
        <a:srgbClr val="379F9F"/>
      </a:accent5>
      <a:accent6>
        <a:srgbClr val="0085CA"/>
      </a:accent6>
      <a:hlink>
        <a:srgbClr val="0085CA"/>
      </a:hlink>
      <a:folHlink>
        <a:srgbClr val="0085C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Imperial College London Presentation">
      <a:dk1>
        <a:srgbClr val="000000"/>
      </a:dk1>
      <a:lt1>
        <a:sysClr val="window" lastClr="FFFFFF"/>
      </a:lt1>
      <a:dk2>
        <a:srgbClr val="003E74"/>
      </a:dk2>
      <a:lt2>
        <a:srgbClr val="9D9D9D"/>
      </a:lt2>
      <a:accent1>
        <a:srgbClr val="0085CA"/>
      </a:accent1>
      <a:accent2>
        <a:srgbClr val="006EAF"/>
      </a:accent2>
      <a:accent3>
        <a:srgbClr val="0CA1CD"/>
      </a:accent3>
      <a:accent4>
        <a:srgbClr val="008EAA"/>
      </a:accent4>
      <a:accent5>
        <a:srgbClr val="379F9F"/>
      </a:accent5>
      <a:accent6>
        <a:srgbClr val="0085CA"/>
      </a:accent6>
      <a:hlink>
        <a:srgbClr val="0085CA"/>
      </a:hlink>
      <a:folHlink>
        <a:srgbClr val="0085C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Imperial College London Presentation">
      <a:dk1>
        <a:srgbClr val="000000"/>
      </a:dk1>
      <a:lt1>
        <a:sysClr val="window" lastClr="FFFFFF"/>
      </a:lt1>
      <a:dk2>
        <a:srgbClr val="003E74"/>
      </a:dk2>
      <a:lt2>
        <a:srgbClr val="9D9D9D"/>
      </a:lt2>
      <a:accent1>
        <a:srgbClr val="0085CA"/>
      </a:accent1>
      <a:accent2>
        <a:srgbClr val="006EAF"/>
      </a:accent2>
      <a:accent3>
        <a:srgbClr val="0CA1CD"/>
      </a:accent3>
      <a:accent4>
        <a:srgbClr val="008EAA"/>
      </a:accent4>
      <a:accent5>
        <a:srgbClr val="379F9F"/>
      </a:accent5>
      <a:accent6>
        <a:srgbClr val="0085CA"/>
      </a:accent6>
      <a:hlink>
        <a:srgbClr val="0085CA"/>
      </a:hlink>
      <a:folHlink>
        <a:srgbClr val="0085C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8633</TotalTime>
  <Words>187</Words>
  <Application>Microsoft Office PowerPoint</Application>
  <PresentationFormat>On-screen Show (16:9)</PresentationFormat>
  <Paragraphs>12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Trebuchet MS</vt:lpstr>
      <vt:lpstr>Imperial College London Theme</vt:lpstr>
      <vt:lpstr>How to get to Change and Operational Improvement Office?</vt:lpstr>
      <vt:lpstr>From Sherfield Walkway </vt:lpstr>
    </vt:vector>
  </TitlesOfParts>
  <Company>Imperial College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Abby Bolt</dc:creator>
  <cp:lastModifiedBy>Sims, Leigh</cp:lastModifiedBy>
  <cp:revision>32</cp:revision>
  <dcterms:created xsi:type="dcterms:W3CDTF">2017-02-16T14:49:58Z</dcterms:created>
  <dcterms:modified xsi:type="dcterms:W3CDTF">2022-10-06T08:01:37Z</dcterms:modified>
</cp:coreProperties>
</file>