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622925-1A0E-4172-A04E-B759515EE0EF}"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383346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622925-1A0E-4172-A04E-B759515EE0EF}"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393797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622925-1A0E-4172-A04E-B759515EE0EF}"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106884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622925-1A0E-4172-A04E-B759515EE0EF}"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21130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622925-1A0E-4172-A04E-B759515EE0EF}" type="datetimeFigureOut">
              <a:rPr lang="en-GB" smtClean="0"/>
              <a:t>16/10/2019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13118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622925-1A0E-4172-A04E-B759515EE0EF}"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178431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622925-1A0E-4172-A04E-B759515EE0EF}" type="datetimeFigureOut">
              <a:rPr lang="en-GB" smtClean="0"/>
              <a:t>16/10/2019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298071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622925-1A0E-4172-A04E-B759515EE0EF}" type="datetimeFigureOut">
              <a:rPr lang="en-GB" smtClean="0"/>
              <a:t>16/10/2019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103797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22925-1A0E-4172-A04E-B759515EE0EF}" type="datetimeFigureOut">
              <a:rPr lang="en-GB" smtClean="0"/>
              <a:t>16/10/2019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282190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622925-1A0E-4172-A04E-B759515EE0EF}"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154020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622925-1A0E-4172-A04E-B759515EE0EF}" type="datetimeFigureOut">
              <a:rPr lang="en-GB" smtClean="0"/>
              <a:t>16/10/2019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6A94F2-B12C-4BDE-8D58-8647B5D50769}" type="slidenum">
              <a:rPr lang="en-GB" smtClean="0"/>
              <a:t>‹#›</a:t>
            </a:fld>
            <a:endParaRPr lang="en-GB"/>
          </a:p>
        </p:txBody>
      </p:sp>
    </p:spTree>
    <p:extLst>
      <p:ext uri="{BB962C8B-B14F-4D97-AF65-F5344CB8AC3E}">
        <p14:creationId xmlns:p14="http://schemas.microsoft.com/office/powerpoint/2010/main" val="245677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22925-1A0E-4172-A04E-B759515EE0EF}" type="datetimeFigureOut">
              <a:rPr lang="en-GB" smtClean="0"/>
              <a:t>16/10/2019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A94F2-B12C-4BDE-8D58-8647B5D50769}" type="slidenum">
              <a:rPr lang="en-GB" smtClean="0"/>
              <a:t>‹#›</a:t>
            </a:fld>
            <a:endParaRPr lang="en-GB"/>
          </a:p>
        </p:txBody>
      </p:sp>
    </p:spTree>
    <p:extLst>
      <p:ext uri="{BB962C8B-B14F-4D97-AF65-F5344CB8AC3E}">
        <p14:creationId xmlns:p14="http://schemas.microsoft.com/office/powerpoint/2010/main" val="397182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Select the “Report New Incident” tab in the top right hand side of the page</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435767" y="1379913"/>
            <a:ext cx="8528089" cy="4797050"/>
          </a:xfrm>
          <a:prstGeom prst="rect">
            <a:avLst/>
          </a:prstGeom>
        </p:spPr>
      </p:pic>
      <p:sp>
        <p:nvSpPr>
          <p:cNvPr id="5" name="Rectangle 4"/>
          <p:cNvSpPr/>
          <p:nvPr/>
        </p:nvSpPr>
        <p:spPr>
          <a:xfrm>
            <a:off x="1363287" y="2327564"/>
            <a:ext cx="2335877" cy="972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0500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Then click on the green tick in the centre.</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568470" y="1483567"/>
            <a:ext cx="9199057" cy="4982823"/>
          </a:xfrm>
          <a:prstGeom prst="rect">
            <a:avLst/>
          </a:prstGeom>
        </p:spPr>
      </p:pic>
      <p:sp>
        <p:nvSpPr>
          <p:cNvPr id="5" name="Rectangle 4"/>
          <p:cNvSpPr/>
          <p:nvPr/>
        </p:nvSpPr>
        <p:spPr>
          <a:xfrm>
            <a:off x="5635690" y="3303037"/>
            <a:ext cx="811763" cy="5598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5531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Finally, this page enables you to download a pdf copy of the report you submitted – just click the pdf logo.</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371600" y="1442244"/>
            <a:ext cx="9171483" cy="4967887"/>
          </a:xfrm>
          <a:prstGeom prst="rect">
            <a:avLst/>
          </a:prstGeom>
        </p:spPr>
      </p:pic>
      <p:sp>
        <p:nvSpPr>
          <p:cNvPr id="5" name="Rectangle 4"/>
          <p:cNvSpPr/>
          <p:nvPr/>
        </p:nvSpPr>
        <p:spPr>
          <a:xfrm>
            <a:off x="5355771" y="2603241"/>
            <a:ext cx="989045" cy="447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173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4630"/>
          </a:xfrm>
        </p:spPr>
        <p:txBody>
          <a:bodyPr>
            <a:normAutofit/>
          </a:bodyPr>
          <a:lstStyle/>
          <a:p>
            <a:r>
              <a:rPr lang="en-GB" sz="2000" dirty="0" smtClean="0">
                <a:latin typeface="Arial" panose="020B0604020202020204" pitchFamily="34" charset="0"/>
                <a:cs typeface="Arial" panose="020B0604020202020204" pitchFamily="34" charset="0"/>
              </a:rPr>
              <a:t>Fields marked with a red * are compulsory and must be completed</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110343" y="989045"/>
            <a:ext cx="9498563" cy="5550759"/>
          </a:xfrm>
          <a:prstGeom prst="rect">
            <a:avLst/>
          </a:prstGeom>
        </p:spPr>
      </p:pic>
      <p:sp>
        <p:nvSpPr>
          <p:cNvPr id="5" name="Rectangle 4"/>
          <p:cNvSpPr/>
          <p:nvPr/>
        </p:nvSpPr>
        <p:spPr>
          <a:xfrm>
            <a:off x="1698172" y="2183363"/>
            <a:ext cx="195943" cy="1959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789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7267"/>
          </a:xfrm>
        </p:spPr>
        <p:txBody>
          <a:bodyPr>
            <a:normAutofit fontScale="90000"/>
          </a:bodyPr>
          <a:lstStyle/>
          <a:p>
            <a:r>
              <a:rPr lang="en-GB" sz="2000" dirty="0" smtClean="0">
                <a:latin typeface="Arial" panose="020B0604020202020204" pitchFamily="34" charset="0"/>
                <a:cs typeface="Arial" panose="020B0604020202020204" pitchFamily="34" charset="0"/>
              </a:rPr>
              <a:t>The highlighted field is for the Faculty/Department who has overall responsibility for investigating the incident, and resolving any problems. If you aren’t sure, just use you own department, it can be changed later by safety </a:t>
            </a:r>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ersonnel.</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250302" y="1167898"/>
            <a:ext cx="9125339" cy="5335805"/>
          </a:xfrm>
          <a:prstGeom prst="rect">
            <a:avLst/>
          </a:prstGeom>
        </p:spPr>
      </p:pic>
      <p:sp>
        <p:nvSpPr>
          <p:cNvPr id="5" name="Rectangle 4"/>
          <p:cNvSpPr/>
          <p:nvPr/>
        </p:nvSpPr>
        <p:spPr>
          <a:xfrm>
            <a:off x="4917233" y="3470988"/>
            <a:ext cx="4898571" cy="793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3074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2663"/>
          </a:xfrm>
        </p:spPr>
        <p:txBody>
          <a:bodyPr>
            <a:noAutofit/>
          </a:bodyPr>
          <a:lstStyle/>
          <a:p>
            <a:r>
              <a:rPr lang="en-GB" sz="2000" dirty="0" smtClean="0">
                <a:latin typeface="Arial" panose="020B0604020202020204" pitchFamily="34" charset="0"/>
                <a:cs typeface="Arial" panose="020B0604020202020204" pitchFamily="34" charset="0"/>
              </a:rPr>
              <a:t>The top dropdown is for the type of incident that has happened. To determine the category, please see the flow chart on the next slide – this example uses “Work Related Injury” but the other categories will be similar</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008253" y="1110343"/>
            <a:ext cx="9591323" cy="5524300"/>
          </a:xfrm>
          <a:prstGeom prst="rect">
            <a:avLst/>
          </a:prstGeom>
        </p:spPr>
      </p:pic>
      <p:sp>
        <p:nvSpPr>
          <p:cNvPr id="5" name="Rectangle 4"/>
          <p:cNvSpPr/>
          <p:nvPr/>
        </p:nvSpPr>
        <p:spPr>
          <a:xfrm>
            <a:off x="4898571" y="2071396"/>
            <a:ext cx="5001209" cy="494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1789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97968" y="-22826"/>
            <a:ext cx="7455160" cy="6958811"/>
          </a:xfrm>
          <a:prstGeom prst="rect">
            <a:avLst/>
          </a:prstGeom>
        </p:spPr>
      </p:pic>
    </p:spTree>
    <p:extLst>
      <p:ext uri="{BB962C8B-B14F-4D97-AF65-F5344CB8AC3E}">
        <p14:creationId xmlns:p14="http://schemas.microsoft.com/office/powerpoint/2010/main" val="3104216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869" y="159852"/>
            <a:ext cx="10515600" cy="1325563"/>
          </a:xfrm>
        </p:spPr>
        <p:txBody>
          <a:bodyPr>
            <a:normAutofit fontScale="90000"/>
          </a:bodyPr>
          <a:lstStyle/>
          <a:p>
            <a:r>
              <a:rPr lang="en-GB" sz="2000" dirty="0" smtClean="0">
                <a:latin typeface="Arial" panose="020B0604020202020204" pitchFamily="34" charset="0"/>
                <a:cs typeface="Arial" panose="020B0604020202020204" pitchFamily="34" charset="0"/>
              </a:rPr>
              <a:t>Next add a description of the incident, and select the most appropriate immediate cause from the drop down. You can also add a secondary classification if you wish. When describing the incident, please avoid using any personal information, unless completely necessary. The names of the affected persons an be added in a later field – an injured person can be referred to as “IP”.</a:t>
            </a:r>
            <a:endParaRPr lang="en-GB" sz="2000" dirty="0">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2"/>
          <a:stretch>
            <a:fillRect/>
          </a:stretch>
        </p:blipFill>
        <p:spPr>
          <a:xfrm>
            <a:off x="1558211" y="1414624"/>
            <a:ext cx="9119119" cy="4939523"/>
          </a:xfrm>
          <a:prstGeom prst="rect">
            <a:avLst/>
          </a:prstGeom>
        </p:spPr>
      </p:pic>
      <p:sp>
        <p:nvSpPr>
          <p:cNvPr id="12" name="Rectangle 11"/>
          <p:cNvSpPr/>
          <p:nvPr/>
        </p:nvSpPr>
        <p:spPr>
          <a:xfrm>
            <a:off x="1222310" y="2397967"/>
            <a:ext cx="6008914" cy="1716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175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In this section, add the location using the dropdowns, then add a brief description of exactly where the incident took place.</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482341" y="1502229"/>
            <a:ext cx="9077967" cy="4917232"/>
          </a:xfrm>
          <a:prstGeom prst="rect">
            <a:avLst/>
          </a:prstGeom>
        </p:spPr>
      </p:pic>
    </p:spTree>
    <p:extLst>
      <p:ext uri="{BB962C8B-B14F-4D97-AF65-F5344CB8AC3E}">
        <p14:creationId xmlns:p14="http://schemas.microsoft.com/office/powerpoint/2010/main" val="175674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This is where you can add details of the people involved. This section is not on the email alert, so only people with database access will be able to see it.</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465115" y="1492898"/>
            <a:ext cx="9153121" cy="4957941"/>
          </a:xfrm>
          <a:prstGeom prst="rect">
            <a:avLst/>
          </a:prstGeom>
        </p:spPr>
      </p:pic>
    </p:spTree>
    <p:extLst>
      <p:ext uri="{BB962C8B-B14F-4D97-AF65-F5344CB8AC3E}">
        <p14:creationId xmlns:p14="http://schemas.microsoft.com/office/powerpoint/2010/main" val="366567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latin typeface="Arial" panose="020B0604020202020204" pitchFamily="34" charset="0"/>
                <a:cs typeface="Arial" panose="020B0604020202020204" pitchFamily="34" charset="0"/>
              </a:rPr>
              <a:t>To submit the report, first check the box on the left hand side.</a:t>
            </a:r>
            <a:endParaRPr lang="en-GB" sz="20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1482341" y="1502228"/>
            <a:ext cx="8905711" cy="4823927"/>
          </a:xfrm>
          <a:prstGeom prst="rect">
            <a:avLst/>
          </a:prstGeom>
        </p:spPr>
      </p:pic>
      <p:sp>
        <p:nvSpPr>
          <p:cNvPr id="5" name="Rectangle 4"/>
          <p:cNvSpPr/>
          <p:nvPr/>
        </p:nvSpPr>
        <p:spPr>
          <a:xfrm>
            <a:off x="2948473" y="2920482"/>
            <a:ext cx="326572" cy="1866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3859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291</Words>
  <Application>Microsoft Office PowerPoint</Application>
  <PresentationFormat>Widescreen</PresentationFormat>
  <Paragraphs>10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Select the “Report New Incident” tab in the top right hand side of the page</vt:lpstr>
      <vt:lpstr>Fields marked with a red * are compulsory and must be completed</vt:lpstr>
      <vt:lpstr>The highlighted field is for the Faculty/Department who has overall responsibility for investigating the incident, and resolving any problems. If you aren’t sure, just use you own department, it can be changed later by safety personnel.</vt:lpstr>
      <vt:lpstr>The top dropdown is for the type of incident that has happened. To determine the category, please see the flow chart on the next slide – this example uses “Work Related Injury” but the other categories will be similar</vt:lpstr>
      <vt:lpstr>PowerPoint Presentation</vt:lpstr>
      <vt:lpstr>Next add a description of the incident, and select the most appropriate immediate cause from the drop down. You can also add a secondary classification if you wish. When describing the incident, please avoid using any personal information, unless completely necessary. The names of the affected persons an be added in a later field – an injured person can be referred to as “IP”.</vt:lpstr>
      <vt:lpstr>In this section, add the location using the dropdowns, then add a brief description of exactly where the incident took place.</vt:lpstr>
      <vt:lpstr>This is where you can add details of the people involved. This section is not on the email alert, so only people with database access will be able to see it.</vt:lpstr>
      <vt:lpstr>To submit the report, first check the box on the left hand side.</vt:lpstr>
      <vt:lpstr>Then click on the green tick in the centre.</vt:lpstr>
      <vt:lpstr>Finally, this page enables you to download a pdf copy of the report you submitted – just click the pdf logo.</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 the “Report New Incident” tab in the top right hand side of the page</dc:title>
  <dc:creator>Hartrick, Eddie</dc:creator>
  <cp:lastModifiedBy>Hartrick, Eddie</cp:lastModifiedBy>
  <cp:revision>12</cp:revision>
  <dcterms:created xsi:type="dcterms:W3CDTF">2019-10-16T08:35:00Z</dcterms:created>
  <dcterms:modified xsi:type="dcterms:W3CDTF">2019-10-16T12:44:15Z</dcterms:modified>
</cp:coreProperties>
</file>