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349" r:id="rId2"/>
    <p:sldId id="348" r:id="rId3"/>
  </p:sldIdLst>
  <p:sldSz cx="12801600" cy="9601200" type="A3"/>
  <p:notesSz cx="9928225" cy="14303375"/>
  <p:defaultTextStyle>
    <a:defPPr>
      <a:defRPr lang="en-US"/>
    </a:defPPr>
    <a:lvl1pPr marL="0" algn="l" defTabSz="1075334" rtl="0" eaLnBrk="1" latinLnBrk="0" hangingPunct="1">
      <a:defRPr sz="2117" kern="1200">
        <a:solidFill>
          <a:schemeClr val="tx1"/>
        </a:solidFill>
        <a:latin typeface="+mn-lt"/>
        <a:ea typeface="+mn-ea"/>
        <a:cs typeface="+mn-cs"/>
      </a:defRPr>
    </a:lvl1pPr>
    <a:lvl2pPr marL="537667" algn="l" defTabSz="1075334" rtl="0" eaLnBrk="1" latinLnBrk="0" hangingPunct="1">
      <a:defRPr sz="2117" kern="1200">
        <a:solidFill>
          <a:schemeClr val="tx1"/>
        </a:solidFill>
        <a:latin typeface="+mn-lt"/>
        <a:ea typeface="+mn-ea"/>
        <a:cs typeface="+mn-cs"/>
      </a:defRPr>
    </a:lvl2pPr>
    <a:lvl3pPr marL="1075334" algn="l" defTabSz="1075334" rtl="0" eaLnBrk="1" latinLnBrk="0" hangingPunct="1">
      <a:defRPr sz="2117" kern="1200">
        <a:solidFill>
          <a:schemeClr val="tx1"/>
        </a:solidFill>
        <a:latin typeface="+mn-lt"/>
        <a:ea typeface="+mn-ea"/>
        <a:cs typeface="+mn-cs"/>
      </a:defRPr>
    </a:lvl3pPr>
    <a:lvl4pPr marL="1613002" algn="l" defTabSz="1075334" rtl="0" eaLnBrk="1" latinLnBrk="0" hangingPunct="1">
      <a:defRPr sz="2117" kern="1200">
        <a:solidFill>
          <a:schemeClr val="tx1"/>
        </a:solidFill>
        <a:latin typeface="+mn-lt"/>
        <a:ea typeface="+mn-ea"/>
        <a:cs typeface="+mn-cs"/>
      </a:defRPr>
    </a:lvl4pPr>
    <a:lvl5pPr marL="2150669" algn="l" defTabSz="1075334" rtl="0" eaLnBrk="1" latinLnBrk="0" hangingPunct="1">
      <a:defRPr sz="2117" kern="1200">
        <a:solidFill>
          <a:schemeClr val="tx1"/>
        </a:solidFill>
        <a:latin typeface="+mn-lt"/>
        <a:ea typeface="+mn-ea"/>
        <a:cs typeface="+mn-cs"/>
      </a:defRPr>
    </a:lvl5pPr>
    <a:lvl6pPr marL="2688336" algn="l" defTabSz="1075334" rtl="0" eaLnBrk="1" latinLnBrk="0" hangingPunct="1">
      <a:defRPr sz="2117" kern="1200">
        <a:solidFill>
          <a:schemeClr val="tx1"/>
        </a:solidFill>
        <a:latin typeface="+mn-lt"/>
        <a:ea typeface="+mn-ea"/>
        <a:cs typeface="+mn-cs"/>
      </a:defRPr>
    </a:lvl6pPr>
    <a:lvl7pPr marL="3226003" algn="l" defTabSz="1075334" rtl="0" eaLnBrk="1" latinLnBrk="0" hangingPunct="1">
      <a:defRPr sz="2117" kern="1200">
        <a:solidFill>
          <a:schemeClr val="tx1"/>
        </a:solidFill>
        <a:latin typeface="+mn-lt"/>
        <a:ea typeface="+mn-ea"/>
        <a:cs typeface="+mn-cs"/>
      </a:defRPr>
    </a:lvl7pPr>
    <a:lvl8pPr marL="3763670" algn="l" defTabSz="1075334" rtl="0" eaLnBrk="1" latinLnBrk="0" hangingPunct="1">
      <a:defRPr sz="2117" kern="1200">
        <a:solidFill>
          <a:schemeClr val="tx1"/>
        </a:solidFill>
        <a:latin typeface="+mn-lt"/>
        <a:ea typeface="+mn-ea"/>
        <a:cs typeface="+mn-cs"/>
      </a:defRPr>
    </a:lvl8pPr>
    <a:lvl9pPr marL="4301338" algn="l" defTabSz="1075334" rtl="0" eaLnBrk="1" latinLnBrk="0" hangingPunct="1">
      <a:defRPr sz="2117"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09" autoAdjust="0"/>
    <p:restoredTop sz="95250" autoAdjust="0"/>
  </p:normalViewPr>
  <p:slideViewPr>
    <p:cSldViewPr snapToGrid="0" showGuides="1">
      <p:cViewPr varScale="1">
        <p:scale>
          <a:sx n="78" d="100"/>
          <a:sy n="78" d="100"/>
        </p:scale>
        <p:origin x="1836" y="114"/>
      </p:cViewPr>
      <p:guideLst/>
    </p:cSldViewPr>
  </p:slideViewPr>
  <p:notesTextViewPr>
    <p:cViewPr>
      <p:scale>
        <a:sx n="1" d="1"/>
        <a:sy n="1" d="1"/>
      </p:scale>
      <p:origin x="0" y="0"/>
    </p:cViewPr>
  </p:notesTextViewPr>
  <p:sorterViewPr>
    <p:cViewPr>
      <p:scale>
        <a:sx n="60" d="100"/>
        <a:sy n="60" d="100"/>
      </p:scale>
      <p:origin x="0" y="-1210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2125" cy="71755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5622925" y="0"/>
            <a:ext cx="4303713" cy="717550"/>
          </a:xfrm>
          <a:prstGeom prst="rect">
            <a:avLst/>
          </a:prstGeom>
        </p:spPr>
        <p:txBody>
          <a:bodyPr vert="horz" lIns="91440" tIns="45720" rIns="91440" bIns="45720" rtlCol="0"/>
          <a:lstStyle>
            <a:lvl1pPr algn="r">
              <a:defRPr sz="1200"/>
            </a:lvl1pPr>
          </a:lstStyle>
          <a:p>
            <a:fld id="{83262939-9822-4805-B5AD-3A62C20B84D1}" type="datetimeFigureOut">
              <a:rPr lang="en-GB" smtClean="0"/>
              <a:t>24/01/2019</a:t>
            </a:fld>
            <a:endParaRPr lang="en-GB"/>
          </a:p>
        </p:txBody>
      </p:sp>
      <p:sp>
        <p:nvSpPr>
          <p:cNvPr id="4" name="Slide Image Placeholder 3"/>
          <p:cNvSpPr>
            <a:spLocks noGrp="1" noRot="1" noChangeAspect="1"/>
          </p:cNvSpPr>
          <p:nvPr>
            <p:ph type="sldImg" idx="2"/>
          </p:nvPr>
        </p:nvSpPr>
        <p:spPr>
          <a:xfrm>
            <a:off x="1746250" y="1787525"/>
            <a:ext cx="6435725" cy="4827588"/>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992188" y="6883400"/>
            <a:ext cx="7943850" cy="5632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13585825"/>
            <a:ext cx="4302125" cy="71755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5622925" y="13585825"/>
            <a:ext cx="4303713" cy="717550"/>
          </a:xfrm>
          <a:prstGeom prst="rect">
            <a:avLst/>
          </a:prstGeom>
        </p:spPr>
        <p:txBody>
          <a:bodyPr vert="horz" lIns="91440" tIns="45720" rIns="91440" bIns="45720" rtlCol="0" anchor="b"/>
          <a:lstStyle>
            <a:lvl1pPr algn="r">
              <a:defRPr sz="1200"/>
            </a:lvl1pPr>
          </a:lstStyle>
          <a:p>
            <a:fld id="{615E6D0D-4C72-4F85-89FE-8BBF2F7719A1}" type="slidenum">
              <a:rPr lang="en-GB" smtClean="0"/>
              <a:t>‹#›</a:t>
            </a:fld>
            <a:endParaRPr lang="en-GB"/>
          </a:p>
        </p:txBody>
      </p:sp>
    </p:spTree>
    <p:extLst>
      <p:ext uri="{BB962C8B-B14F-4D97-AF65-F5344CB8AC3E}">
        <p14:creationId xmlns:p14="http://schemas.microsoft.com/office/powerpoint/2010/main" val="950335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615E6D0D-4C72-4F85-89FE-8BBF2F7719A1}" type="slidenum">
              <a:rPr lang="en-GB" smtClean="0"/>
              <a:t>1</a:t>
            </a:fld>
            <a:endParaRPr lang="en-GB"/>
          </a:p>
        </p:txBody>
      </p:sp>
    </p:spTree>
    <p:extLst>
      <p:ext uri="{BB962C8B-B14F-4D97-AF65-F5344CB8AC3E}">
        <p14:creationId xmlns:p14="http://schemas.microsoft.com/office/powerpoint/2010/main" val="9918473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EA1252C-A5A9-43BC-B15C-CF89D9E9C1B0}"/>
              </a:ext>
            </a:extLst>
          </p:cNvPr>
          <p:cNvSpPr>
            <a:spLocks noGrp="1"/>
          </p:cNvSpPr>
          <p:nvPr>
            <p:ph type="dt" sz="half" idx="10"/>
          </p:nvPr>
        </p:nvSpPr>
        <p:spPr/>
        <p:txBody>
          <a:bodyPr/>
          <a:lstStyle/>
          <a:p>
            <a:fld id="{81D2C8E3-7EA7-4624-AD98-70A636E40EC4}" type="datetimeFigureOut">
              <a:rPr lang="en-GB" smtClean="0"/>
              <a:t>24/01/2019</a:t>
            </a:fld>
            <a:endParaRPr lang="en-GB"/>
          </a:p>
        </p:txBody>
      </p:sp>
      <p:sp>
        <p:nvSpPr>
          <p:cNvPr id="3" name="Footer Placeholder 2">
            <a:extLst>
              <a:ext uri="{FF2B5EF4-FFF2-40B4-BE49-F238E27FC236}">
                <a16:creationId xmlns:a16="http://schemas.microsoft.com/office/drawing/2014/main" id="{7E27113A-6EB8-4709-A017-A17E02078C1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31569EAA-A9B1-4F6B-83B7-99824D2C4BF2}"/>
              </a:ext>
            </a:extLst>
          </p:cNvPr>
          <p:cNvSpPr>
            <a:spLocks noGrp="1"/>
          </p:cNvSpPr>
          <p:nvPr>
            <p:ph type="sldNum" sz="quarter" idx="12"/>
          </p:nvPr>
        </p:nvSpPr>
        <p:spPr/>
        <p:txBody>
          <a:bodyPr/>
          <a:lstStyle/>
          <a:p>
            <a:fld id="{2C07F239-F641-4728-B9EB-3EFDE894F4BE}" type="slidenum">
              <a:rPr lang="en-GB" smtClean="0"/>
              <a:t>‹#›</a:t>
            </a:fld>
            <a:endParaRPr lang="en-GB"/>
          </a:p>
        </p:txBody>
      </p:sp>
    </p:spTree>
    <p:extLst>
      <p:ext uri="{BB962C8B-B14F-4D97-AF65-F5344CB8AC3E}">
        <p14:creationId xmlns:p14="http://schemas.microsoft.com/office/powerpoint/2010/main" val="4252723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CAGB 309">
    <p:spTree>
      <p:nvGrpSpPr>
        <p:cNvPr id="1" name=""/>
        <p:cNvGrpSpPr/>
        <p:nvPr/>
      </p:nvGrpSpPr>
      <p:grpSpPr>
        <a:xfrm>
          <a:off x="0" y="0"/>
          <a:ext cx="0" cy="0"/>
          <a:chOff x="0" y="0"/>
          <a:chExt cx="0" cy="0"/>
        </a:xfrm>
      </p:grpSpPr>
      <p:sp>
        <p:nvSpPr>
          <p:cNvPr id="83" name="TextBox 82">
            <a:extLst>
              <a:ext uri="{FF2B5EF4-FFF2-40B4-BE49-F238E27FC236}">
                <a16:creationId xmlns:a16="http://schemas.microsoft.com/office/drawing/2014/main" id="{0123BA5F-EDE3-4996-B80F-99A0CE3F8C3F}"/>
              </a:ext>
            </a:extLst>
          </p:cNvPr>
          <p:cNvSpPr txBox="1"/>
          <p:nvPr userDrawn="1"/>
        </p:nvSpPr>
        <p:spPr>
          <a:xfrm>
            <a:off x="58952" y="9395470"/>
            <a:ext cx="199022" cy="215444"/>
          </a:xfrm>
          <a:prstGeom prst="rect">
            <a:avLst/>
          </a:prstGeom>
          <a:noFill/>
        </p:spPr>
        <p:txBody>
          <a:bodyPr wrap="square" rtlCol="0">
            <a:spAutoFit/>
          </a:bodyPr>
          <a:lstStyle/>
          <a:p>
            <a:pPr algn="ctr"/>
            <a:r>
              <a:rPr lang="en-GB" sz="800" dirty="0">
                <a:solidFill>
                  <a:schemeClr val="bg1">
                    <a:lumMod val="50000"/>
                  </a:schemeClr>
                </a:solidFill>
              </a:rPr>
              <a:t>0</a:t>
            </a:r>
          </a:p>
        </p:txBody>
      </p:sp>
      <p:sp>
        <p:nvSpPr>
          <p:cNvPr id="84" name="TextBox 83">
            <a:extLst>
              <a:ext uri="{FF2B5EF4-FFF2-40B4-BE49-F238E27FC236}">
                <a16:creationId xmlns:a16="http://schemas.microsoft.com/office/drawing/2014/main" id="{1CE4C6B9-7C56-4242-B6C9-E9EB21F42226}"/>
              </a:ext>
            </a:extLst>
          </p:cNvPr>
          <p:cNvSpPr txBox="1"/>
          <p:nvPr userDrawn="1"/>
        </p:nvSpPr>
        <p:spPr>
          <a:xfrm>
            <a:off x="1892379" y="9395470"/>
            <a:ext cx="199022" cy="215444"/>
          </a:xfrm>
          <a:prstGeom prst="rect">
            <a:avLst/>
          </a:prstGeom>
          <a:noFill/>
        </p:spPr>
        <p:txBody>
          <a:bodyPr wrap="square" rtlCol="0">
            <a:spAutoFit/>
          </a:bodyPr>
          <a:lstStyle/>
          <a:p>
            <a:pPr algn="ctr"/>
            <a:r>
              <a:rPr lang="en-GB" sz="800" dirty="0">
                <a:solidFill>
                  <a:schemeClr val="bg1">
                    <a:lumMod val="50000"/>
                  </a:schemeClr>
                </a:solidFill>
              </a:rPr>
              <a:t>5</a:t>
            </a:r>
          </a:p>
        </p:txBody>
      </p:sp>
      <p:sp>
        <p:nvSpPr>
          <p:cNvPr id="85" name="TextBox 84">
            <a:extLst>
              <a:ext uri="{FF2B5EF4-FFF2-40B4-BE49-F238E27FC236}">
                <a16:creationId xmlns:a16="http://schemas.microsoft.com/office/drawing/2014/main" id="{1FE87AF1-7567-472A-906E-E8CB68FABD6C}"/>
              </a:ext>
            </a:extLst>
          </p:cNvPr>
          <p:cNvSpPr txBox="1"/>
          <p:nvPr userDrawn="1"/>
        </p:nvSpPr>
        <p:spPr>
          <a:xfrm>
            <a:off x="3629617" y="9395470"/>
            <a:ext cx="289438" cy="215444"/>
          </a:xfrm>
          <a:prstGeom prst="rect">
            <a:avLst/>
          </a:prstGeom>
          <a:noFill/>
        </p:spPr>
        <p:txBody>
          <a:bodyPr wrap="square" rtlCol="0">
            <a:spAutoFit/>
          </a:bodyPr>
          <a:lstStyle/>
          <a:p>
            <a:pPr algn="ctr"/>
            <a:r>
              <a:rPr lang="en-GB" sz="800" kern="1200" dirty="0">
                <a:solidFill>
                  <a:schemeClr val="bg1">
                    <a:lumMod val="50000"/>
                  </a:schemeClr>
                </a:solidFill>
                <a:latin typeface="+mn-lt"/>
                <a:ea typeface="+mn-ea"/>
                <a:cs typeface="+mn-cs"/>
              </a:rPr>
              <a:t>10</a:t>
            </a:r>
          </a:p>
        </p:txBody>
      </p:sp>
      <p:sp>
        <p:nvSpPr>
          <p:cNvPr id="86" name="TextBox 85">
            <a:extLst>
              <a:ext uri="{FF2B5EF4-FFF2-40B4-BE49-F238E27FC236}">
                <a16:creationId xmlns:a16="http://schemas.microsoft.com/office/drawing/2014/main" id="{643CBD9A-0B47-45DC-834B-299776EA004E}"/>
              </a:ext>
            </a:extLst>
          </p:cNvPr>
          <p:cNvSpPr txBox="1"/>
          <p:nvPr userDrawn="1"/>
        </p:nvSpPr>
        <p:spPr>
          <a:xfrm>
            <a:off x="5437833" y="9395470"/>
            <a:ext cx="289438" cy="215444"/>
          </a:xfrm>
          <a:prstGeom prst="rect">
            <a:avLst/>
          </a:prstGeom>
          <a:noFill/>
        </p:spPr>
        <p:txBody>
          <a:bodyPr wrap="square" rtlCol="0">
            <a:spAutoFit/>
          </a:bodyPr>
          <a:lstStyle/>
          <a:p>
            <a:pPr algn="ctr"/>
            <a:r>
              <a:rPr lang="en-GB" sz="800" kern="1200" dirty="0">
                <a:solidFill>
                  <a:schemeClr val="bg1">
                    <a:lumMod val="50000"/>
                  </a:schemeClr>
                </a:solidFill>
                <a:latin typeface="+mn-lt"/>
                <a:ea typeface="+mn-ea"/>
                <a:cs typeface="+mn-cs"/>
              </a:rPr>
              <a:t>15</a:t>
            </a:r>
          </a:p>
        </p:txBody>
      </p:sp>
      <p:sp>
        <p:nvSpPr>
          <p:cNvPr id="87" name="TextBox 86">
            <a:extLst>
              <a:ext uri="{FF2B5EF4-FFF2-40B4-BE49-F238E27FC236}">
                <a16:creationId xmlns:a16="http://schemas.microsoft.com/office/drawing/2014/main" id="{7D66AE96-09DA-484F-9188-2CC9274856CE}"/>
              </a:ext>
            </a:extLst>
          </p:cNvPr>
          <p:cNvSpPr txBox="1"/>
          <p:nvPr userDrawn="1"/>
        </p:nvSpPr>
        <p:spPr>
          <a:xfrm>
            <a:off x="7234516" y="9395470"/>
            <a:ext cx="289438" cy="215444"/>
          </a:xfrm>
          <a:prstGeom prst="rect">
            <a:avLst/>
          </a:prstGeom>
          <a:noFill/>
        </p:spPr>
        <p:txBody>
          <a:bodyPr wrap="square" rtlCol="0">
            <a:spAutoFit/>
          </a:bodyPr>
          <a:lstStyle/>
          <a:p>
            <a:pPr algn="ctr"/>
            <a:r>
              <a:rPr lang="en-GB" sz="800" kern="1200" dirty="0">
                <a:solidFill>
                  <a:schemeClr val="bg1">
                    <a:lumMod val="50000"/>
                  </a:schemeClr>
                </a:solidFill>
                <a:latin typeface="+mn-lt"/>
                <a:ea typeface="+mn-ea"/>
                <a:cs typeface="+mn-cs"/>
              </a:rPr>
              <a:t>20</a:t>
            </a:r>
          </a:p>
        </p:txBody>
      </p:sp>
      <p:sp>
        <p:nvSpPr>
          <p:cNvPr id="88" name="TextBox 87">
            <a:extLst>
              <a:ext uri="{FF2B5EF4-FFF2-40B4-BE49-F238E27FC236}">
                <a16:creationId xmlns:a16="http://schemas.microsoft.com/office/drawing/2014/main" id="{D062754B-222A-44A4-B244-E540BB38937B}"/>
              </a:ext>
            </a:extLst>
          </p:cNvPr>
          <p:cNvSpPr txBox="1"/>
          <p:nvPr userDrawn="1"/>
        </p:nvSpPr>
        <p:spPr>
          <a:xfrm>
            <a:off x="9031199" y="9395470"/>
            <a:ext cx="289438" cy="215444"/>
          </a:xfrm>
          <a:prstGeom prst="rect">
            <a:avLst/>
          </a:prstGeom>
          <a:noFill/>
        </p:spPr>
        <p:txBody>
          <a:bodyPr wrap="square" rtlCol="0">
            <a:spAutoFit/>
          </a:bodyPr>
          <a:lstStyle/>
          <a:p>
            <a:pPr algn="ctr"/>
            <a:r>
              <a:rPr lang="en-GB" sz="800" kern="1200" dirty="0">
                <a:solidFill>
                  <a:schemeClr val="bg1">
                    <a:lumMod val="50000"/>
                  </a:schemeClr>
                </a:solidFill>
                <a:latin typeface="+mn-lt"/>
                <a:ea typeface="+mn-ea"/>
                <a:cs typeface="+mn-cs"/>
              </a:rPr>
              <a:t>25</a:t>
            </a:r>
          </a:p>
        </p:txBody>
      </p:sp>
      <p:sp>
        <p:nvSpPr>
          <p:cNvPr id="89" name="TextBox 88">
            <a:extLst>
              <a:ext uri="{FF2B5EF4-FFF2-40B4-BE49-F238E27FC236}">
                <a16:creationId xmlns:a16="http://schemas.microsoft.com/office/drawing/2014/main" id="{E58F9D2D-1D4B-4E7C-AF5E-48527B56C170}"/>
              </a:ext>
            </a:extLst>
          </p:cNvPr>
          <p:cNvSpPr txBox="1"/>
          <p:nvPr userDrawn="1"/>
        </p:nvSpPr>
        <p:spPr>
          <a:xfrm>
            <a:off x="10833332" y="9395470"/>
            <a:ext cx="289438" cy="215444"/>
          </a:xfrm>
          <a:prstGeom prst="rect">
            <a:avLst/>
          </a:prstGeom>
          <a:noFill/>
        </p:spPr>
        <p:txBody>
          <a:bodyPr wrap="square" rtlCol="0">
            <a:spAutoFit/>
          </a:bodyPr>
          <a:lstStyle/>
          <a:p>
            <a:pPr algn="ctr"/>
            <a:r>
              <a:rPr lang="en-GB" sz="800" kern="1200" dirty="0">
                <a:solidFill>
                  <a:schemeClr val="bg1">
                    <a:lumMod val="50000"/>
                  </a:schemeClr>
                </a:solidFill>
                <a:latin typeface="+mn-lt"/>
                <a:ea typeface="+mn-ea"/>
                <a:cs typeface="+mn-cs"/>
              </a:rPr>
              <a:t>30</a:t>
            </a:r>
          </a:p>
        </p:txBody>
      </p:sp>
      <p:sp>
        <p:nvSpPr>
          <p:cNvPr id="90" name="TextBox 89">
            <a:extLst>
              <a:ext uri="{FF2B5EF4-FFF2-40B4-BE49-F238E27FC236}">
                <a16:creationId xmlns:a16="http://schemas.microsoft.com/office/drawing/2014/main" id="{E720E29B-8BFE-4FF1-8726-EE839D18AB28}"/>
              </a:ext>
            </a:extLst>
          </p:cNvPr>
          <p:cNvSpPr txBox="1"/>
          <p:nvPr userDrawn="1"/>
        </p:nvSpPr>
        <p:spPr>
          <a:xfrm>
            <a:off x="12572556" y="9395470"/>
            <a:ext cx="289438" cy="215444"/>
          </a:xfrm>
          <a:prstGeom prst="rect">
            <a:avLst/>
          </a:prstGeom>
          <a:noFill/>
        </p:spPr>
        <p:txBody>
          <a:bodyPr wrap="square" rtlCol="0">
            <a:spAutoFit/>
          </a:bodyPr>
          <a:lstStyle/>
          <a:p>
            <a:pPr algn="ctr"/>
            <a:r>
              <a:rPr lang="en-GB" sz="800" kern="1200" dirty="0">
                <a:solidFill>
                  <a:schemeClr val="bg1">
                    <a:lumMod val="50000"/>
                  </a:schemeClr>
                </a:solidFill>
                <a:latin typeface="+mn-lt"/>
                <a:ea typeface="+mn-ea"/>
                <a:cs typeface="+mn-cs"/>
              </a:rPr>
              <a:t>35</a:t>
            </a:r>
          </a:p>
        </p:txBody>
      </p:sp>
      <p:sp>
        <p:nvSpPr>
          <p:cNvPr id="91" name="TextBox 90">
            <a:extLst>
              <a:ext uri="{FF2B5EF4-FFF2-40B4-BE49-F238E27FC236}">
                <a16:creationId xmlns:a16="http://schemas.microsoft.com/office/drawing/2014/main" id="{3DE0A847-5BF4-48DF-9A82-68D671231FD1}"/>
              </a:ext>
            </a:extLst>
          </p:cNvPr>
          <p:cNvSpPr txBox="1"/>
          <p:nvPr userDrawn="1"/>
        </p:nvSpPr>
        <p:spPr>
          <a:xfrm>
            <a:off x="-18402" y="7531366"/>
            <a:ext cx="199022" cy="215444"/>
          </a:xfrm>
          <a:prstGeom prst="rect">
            <a:avLst/>
          </a:prstGeom>
          <a:noFill/>
        </p:spPr>
        <p:txBody>
          <a:bodyPr wrap="square" lIns="0" rIns="0" rtlCol="0">
            <a:spAutoFit/>
          </a:bodyPr>
          <a:lstStyle>
            <a:defPPr>
              <a:defRPr lang="en-US"/>
            </a:defPPr>
            <a:lvl1pPr algn="ctr">
              <a:defRPr sz="800">
                <a:solidFill>
                  <a:schemeClr val="bg1">
                    <a:lumMod val="50000"/>
                  </a:schemeClr>
                </a:solidFill>
              </a:defRPr>
            </a:lvl1pPr>
          </a:lstStyle>
          <a:p>
            <a:pPr lvl="0"/>
            <a:r>
              <a:rPr lang="en-GB" dirty="0"/>
              <a:t>5</a:t>
            </a:r>
          </a:p>
        </p:txBody>
      </p:sp>
      <p:sp>
        <p:nvSpPr>
          <p:cNvPr id="92" name="TextBox 91">
            <a:extLst>
              <a:ext uri="{FF2B5EF4-FFF2-40B4-BE49-F238E27FC236}">
                <a16:creationId xmlns:a16="http://schemas.microsoft.com/office/drawing/2014/main" id="{A0A15812-1F44-48C0-8680-71350D6888C3}"/>
              </a:ext>
            </a:extLst>
          </p:cNvPr>
          <p:cNvSpPr txBox="1"/>
          <p:nvPr userDrawn="1"/>
        </p:nvSpPr>
        <p:spPr>
          <a:xfrm>
            <a:off x="-18402" y="5730652"/>
            <a:ext cx="247454" cy="215444"/>
          </a:xfrm>
          <a:prstGeom prst="rect">
            <a:avLst/>
          </a:prstGeom>
          <a:noFill/>
        </p:spPr>
        <p:txBody>
          <a:bodyPr wrap="square" lIns="0" rIns="0" rtlCol="0">
            <a:spAutoFit/>
          </a:bodyPr>
          <a:lstStyle/>
          <a:p>
            <a:pPr algn="ctr"/>
            <a:r>
              <a:rPr lang="en-GB" sz="800" dirty="0">
                <a:solidFill>
                  <a:schemeClr val="bg1">
                    <a:lumMod val="50000"/>
                  </a:schemeClr>
                </a:solidFill>
              </a:rPr>
              <a:t>10</a:t>
            </a:r>
          </a:p>
        </p:txBody>
      </p:sp>
      <p:sp>
        <p:nvSpPr>
          <p:cNvPr id="93" name="TextBox 92">
            <a:extLst>
              <a:ext uri="{FF2B5EF4-FFF2-40B4-BE49-F238E27FC236}">
                <a16:creationId xmlns:a16="http://schemas.microsoft.com/office/drawing/2014/main" id="{608FBDE5-7D13-42E0-BB94-BFA139605031}"/>
              </a:ext>
            </a:extLst>
          </p:cNvPr>
          <p:cNvSpPr txBox="1"/>
          <p:nvPr userDrawn="1"/>
        </p:nvSpPr>
        <p:spPr>
          <a:xfrm>
            <a:off x="-18402" y="3933976"/>
            <a:ext cx="247454" cy="215444"/>
          </a:xfrm>
          <a:prstGeom prst="rect">
            <a:avLst/>
          </a:prstGeom>
          <a:noFill/>
        </p:spPr>
        <p:txBody>
          <a:bodyPr wrap="square" lIns="0" rIns="0" rtlCol="0">
            <a:spAutoFit/>
          </a:bodyPr>
          <a:lstStyle/>
          <a:p>
            <a:pPr algn="ctr"/>
            <a:r>
              <a:rPr lang="en-GB" sz="800" dirty="0">
                <a:solidFill>
                  <a:schemeClr val="bg1">
                    <a:lumMod val="50000"/>
                  </a:schemeClr>
                </a:solidFill>
              </a:rPr>
              <a:t>15</a:t>
            </a:r>
          </a:p>
        </p:txBody>
      </p:sp>
      <p:sp>
        <p:nvSpPr>
          <p:cNvPr id="94" name="TextBox 93">
            <a:extLst>
              <a:ext uri="{FF2B5EF4-FFF2-40B4-BE49-F238E27FC236}">
                <a16:creationId xmlns:a16="http://schemas.microsoft.com/office/drawing/2014/main" id="{3FBC5DB7-3448-4B22-9ACD-AEB8EC8FAE03}"/>
              </a:ext>
            </a:extLst>
          </p:cNvPr>
          <p:cNvSpPr txBox="1"/>
          <p:nvPr userDrawn="1"/>
        </p:nvSpPr>
        <p:spPr>
          <a:xfrm>
            <a:off x="-18402" y="2132611"/>
            <a:ext cx="247454" cy="215444"/>
          </a:xfrm>
          <a:prstGeom prst="rect">
            <a:avLst/>
          </a:prstGeom>
          <a:noFill/>
        </p:spPr>
        <p:txBody>
          <a:bodyPr wrap="square" lIns="0" rIns="0" rtlCol="0">
            <a:spAutoFit/>
          </a:bodyPr>
          <a:lstStyle/>
          <a:p>
            <a:pPr algn="ctr"/>
            <a:r>
              <a:rPr lang="en-GB" sz="800" dirty="0">
                <a:solidFill>
                  <a:schemeClr val="bg1">
                    <a:lumMod val="50000"/>
                  </a:schemeClr>
                </a:solidFill>
              </a:rPr>
              <a:t>20</a:t>
            </a:r>
          </a:p>
        </p:txBody>
      </p:sp>
      <p:sp>
        <p:nvSpPr>
          <p:cNvPr id="95" name="TextBox 94">
            <a:extLst>
              <a:ext uri="{FF2B5EF4-FFF2-40B4-BE49-F238E27FC236}">
                <a16:creationId xmlns:a16="http://schemas.microsoft.com/office/drawing/2014/main" id="{B9B8A744-0A00-4AA3-B43E-8BE0EF3A1B35}"/>
              </a:ext>
            </a:extLst>
          </p:cNvPr>
          <p:cNvSpPr txBox="1"/>
          <p:nvPr userDrawn="1"/>
        </p:nvSpPr>
        <p:spPr>
          <a:xfrm>
            <a:off x="-18402" y="683838"/>
            <a:ext cx="247454" cy="215444"/>
          </a:xfrm>
          <a:prstGeom prst="rect">
            <a:avLst/>
          </a:prstGeom>
          <a:noFill/>
        </p:spPr>
        <p:txBody>
          <a:bodyPr wrap="square" lIns="0" rIns="0" rtlCol="0">
            <a:spAutoFit/>
          </a:bodyPr>
          <a:lstStyle/>
          <a:p>
            <a:pPr algn="ctr"/>
            <a:r>
              <a:rPr lang="en-GB" sz="800" dirty="0">
                <a:solidFill>
                  <a:schemeClr val="bg1">
                    <a:lumMod val="50000"/>
                  </a:schemeClr>
                </a:solidFill>
              </a:rPr>
              <a:t>24</a:t>
            </a:r>
          </a:p>
        </p:txBody>
      </p:sp>
      <p:grpSp>
        <p:nvGrpSpPr>
          <p:cNvPr id="96" name="Group 95">
            <a:extLst>
              <a:ext uri="{FF2B5EF4-FFF2-40B4-BE49-F238E27FC236}">
                <a16:creationId xmlns:a16="http://schemas.microsoft.com/office/drawing/2014/main" id="{4E23DA90-64A1-4358-BEE7-FFAB019FC317}"/>
              </a:ext>
            </a:extLst>
          </p:cNvPr>
          <p:cNvGrpSpPr/>
          <p:nvPr userDrawn="1"/>
        </p:nvGrpSpPr>
        <p:grpSpPr>
          <a:xfrm>
            <a:off x="171858" y="784641"/>
            <a:ext cx="12599521" cy="8638131"/>
            <a:chOff x="130914" y="798289"/>
            <a:chExt cx="12599521" cy="8638131"/>
          </a:xfrm>
        </p:grpSpPr>
        <p:grpSp>
          <p:nvGrpSpPr>
            <p:cNvPr id="97" name="Group 96">
              <a:extLst>
                <a:ext uri="{FF2B5EF4-FFF2-40B4-BE49-F238E27FC236}">
                  <a16:creationId xmlns:a16="http://schemas.microsoft.com/office/drawing/2014/main" id="{0BE0AD3C-2354-46EE-8A83-C40B17DF2D2A}"/>
                </a:ext>
              </a:extLst>
            </p:cNvPr>
            <p:cNvGrpSpPr/>
            <p:nvPr/>
          </p:nvGrpSpPr>
          <p:grpSpPr>
            <a:xfrm>
              <a:off x="130914" y="798289"/>
              <a:ext cx="12599520" cy="8638131"/>
              <a:chOff x="275796" y="757345"/>
              <a:chExt cx="12239525" cy="8638131"/>
            </a:xfrm>
          </p:grpSpPr>
          <p:cxnSp>
            <p:nvCxnSpPr>
              <p:cNvPr id="135" name="Straight Connector 134">
                <a:extLst>
                  <a:ext uri="{FF2B5EF4-FFF2-40B4-BE49-F238E27FC236}">
                    <a16:creationId xmlns:a16="http://schemas.microsoft.com/office/drawing/2014/main" id="{D4A058BF-61EF-4426-A6EE-7C0906714FC9}"/>
                  </a:ext>
                </a:extLst>
              </p:cNvPr>
              <p:cNvCxnSpPr/>
              <p:nvPr/>
            </p:nvCxnSpPr>
            <p:spPr>
              <a:xfrm rot="5400000">
                <a:off x="6395558" y="-5000651"/>
                <a:ext cx="0" cy="12239523"/>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58808ABB-F334-41A6-9100-1852893C45B8}"/>
                  </a:ext>
                </a:extLst>
              </p:cNvPr>
              <p:cNvCxnSpPr/>
              <p:nvPr/>
            </p:nvCxnSpPr>
            <p:spPr>
              <a:xfrm rot="5400000">
                <a:off x="6395558" y="-4640651"/>
                <a:ext cx="0" cy="12239523"/>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843CDB3D-D730-4B78-A80F-06C323886CB6}"/>
                  </a:ext>
                </a:extLst>
              </p:cNvPr>
              <p:cNvCxnSpPr/>
              <p:nvPr/>
            </p:nvCxnSpPr>
            <p:spPr>
              <a:xfrm rot="5400000">
                <a:off x="6395558" y="-4280651"/>
                <a:ext cx="0" cy="12239523"/>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38" name="Straight Connector 137">
                <a:extLst>
                  <a:ext uri="{FF2B5EF4-FFF2-40B4-BE49-F238E27FC236}">
                    <a16:creationId xmlns:a16="http://schemas.microsoft.com/office/drawing/2014/main" id="{02B388C1-5E00-4C1C-8147-A3392E45E614}"/>
                  </a:ext>
                </a:extLst>
              </p:cNvPr>
              <p:cNvCxnSpPr/>
              <p:nvPr/>
            </p:nvCxnSpPr>
            <p:spPr>
              <a:xfrm rot="5400000">
                <a:off x="6395558" y="-3920372"/>
                <a:ext cx="0" cy="12239523"/>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39" name="Straight Connector 138">
                <a:extLst>
                  <a:ext uri="{FF2B5EF4-FFF2-40B4-BE49-F238E27FC236}">
                    <a16:creationId xmlns:a16="http://schemas.microsoft.com/office/drawing/2014/main" id="{93A69F62-63DC-49ED-913F-5428BC93BF5A}"/>
                  </a:ext>
                </a:extLst>
              </p:cNvPr>
              <p:cNvCxnSpPr/>
              <p:nvPr/>
            </p:nvCxnSpPr>
            <p:spPr>
              <a:xfrm rot="5400000">
                <a:off x="6395558" y="-3560372"/>
                <a:ext cx="0" cy="12239523"/>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40" name="Straight Connector 139">
                <a:extLst>
                  <a:ext uri="{FF2B5EF4-FFF2-40B4-BE49-F238E27FC236}">
                    <a16:creationId xmlns:a16="http://schemas.microsoft.com/office/drawing/2014/main" id="{8CF535F9-8D32-46AB-8A53-49190DB49C37}"/>
                  </a:ext>
                </a:extLst>
              </p:cNvPr>
              <p:cNvCxnSpPr/>
              <p:nvPr/>
            </p:nvCxnSpPr>
            <p:spPr>
              <a:xfrm rot="5400000">
                <a:off x="6395558" y="-3200372"/>
                <a:ext cx="0" cy="12239523"/>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41" name="Straight Connector 140">
                <a:extLst>
                  <a:ext uri="{FF2B5EF4-FFF2-40B4-BE49-F238E27FC236}">
                    <a16:creationId xmlns:a16="http://schemas.microsoft.com/office/drawing/2014/main" id="{48C94234-26CD-4A7D-BEEE-2B43CB6F08D0}"/>
                  </a:ext>
                </a:extLst>
              </p:cNvPr>
              <p:cNvCxnSpPr/>
              <p:nvPr/>
            </p:nvCxnSpPr>
            <p:spPr>
              <a:xfrm rot="5400000">
                <a:off x="6395558" y="-2839506"/>
                <a:ext cx="0" cy="12239523"/>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42" name="Straight Connector 141">
                <a:extLst>
                  <a:ext uri="{FF2B5EF4-FFF2-40B4-BE49-F238E27FC236}">
                    <a16:creationId xmlns:a16="http://schemas.microsoft.com/office/drawing/2014/main" id="{94F0F021-68FB-459A-8C6B-2A2D4B7A8A1D}"/>
                  </a:ext>
                </a:extLst>
              </p:cNvPr>
              <p:cNvCxnSpPr/>
              <p:nvPr/>
            </p:nvCxnSpPr>
            <p:spPr>
              <a:xfrm rot="5400000">
                <a:off x="6395558" y="-2483041"/>
                <a:ext cx="0" cy="12239523"/>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43" name="Straight Connector 142">
                <a:extLst>
                  <a:ext uri="{FF2B5EF4-FFF2-40B4-BE49-F238E27FC236}">
                    <a16:creationId xmlns:a16="http://schemas.microsoft.com/office/drawing/2014/main" id="{BF812456-FA96-47B2-807F-CCCDFD417844}"/>
                  </a:ext>
                </a:extLst>
              </p:cNvPr>
              <p:cNvCxnSpPr/>
              <p:nvPr/>
            </p:nvCxnSpPr>
            <p:spPr>
              <a:xfrm rot="5400000">
                <a:off x="6395558" y="-2123041"/>
                <a:ext cx="0" cy="12239523"/>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44" name="Straight Connector 143">
                <a:extLst>
                  <a:ext uri="{FF2B5EF4-FFF2-40B4-BE49-F238E27FC236}">
                    <a16:creationId xmlns:a16="http://schemas.microsoft.com/office/drawing/2014/main" id="{C4DB2BFE-2788-45B0-809C-80468DB27047}"/>
                  </a:ext>
                </a:extLst>
              </p:cNvPr>
              <p:cNvCxnSpPr/>
              <p:nvPr/>
            </p:nvCxnSpPr>
            <p:spPr>
              <a:xfrm rot="5400000">
                <a:off x="6395558" y="-1763041"/>
                <a:ext cx="0" cy="12239523"/>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45" name="Straight Connector 144">
                <a:extLst>
                  <a:ext uri="{FF2B5EF4-FFF2-40B4-BE49-F238E27FC236}">
                    <a16:creationId xmlns:a16="http://schemas.microsoft.com/office/drawing/2014/main" id="{CCB79707-1784-441B-AC22-6D33108777B6}"/>
                  </a:ext>
                </a:extLst>
              </p:cNvPr>
              <p:cNvCxnSpPr/>
              <p:nvPr/>
            </p:nvCxnSpPr>
            <p:spPr>
              <a:xfrm rot="5400000">
                <a:off x="6395558" y="-1402762"/>
                <a:ext cx="0" cy="12239523"/>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46" name="Straight Connector 145">
                <a:extLst>
                  <a:ext uri="{FF2B5EF4-FFF2-40B4-BE49-F238E27FC236}">
                    <a16:creationId xmlns:a16="http://schemas.microsoft.com/office/drawing/2014/main" id="{DCA8D7ED-7C73-4B57-AE08-A4901ABF3F94}"/>
                  </a:ext>
                </a:extLst>
              </p:cNvPr>
              <p:cNvCxnSpPr/>
              <p:nvPr/>
            </p:nvCxnSpPr>
            <p:spPr>
              <a:xfrm rot="5400000">
                <a:off x="6395558" y="-1042762"/>
                <a:ext cx="0" cy="12239523"/>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47" name="Straight Connector 146">
                <a:extLst>
                  <a:ext uri="{FF2B5EF4-FFF2-40B4-BE49-F238E27FC236}">
                    <a16:creationId xmlns:a16="http://schemas.microsoft.com/office/drawing/2014/main" id="{F66BA798-88C7-40FE-9B9D-17E991C98861}"/>
                  </a:ext>
                </a:extLst>
              </p:cNvPr>
              <p:cNvCxnSpPr/>
              <p:nvPr/>
            </p:nvCxnSpPr>
            <p:spPr>
              <a:xfrm rot="5400000">
                <a:off x="6395558" y="-682762"/>
                <a:ext cx="0" cy="12239523"/>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48" name="Straight Connector 147">
                <a:extLst>
                  <a:ext uri="{FF2B5EF4-FFF2-40B4-BE49-F238E27FC236}">
                    <a16:creationId xmlns:a16="http://schemas.microsoft.com/office/drawing/2014/main" id="{F2F9C7DF-93EA-4741-967F-388402B0F696}"/>
                  </a:ext>
                </a:extLst>
              </p:cNvPr>
              <p:cNvCxnSpPr/>
              <p:nvPr/>
            </p:nvCxnSpPr>
            <p:spPr>
              <a:xfrm rot="5400000">
                <a:off x="6395558" y="-321896"/>
                <a:ext cx="0" cy="12239523"/>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49" name="Straight Connector 148">
                <a:extLst>
                  <a:ext uri="{FF2B5EF4-FFF2-40B4-BE49-F238E27FC236}">
                    <a16:creationId xmlns:a16="http://schemas.microsoft.com/office/drawing/2014/main" id="{C543008B-4921-40C2-8EA0-D414A40396F5}"/>
                  </a:ext>
                </a:extLst>
              </p:cNvPr>
              <p:cNvCxnSpPr/>
              <p:nvPr/>
            </p:nvCxnSpPr>
            <p:spPr>
              <a:xfrm rot="5400000">
                <a:off x="6395558" y="38104"/>
                <a:ext cx="0" cy="12239523"/>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50" name="Straight Connector 149">
                <a:extLst>
                  <a:ext uri="{FF2B5EF4-FFF2-40B4-BE49-F238E27FC236}">
                    <a16:creationId xmlns:a16="http://schemas.microsoft.com/office/drawing/2014/main" id="{F0852440-66CB-4BA5-9709-A445343B4C21}"/>
                  </a:ext>
                </a:extLst>
              </p:cNvPr>
              <p:cNvCxnSpPr/>
              <p:nvPr/>
            </p:nvCxnSpPr>
            <p:spPr>
              <a:xfrm rot="5400000">
                <a:off x="6395558" y="398104"/>
                <a:ext cx="0" cy="12239523"/>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51" name="Straight Connector 150">
                <a:extLst>
                  <a:ext uri="{FF2B5EF4-FFF2-40B4-BE49-F238E27FC236}">
                    <a16:creationId xmlns:a16="http://schemas.microsoft.com/office/drawing/2014/main" id="{A59633C3-CC93-4ADD-8839-2A55668AF317}"/>
                  </a:ext>
                </a:extLst>
              </p:cNvPr>
              <p:cNvCxnSpPr/>
              <p:nvPr/>
            </p:nvCxnSpPr>
            <p:spPr>
              <a:xfrm rot="5400000">
                <a:off x="6395558" y="758104"/>
                <a:ext cx="0" cy="12239523"/>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52" name="Straight Connector 151">
                <a:extLst>
                  <a:ext uri="{FF2B5EF4-FFF2-40B4-BE49-F238E27FC236}">
                    <a16:creationId xmlns:a16="http://schemas.microsoft.com/office/drawing/2014/main" id="{FE41DBCF-0F25-4A93-BA4E-A6BD05C675E2}"/>
                  </a:ext>
                </a:extLst>
              </p:cNvPr>
              <p:cNvCxnSpPr/>
              <p:nvPr/>
            </p:nvCxnSpPr>
            <p:spPr>
              <a:xfrm rot="5400000">
                <a:off x="6395558" y="1118383"/>
                <a:ext cx="0" cy="12239523"/>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53" name="Straight Connector 152">
                <a:extLst>
                  <a:ext uri="{FF2B5EF4-FFF2-40B4-BE49-F238E27FC236}">
                    <a16:creationId xmlns:a16="http://schemas.microsoft.com/office/drawing/2014/main" id="{DB6C9488-5802-4718-9CE3-247EC10E4467}"/>
                  </a:ext>
                </a:extLst>
              </p:cNvPr>
              <p:cNvCxnSpPr/>
              <p:nvPr/>
            </p:nvCxnSpPr>
            <p:spPr>
              <a:xfrm rot="5400000">
                <a:off x="6395558" y="1478383"/>
                <a:ext cx="0" cy="12239523"/>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54" name="Straight Connector 153">
                <a:extLst>
                  <a:ext uri="{FF2B5EF4-FFF2-40B4-BE49-F238E27FC236}">
                    <a16:creationId xmlns:a16="http://schemas.microsoft.com/office/drawing/2014/main" id="{B8F0C66C-E3AE-401B-AC5A-AB77949D36FB}"/>
                  </a:ext>
                </a:extLst>
              </p:cNvPr>
              <p:cNvCxnSpPr/>
              <p:nvPr/>
            </p:nvCxnSpPr>
            <p:spPr>
              <a:xfrm rot="5400000">
                <a:off x="6395558" y="1838383"/>
                <a:ext cx="0" cy="12239523"/>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55" name="Straight Connector 154">
                <a:extLst>
                  <a:ext uri="{FF2B5EF4-FFF2-40B4-BE49-F238E27FC236}">
                    <a16:creationId xmlns:a16="http://schemas.microsoft.com/office/drawing/2014/main" id="{A48C382A-2141-4A6A-A6D5-8688207C4E2D}"/>
                  </a:ext>
                </a:extLst>
              </p:cNvPr>
              <p:cNvCxnSpPr/>
              <p:nvPr/>
            </p:nvCxnSpPr>
            <p:spPr>
              <a:xfrm rot="5400000">
                <a:off x="6395558" y="2199249"/>
                <a:ext cx="0" cy="12239523"/>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56" name="Straight Connector 155">
                <a:extLst>
                  <a:ext uri="{FF2B5EF4-FFF2-40B4-BE49-F238E27FC236}">
                    <a16:creationId xmlns:a16="http://schemas.microsoft.com/office/drawing/2014/main" id="{3E67D4FA-3B9B-4E6A-A29C-ADED147A3CC8}"/>
                  </a:ext>
                </a:extLst>
              </p:cNvPr>
              <p:cNvCxnSpPr/>
              <p:nvPr/>
            </p:nvCxnSpPr>
            <p:spPr>
              <a:xfrm rot="5400000">
                <a:off x="6395558" y="2555714"/>
                <a:ext cx="0" cy="12239523"/>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57" name="Straight Connector 156">
                <a:extLst>
                  <a:ext uri="{FF2B5EF4-FFF2-40B4-BE49-F238E27FC236}">
                    <a16:creationId xmlns:a16="http://schemas.microsoft.com/office/drawing/2014/main" id="{2CC891A3-F644-49F4-BA27-3EA8CFCCA835}"/>
                  </a:ext>
                </a:extLst>
              </p:cNvPr>
              <p:cNvCxnSpPr/>
              <p:nvPr/>
            </p:nvCxnSpPr>
            <p:spPr>
              <a:xfrm rot="5400000">
                <a:off x="6395558" y="2915714"/>
                <a:ext cx="0" cy="12239523"/>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58" name="Straight Connector 157">
                <a:extLst>
                  <a:ext uri="{FF2B5EF4-FFF2-40B4-BE49-F238E27FC236}">
                    <a16:creationId xmlns:a16="http://schemas.microsoft.com/office/drawing/2014/main" id="{FAE0D5FB-2F0F-4A31-BFD9-7AC156D67627}"/>
                  </a:ext>
                </a:extLst>
              </p:cNvPr>
              <p:cNvCxnSpPr/>
              <p:nvPr/>
            </p:nvCxnSpPr>
            <p:spPr>
              <a:xfrm rot="5400000">
                <a:off x="6395558" y="3275714"/>
                <a:ext cx="0" cy="12239523"/>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59" name="Straight Connector 158">
                <a:extLst>
                  <a:ext uri="{FF2B5EF4-FFF2-40B4-BE49-F238E27FC236}">
                    <a16:creationId xmlns:a16="http://schemas.microsoft.com/office/drawing/2014/main" id="{97A10381-BDBA-4F68-B200-DEAB07BAF90A}"/>
                  </a:ext>
                </a:extLst>
              </p:cNvPr>
              <p:cNvCxnSpPr/>
              <p:nvPr/>
            </p:nvCxnSpPr>
            <p:spPr>
              <a:xfrm rot="5400000">
                <a:off x="6395560" y="-5362417"/>
                <a:ext cx="0" cy="12239523"/>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grpSp>
        <p:grpSp>
          <p:nvGrpSpPr>
            <p:cNvPr id="98" name="Group 97">
              <a:extLst>
                <a:ext uri="{FF2B5EF4-FFF2-40B4-BE49-F238E27FC236}">
                  <a16:creationId xmlns:a16="http://schemas.microsoft.com/office/drawing/2014/main" id="{7E85C885-E977-4EAC-903E-0841E2057C38}"/>
                </a:ext>
              </a:extLst>
            </p:cNvPr>
            <p:cNvGrpSpPr/>
            <p:nvPr/>
          </p:nvGrpSpPr>
          <p:grpSpPr>
            <a:xfrm>
              <a:off x="130914" y="825584"/>
              <a:ext cx="12599521" cy="8590870"/>
              <a:chOff x="-46510" y="1030910"/>
              <a:chExt cx="12599521" cy="8276360"/>
            </a:xfrm>
          </p:grpSpPr>
          <p:cxnSp>
            <p:nvCxnSpPr>
              <p:cNvPr id="99" name="Straight Connector 98">
                <a:extLst>
                  <a:ext uri="{FF2B5EF4-FFF2-40B4-BE49-F238E27FC236}">
                    <a16:creationId xmlns:a16="http://schemas.microsoft.com/office/drawing/2014/main" id="{BBBAF3EB-9120-4763-A5AC-4107ED2C9E05}"/>
                  </a:ext>
                </a:extLst>
              </p:cNvPr>
              <p:cNvCxnSpPr/>
              <p:nvPr/>
            </p:nvCxnSpPr>
            <p:spPr>
              <a:xfrm>
                <a:off x="-46510"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E583B1E0-241C-4BC3-911A-37A8472CF3D4}"/>
                  </a:ext>
                </a:extLst>
              </p:cNvPr>
              <p:cNvCxnSpPr/>
              <p:nvPr/>
            </p:nvCxnSpPr>
            <p:spPr>
              <a:xfrm>
                <a:off x="313490"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ACDD6257-C62B-4B24-AEA0-BC60E89C57BB}"/>
                  </a:ext>
                </a:extLst>
              </p:cNvPr>
              <p:cNvCxnSpPr/>
              <p:nvPr/>
            </p:nvCxnSpPr>
            <p:spPr>
              <a:xfrm>
                <a:off x="673490"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183C4E0F-5057-4D61-9A11-3EF9DB3BDB30}"/>
                  </a:ext>
                </a:extLst>
              </p:cNvPr>
              <p:cNvCxnSpPr/>
              <p:nvPr/>
            </p:nvCxnSpPr>
            <p:spPr>
              <a:xfrm>
                <a:off x="1033769"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750BF342-30E4-4CC7-BA18-B1436D3BB4C3}"/>
                  </a:ext>
                </a:extLst>
              </p:cNvPr>
              <p:cNvCxnSpPr/>
              <p:nvPr/>
            </p:nvCxnSpPr>
            <p:spPr>
              <a:xfrm>
                <a:off x="1393769"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FE1BE168-5F24-4F40-A4BC-98A048C830E2}"/>
                  </a:ext>
                </a:extLst>
              </p:cNvPr>
              <p:cNvCxnSpPr/>
              <p:nvPr/>
            </p:nvCxnSpPr>
            <p:spPr>
              <a:xfrm>
                <a:off x="1753769"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E4DAAE8C-D5F1-4826-B0DD-01ECB8DDDAD4}"/>
                  </a:ext>
                </a:extLst>
              </p:cNvPr>
              <p:cNvCxnSpPr/>
              <p:nvPr/>
            </p:nvCxnSpPr>
            <p:spPr>
              <a:xfrm>
                <a:off x="2114635"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9E72BBE2-7411-4624-BF89-D0E77FC1115C}"/>
                  </a:ext>
                </a:extLst>
              </p:cNvPr>
              <p:cNvCxnSpPr/>
              <p:nvPr/>
            </p:nvCxnSpPr>
            <p:spPr>
              <a:xfrm>
                <a:off x="2471100"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02315814-2F86-4273-A41E-6783C0C6C693}"/>
                  </a:ext>
                </a:extLst>
              </p:cNvPr>
              <p:cNvCxnSpPr/>
              <p:nvPr/>
            </p:nvCxnSpPr>
            <p:spPr>
              <a:xfrm>
                <a:off x="2831100"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70D4A18E-B1B4-4A00-B4F1-AE1BBCCCA59F}"/>
                  </a:ext>
                </a:extLst>
              </p:cNvPr>
              <p:cNvCxnSpPr/>
              <p:nvPr/>
            </p:nvCxnSpPr>
            <p:spPr>
              <a:xfrm>
                <a:off x="3191100"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4CF26852-F63D-4E63-8EB0-57EAE006E06D}"/>
                  </a:ext>
                </a:extLst>
              </p:cNvPr>
              <p:cNvCxnSpPr/>
              <p:nvPr/>
            </p:nvCxnSpPr>
            <p:spPr>
              <a:xfrm>
                <a:off x="3551379"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43132B70-9754-469C-8B41-BDA377F54401}"/>
                  </a:ext>
                </a:extLst>
              </p:cNvPr>
              <p:cNvCxnSpPr/>
              <p:nvPr/>
            </p:nvCxnSpPr>
            <p:spPr>
              <a:xfrm>
                <a:off x="3911379"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6C7EB48A-5222-4208-923D-FE2090241BF0}"/>
                  </a:ext>
                </a:extLst>
              </p:cNvPr>
              <p:cNvCxnSpPr/>
              <p:nvPr/>
            </p:nvCxnSpPr>
            <p:spPr>
              <a:xfrm>
                <a:off x="4271379"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A9153414-856E-406A-A1B6-39ECCE88C708}"/>
                  </a:ext>
                </a:extLst>
              </p:cNvPr>
              <p:cNvCxnSpPr/>
              <p:nvPr/>
            </p:nvCxnSpPr>
            <p:spPr>
              <a:xfrm>
                <a:off x="4632245"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71FE7BDF-E0A2-40B7-9062-6C978F302417}"/>
                  </a:ext>
                </a:extLst>
              </p:cNvPr>
              <p:cNvCxnSpPr/>
              <p:nvPr/>
            </p:nvCxnSpPr>
            <p:spPr>
              <a:xfrm>
                <a:off x="4992245"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14" name="Straight Connector 113">
                <a:extLst>
                  <a:ext uri="{FF2B5EF4-FFF2-40B4-BE49-F238E27FC236}">
                    <a16:creationId xmlns:a16="http://schemas.microsoft.com/office/drawing/2014/main" id="{2376E184-E0DB-4695-B087-7B35873DC964}"/>
                  </a:ext>
                </a:extLst>
              </p:cNvPr>
              <p:cNvCxnSpPr/>
              <p:nvPr/>
            </p:nvCxnSpPr>
            <p:spPr>
              <a:xfrm>
                <a:off x="5352245"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E8B03361-2625-4CDE-A9DB-8E355F7CDD60}"/>
                  </a:ext>
                </a:extLst>
              </p:cNvPr>
              <p:cNvCxnSpPr/>
              <p:nvPr/>
            </p:nvCxnSpPr>
            <p:spPr>
              <a:xfrm>
                <a:off x="5712245"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a16="http://schemas.microsoft.com/office/drawing/2014/main" id="{B80A0438-699D-4863-BA20-CEE41C854943}"/>
                  </a:ext>
                </a:extLst>
              </p:cNvPr>
              <p:cNvCxnSpPr/>
              <p:nvPr/>
            </p:nvCxnSpPr>
            <p:spPr>
              <a:xfrm>
                <a:off x="6072524"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a16="http://schemas.microsoft.com/office/drawing/2014/main" id="{03DF7558-0A05-4D39-9E96-96E98CA08C11}"/>
                  </a:ext>
                </a:extLst>
              </p:cNvPr>
              <p:cNvCxnSpPr/>
              <p:nvPr/>
            </p:nvCxnSpPr>
            <p:spPr>
              <a:xfrm>
                <a:off x="6432524"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0C76C4E1-E009-41E6-870E-6CF8E3AFE546}"/>
                  </a:ext>
                </a:extLst>
              </p:cNvPr>
              <p:cNvCxnSpPr/>
              <p:nvPr/>
            </p:nvCxnSpPr>
            <p:spPr>
              <a:xfrm>
                <a:off x="6792524"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6816380F-44CC-4D92-AF8B-6C2323FC0D98}"/>
                  </a:ext>
                </a:extLst>
              </p:cNvPr>
              <p:cNvCxnSpPr/>
              <p:nvPr/>
            </p:nvCxnSpPr>
            <p:spPr>
              <a:xfrm>
                <a:off x="7153390"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4333CD4B-0DCE-4A31-A768-2DD6176E007D}"/>
                  </a:ext>
                </a:extLst>
              </p:cNvPr>
              <p:cNvCxnSpPr/>
              <p:nvPr/>
            </p:nvCxnSpPr>
            <p:spPr>
              <a:xfrm>
                <a:off x="7509855"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1C6B27BA-DECD-45DA-B720-5CC24ADA3ECF}"/>
                  </a:ext>
                </a:extLst>
              </p:cNvPr>
              <p:cNvCxnSpPr/>
              <p:nvPr/>
            </p:nvCxnSpPr>
            <p:spPr>
              <a:xfrm>
                <a:off x="7869855"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22" name="Straight Connector 121">
                <a:extLst>
                  <a:ext uri="{FF2B5EF4-FFF2-40B4-BE49-F238E27FC236}">
                    <a16:creationId xmlns:a16="http://schemas.microsoft.com/office/drawing/2014/main" id="{4353B68F-F1D0-44D3-B17F-40DF30F46E7D}"/>
                  </a:ext>
                </a:extLst>
              </p:cNvPr>
              <p:cNvCxnSpPr/>
              <p:nvPr/>
            </p:nvCxnSpPr>
            <p:spPr>
              <a:xfrm>
                <a:off x="8229855"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23" name="Straight Connector 122">
                <a:extLst>
                  <a:ext uri="{FF2B5EF4-FFF2-40B4-BE49-F238E27FC236}">
                    <a16:creationId xmlns:a16="http://schemas.microsoft.com/office/drawing/2014/main" id="{AE8B29DE-3FB6-4C5F-8E8B-73C084089B0E}"/>
                  </a:ext>
                </a:extLst>
              </p:cNvPr>
              <p:cNvCxnSpPr/>
              <p:nvPr/>
            </p:nvCxnSpPr>
            <p:spPr>
              <a:xfrm>
                <a:off x="8590134"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24" name="Straight Connector 123">
                <a:extLst>
                  <a:ext uri="{FF2B5EF4-FFF2-40B4-BE49-F238E27FC236}">
                    <a16:creationId xmlns:a16="http://schemas.microsoft.com/office/drawing/2014/main" id="{A38D6B22-5478-41CD-9A60-A35784F292FC}"/>
                  </a:ext>
                </a:extLst>
              </p:cNvPr>
              <p:cNvCxnSpPr/>
              <p:nvPr/>
            </p:nvCxnSpPr>
            <p:spPr>
              <a:xfrm>
                <a:off x="8950134"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a16="http://schemas.microsoft.com/office/drawing/2014/main" id="{374E2968-CDF3-43C7-9B14-D4124B05BD3C}"/>
                  </a:ext>
                </a:extLst>
              </p:cNvPr>
              <p:cNvCxnSpPr/>
              <p:nvPr/>
            </p:nvCxnSpPr>
            <p:spPr>
              <a:xfrm>
                <a:off x="9310134"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26" name="Straight Connector 125">
                <a:extLst>
                  <a:ext uri="{FF2B5EF4-FFF2-40B4-BE49-F238E27FC236}">
                    <a16:creationId xmlns:a16="http://schemas.microsoft.com/office/drawing/2014/main" id="{E5710038-FAF6-4B32-A519-DEFAD4870FFC}"/>
                  </a:ext>
                </a:extLst>
              </p:cNvPr>
              <p:cNvCxnSpPr/>
              <p:nvPr/>
            </p:nvCxnSpPr>
            <p:spPr>
              <a:xfrm>
                <a:off x="9671000"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27" name="Straight Connector 126">
                <a:extLst>
                  <a:ext uri="{FF2B5EF4-FFF2-40B4-BE49-F238E27FC236}">
                    <a16:creationId xmlns:a16="http://schemas.microsoft.com/office/drawing/2014/main" id="{8C21917B-B8EA-43A4-85FD-8C793B8038DE}"/>
                  </a:ext>
                </a:extLst>
              </p:cNvPr>
              <p:cNvCxnSpPr/>
              <p:nvPr/>
            </p:nvCxnSpPr>
            <p:spPr>
              <a:xfrm>
                <a:off x="10031866"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28" name="Straight Connector 127">
                <a:extLst>
                  <a:ext uri="{FF2B5EF4-FFF2-40B4-BE49-F238E27FC236}">
                    <a16:creationId xmlns:a16="http://schemas.microsoft.com/office/drawing/2014/main" id="{BF1A2BF1-48A6-4D7A-B76A-9CCB587D82E1}"/>
                  </a:ext>
                </a:extLst>
              </p:cNvPr>
              <p:cNvCxnSpPr/>
              <p:nvPr/>
            </p:nvCxnSpPr>
            <p:spPr>
              <a:xfrm>
                <a:off x="10391866"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A9A5D1AA-080B-4C85-A733-9C721469FDCA}"/>
                  </a:ext>
                </a:extLst>
              </p:cNvPr>
              <p:cNvCxnSpPr/>
              <p:nvPr/>
            </p:nvCxnSpPr>
            <p:spPr>
              <a:xfrm>
                <a:off x="10751866"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D084F10A-1817-40A5-9F25-4E6A8C444DD6}"/>
                  </a:ext>
                </a:extLst>
              </p:cNvPr>
              <p:cNvCxnSpPr/>
              <p:nvPr/>
            </p:nvCxnSpPr>
            <p:spPr>
              <a:xfrm>
                <a:off x="11112145"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5860D02F-F5F3-40C9-8A3F-2A5C850DD0C9}"/>
                  </a:ext>
                </a:extLst>
              </p:cNvPr>
              <p:cNvCxnSpPr/>
              <p:nvPr/>
            </p:nvCxnSpPr>
            <p:spPr>
              <a:xfrm>
                <a:off x="11472145"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32" name="Straight Connector 131">
                <a:extLst>
                  <a:ext uri="{FF2B5EF4-FFF2-40B4-BE49-F238E27FC236}">
                    <a16:creationId xmlns:a16="http://schemas.microsoft.com/office/drawing/2014/main" id="{269F56CA-11DD-47C4-80CB-316B750396F6}"/>
                  </a:ext>
                </a:extLst>
              </p:cNvPr>
              <p:cNvCxnSpPr/>
              <p:nvPr/>
            </p:nvCxnSpPr>
            <p:spPr>
              <a:xfrm>
                <a:off x="11832145"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33" name="Straight Connector 132">
                <a:extLst>
                  <a:ext uri="{FF2B5EF4-FFF2-40B4-BE49-F238E27FC236}">
                    <a16:creationId xmlns:a16="http://schemas.microsoft.com/office/drawing/2014/main" id="{0EB991A5-9E1C-4F08-A144-EA44E1F92A93}"/>
                  </a:ext>
                </a:extLst>
              </p:cNvPr>
              <p:cNvCxnSpPr/>
              <p:nvPr/>
            </p:nvCxnSpPr>
            <p:spPr>
              <a:xfrm>
                <a:off x="12193011"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134" name="Straight Connector 133">
                <a:extLst>
                  <a:ext uri="{FF2B5EF4-FFF2-40B4-BE49-F238E27FC236}">
                    <a16:creationId xmlns:a16="http://schemas.microsoft.com/office/drawing/2014/main" id="{77485C39-C93D-497F-B1EA-68C84A495D6B}"/>
                  </a:ext>
                </a:extLst>
              </p:cNvPr>
              <p:cNvCxnSpPr/>
              <p:nvPr/>
            </p:nvCxnSpPr>
            <p:spPr>
              <a:xfrm>
                <a:off x="12553011" y="1030910"/>
                <a:ext cx="0" cy="8276360"/>
              </a:xfrm>
              <a:prstGeom prst="line">
                <a:avLst/>
              </a:prstGeom>
              <a:ln w="3175">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grpSp>
      </p:grpSp>
      <p:sp>
        <p:nvSpPr>
          <p:cNvPr id="80" name="TextBox 79">
            <a:extLst>
              <a:ext uri="{FF2B5EF4-FFF2-40B4-BE49-F238E27FC236}">
                <a16:creationId xmlns:a16="http://schemas.microsoft.com/office/drawing/2014/main" id="{8408D3D2-68A0-4AD9-B391-8AAEF1FBD2BA}"/>
              </a:ext>
            </a:extLst>
          </p:cNvPr>
          <p:cNvSpPr txBox="1"/>
          <p:nvPr userDrawn="1"/>
        </p:nvSpPr>
        <p:spPr>
          <a:xfrm>
            <a:off x="10117246" y="105245"/>
            <a:ext cx="1473957" cy="523220"/>
          </a:xfrm>
          <a:prstGeom prst="rect">
            <a:avLst/>
          </a:prstGeom>
          <a:noFill/>
        </p:spPr>
        <p:txBody>
          <a:bodyPr wrap="square" rtlCol="0">
            <a:spAutoFit/>
          </a:bodyPr>
          <a:lstStyle/>
          <a:p>
            <a:r>
              <a:rPr lang="en-GB" sz="1400" dirty="0"/>
              <a:t>A3 printed scale</a:t>
            </a:r>
          </a:p>
          <a:p>
            <a:r>
              <a:rPr lang="en-GB" sz="1400" dirty="0"/>
              <a:t>1 cm = 0.66m </a:t>
            </a:r>
          </a:p>
        </p:txBody>
      </p:sp>
      <p:grpSp>
        <p:nvGrpSpPr>
          <p:cNvPr id="81" name="Group 80">
            <a:extLst>
              <a:ext uri="{FF2B5EF4-FFF2-40B4-BE49-F238E27FC236}">
                <a16:creationId xmlns:a16="http://schemas.microsoft.com/office/drawing/2014/main" id="{BCE0FE96-094D-4576-9454-6306C674A218}"/>
              </a:ext>
            </a:extLst>
          </p:cNvPr>
          <p:cNvGrpSpPr/>
          <p:nvPr userDrawn="1"/>
        </p:nvGrpSpPr>
        <p:grpSpPr>
          <a:xfrm>
            <a:off x="11901790" y="37005"/>
            <a:ext cx="763200" cy="687600"/>
            <a:chOff x="4573594" y="1605565"/>
            <a:chExt cx="763200" cy="687600"/>
          </a:xfrm>
        </p:grpSpPr>
        <p:sp>
          <p:nvSpPr>
            <p:cNvPr id="82" name="Rectangle 81">
              <a:extLst>
                <a:ext uri="{FF2B5EF4-FFF2-40B4-BE49-F238E27FC236}">
                  <a16:creationId xmlns:a16="http://schemas.microsoft.com/office/drawing/2014/main" id="{24C4DB8B-4E14-4CE5-A963-5E72A07EFEB1}"/>
                </a:ext>
              </a:extLst>
            </p:cNvPr>
            <p:cNvSpPr/>
            <p:nvPr/>
          </p:nvSpPr>
          <p:spPr>
            <a:xfrm>
              <a:off x="4573594" y="1605565"/>
              <a:ext cx="763200" cy="687600"/>
            </a:xfrm>
            <a:prstGeom prst="rect">
              <a:avLst/>
            </a:prstGeom>
            <a:solidFill>
              <a:schemeClr val="bg1"/>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60" name="Group 159">
              <a:extLst>
                <a:ext uri="{FF2B5EF4-FFF2-40B4-BE49-F238E27FC236}">
                  <a16:creationId xmlns:a16="http://schemas.microsoft.com/office/drawing/2014/main" id="{795086FE-C3D1-499D-9B84-6AE647945729}"/>
                </a:ext>
              </a:extLst>
            </p:cNvPr>
            <p:cNvGrpSpPr/>
            <p:nvPr/>
          </p:nvGrpSpPr>
          <p:grpSpPr>
            <a:xfrm>
              <a:off x="4805280" y="1709381"/>
              <a:ext cx="299829" cy="479967"/>
              <a:chOff x="3739487" y="4800600"/>
              <a:chExt cx="1980000" cy="3166277"/>
            </a:xfrm>
          </p:grpSpPr>
          <p:sp>
            <p:nvSpPr>
              <p:cNvPr id="161" name="Rectangle 160">
                <a:extLst>
                  <a:ext uri="{FF2B5EF4-FFF2-40B4-BE49-F238E27FC236}">
                    <a16:creationId xmlns:a16="http://schemas.microsoft.com/office/drawing/2014/main" id="{12967DBE-C9E6-42B4-A804-BD13AC18FD01}"/>
                  </a:ext>
                </a:extLst>
              </p:cNvPr>
              <p:cNvSpPr/>
              <p:nvPr/>
            </p:nvSpPr>
            <p:spPr>
              <a:xfrm>
                <a:off x="3739487" y="4800600"/>
                <a:ext cx="1980000" cy="1656000"/>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2" name="Rectangle 161">
                <a:extLst>
                  <a:ext uri="{FF2B5EF4-FFF2-40B4-BE49-F238E27FC236}">
                    <a16:creationId xmlns:a16="http://schemas.microsoft.com/office/drawing/2014/main" id="{487FF00E-2A32-416F-A74D-FF97EE771495}"/>
                  </a:ext>
                </a:extLst>
              </p:cNvPr>
              <p:cNvSpPr/>
              <p:nvPr/>
            </p:nvSpPr>
            <p:spPr>
              <a:xfrm>
                <a:off x="3916907" y="6532127"/>
                <a:ext cx="1625160" cy="1359224"/>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3" name="Rectangle 162">
                <a:extLst>
                  <a:ext uri="{FF2B5EF4-FFF2-40B4-BE49-F238E27FC236}">
                    <a16:creationId xmlns:a16="http://schemas.microsoft.com/office/drawing/2014/main" id="{52FECBFF-156E-4383-A562-976800A14ABA}"/>
                  </a:ext>
                </a:extLst>
              </p:cNvPr>
              <p:cNvSpPr/>
              <p:nvPr/>
            </p:nvSpPr>
            <p:spPr>
              <a:xfrm>
                <a:off x="3916907" y="7891350"/>
                <a:ext cx="1625160" cy="7552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sp>
        <p:nvSpPr>
          <p:cNvPr id="164" name="TextBox 163">
            <a:extLst>
              <a:ext uri="{FF2B5EF4-FFF2-40B4-BE49-F238E27FC236}">
                <a16:creationId xmlns:a16="http://schemas.microsoft.com/office/drawing/2014/main" id="{7720758A-F317-4AEF-A422-CC54202B0673}"/>
              </a:ext>
            </a:extLst>
          </p:cNvPr>
          <p:cNvSpPr txBox="1"/>
          <p:nvPr userDrawn="1"/>
        </p:nvSpPr>
        <p:spPr>
          <a:xfrm>
            <a:off x="487604" y="25955"/>
            <a:ext cx="7240619" cy="707886"/>
          </a:xfrm>
          <a:prstGeom prst="rect">
            <a:avLst/>
          </a:prstGeom>
          <a:noFill/>
        </p:spPr>
        <p:txBody>
          <a:bodyPr wrap="square" rtlCol="0">
            <a:spAutoFit/>
          </a:bodyPr>
          <a:lstStyle/>
          <a:p>
            <a:r>
              <a:rPr lang="en-GB" sz="4000" u="none" dirty="0"/>
              <a:t>CAGB 309</a:t>
            </a:r>
          </a:p>
        </p:txBody>
      </p:sp>
      <p:sp>
        <p:nvSpPr>
          <p:cNvPr id="165" name="TextBox 164">
            <a:extLst>
              <a:ext uri="{FF2B5EF4-FFF2-40B4-BE49-F238E27FC236}">
                <a16:creationId xmlns:a16="http://schemas.microsoft.com/office/drawing/2014/main" id="{C5949A6D-8283-4D0F-8E7D-5A2C89C9D7FE}"/>
              </a:ext>
            </a:extLst>
          </p:cNvPr>
          <p:cNvSpPr txBox="1"/>
          <p:nvPr userDrawn="1"/>
        </p:nvSpPr>
        <p:spPr>
          <a:xfrm>
            <a:off x="6196084" y="197578"/>
            <a:ext cx="2988859" cy="338554"/>
          </a:xfrm>
          <a:prstGeom prst="rect">
            <a:avLst/>
          </a:prstGeom>
          <a:noFill/>
        </p:spPr>
        <p:txBody>
          <a:bodyPr wrap="square" rtlCol="0">
            <a:spAutoFit/>
          </a:bodyPr>
          <a:lstStyle/>
          <a:p>
            <a:r>
              <a:rPr lang="en-GB" sz="1600" u="sng" dirty="0"/>
              <a:t>Scale check</a:t>
            </a:r>
            <a:r>
              <a:rPr lang="en-GB" sz="1600" dirty="0"/>
              <a:t>: 19.640m = 29.8cm</a:t>
            </a:r>
          </a:p>
        </p:txBody>
      </p:sp>
      <p:pic>
        <p:nvPicPr>
          <p:cNvPr id="166" name="Picture 165">
            <a:extLst>
              <a:ext uri="{FF2B5EF4-FFF2-40B4-BE49-F238E27FC236}">
                <a16:creationId xmlns:a16="http://schemas.microsoft.com/office/drawing/2014/main" id="{CFFD182A-08B8-4475-AC0E-3ADAD17348C0}"/>
              </a:ext>
            </a:extLst>
          </p:cNvPr>
          <p:cNvPicPr>
            <a:picLocks noChangeAspect="1"/>
          </p:cNvPicPr>
          <p:nvPr userDrawn="1"/>
        </p:nvPicPr>
        <p:blipFill>
          <a:blip r:embed="rId2">
            <a:clrChange>
              <a:clrFrom>
                <a:srgbClr val="FFFFFF"/>
              </a:clrFrom>
              <a:clrTo>
                <a:srgbClr val="FFFFFF">
                  <a:alpha val="0"/>
                </a:srgbClr>
              </a:clrTo>
            </a:clrChange>
          </a:blip>
          <a:stretch>
            <a:fillRect/>
          </a:stretch>
        </p:blipFill>
        <p:spPr>
          <a:xfrm>
            <a:off x="900343" y="1771213"/>
            <a:ext cx="11451109" cy="4544282"/>
          </a:xfrm>
          <a:prstGeom prst="rect">
            <a:avLst/>
          </a:prstGeom>
        </p:spPr>
      </p:pic>
    </p:spTree>
    <p:extLst>
      <p:ext uri="{BB962C8B-B14F-4D97-AF65-F5344CB8AC3E}">
        <p14:creationId xmlns:p14="http://schemas.microsoft.com/office/powerpoint/2010/main" val="91671335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AD77BFD-E183-4E36-9D71-E54124999383}"/>
              </a:ext>
            </a:extLst>
          </p:cNvPr>
          <p:cNvSpPr>
            <a:spLocks noGrp="1"/>
          </p:cNvSpPr>
          <p:nvPr>
            <p:ph type="title"/>
          </p:nvPr>
        </p:nvSpPr>
        <p:spPr>
          <a:xfrm>
            <a:off x="880110" y="358776"/>
            <a:ext cx="11041380" cy="542924"/>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AF2494C3-E5E4-40B1-B388-59E2D6374A2F}"/>
              </a:ext>
            </a:extLst>
          </p:cNvPr>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82C7867-CA84-4D41-99F3-3664DA93B7A2}"/>
              </a:ext>
            </a:extLst>
          </p:cNvPr>
          <p:cNvSpPr>
            <a:spLocks noGrp="1"/>
          </p:cNvSpPr>
          <p:nvPr>
            <p:ph type="dt" sz="half" idx="2"/>
          </p:nvPr>
        </p:nvSpPr>
        <p:spPr>
          <a:xfrm>
            <a:off x="880110" y="8898891"/>
            <a:ext cx="2880360" cy="511175"/>
          </a:xfrm>
          <a:prstGeom prst="rect">
            <a:avLst/>
          </a:prstGeom>
        </p:spPr>
        <p:txBody>
          <a:bodyPr vert="horz" lIns="91440" tIns="45720" rIns="91440" bIns="45720" rtlCol="0" anchor="ctr"/>
          <a:lstStyle>
            <a:lvl1pPr algn="l">
              <a:defRPr sz="1200">
                <a:solidFill>
                  <a:schemeClr val="tx1">
                    <a:tint val="75000"/>
                  </a:schemeClr>
                </a:solidFill>
              </a:defRPr>
            </a:lvl1pPr>
          </a:lstStyle>
          <a:p>
            <a:fld id="{81D2C8E3-7EA7-4624-AD98-70A636E40EC4}" type="datetimeFigureOut">
              <a:rPr lang="en-GB" smtClean="0"/>
              <a:t>24/01/2019</a:t>
            </a:fld>
            <a:endParaRPr lang="en-GB"/>
          </a:p>
        </p:txBody>
      </p:sp>
      <p:sp>
        <p:nvSpPr>
          <p:cNvPr id="5" name="Footer Placeholder 4">
            <a:extLst>
              <a:ext uri="{FF2B5EF4-FFF2-40B4-BE49-F238E27FC236}">
                <a16:creationId xmlns:a16="http://schemas.microsoft.com/office/drawing/2014/main" id="{DF08CF46-E967-4D07-8F2D-9CD0FB6149F7}"/>
              </a:ext>
            </a:extLst>
          </p:cNvPr>
          <p:cNvSpPr>
            <a:spLocks noGrp="1"/>
          </p:cNvSpPr>
          <p:nvPr>
            <p:ph type="ftr" sz="quarter" idx="3"/>
          </p:nvPr>
        </p:nvSpPr>
        <p:spPr>
          <a:xfrm>
            <a:off x="4240530" y="8898891"/>
            <a:ext cx="4320540" cy="51117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71CF6C9-6007-4580-9F29-21703EAFB958}"/>
              </a:ext>
            </a:extLst>
          </p:cNvPr>
          <p:cNvSpPr>
            <a:spLocks noGrp="1"/>
          </p:cNvSpPr>
          <p:nvPr>
            <p:ph type="sldNum" sz="quarter" idx="4"/>
          </p:nvPr>
        </p:nvSpPr>
        <p:spPr>
          <a:xfrm>
            <a:off x="9041130" y="8898891"/>
            <a:ext cx="2880360" cy="511175"/>
          </a:xfrm>
          <a:prstGeom prst="rect">
            <a:avLst/>
          </a:prstGeom>
        </p:spPr>
        <p:txBody>
          <a:bodyPr vert="horz" lIns="91440" tIns="45720" rIns="91440" bIns="45720" rtlCol="0" anchor="ctr"/>
          <a:lstStyle>
            <a:lvl1pPr algn="r">
              <a:defRPr sz="1200">
                <a:solidFill>
                  <a:schemeClr val="tx1">
                    <a:tint val="75000"/>
                  </a:schemeClr>
                </a:solidFill>
              </a:defRPr>
            </a:lvl1pPr>
          </a:lstStyle>
          <a:p>
            <a:fld id="{2C07F239-F641-4728-B9EB-3EFDE894F4BE}" type="slidenum">
              <a:rPr lang="en-GB" smtClean="0"/>
              <a:t>‹#›</a:t>
            </a:fld>
            <a:endParaRPr lang="en-GB"/>
          </a:p>
        </p:txBody>
      </p:sp>
    </p:spTree>
    <p:extLst>
      <p:ext uri="{BB962C8B-B14F-4D97-AF65-F5344CB8AC3E}">
        <p14:creationId xmlns:p14="http://schemas.microsoft.com/office/powerpoint/2010/main" val="506173721"/>
      </p:ext>
    </p:extLst>
  </p:cSld>
  <p:clrMap bg1="lt1" tx1="dk1" bg2="lt2" tx2="dk2" accent1="accent1" accent2="accent2" accent3="accent3" accent4="accent4" accent5="accent5" accent6="accent6" hlink="hlink" folHlink="folHlink"/>
  <p:sldLayoutIdLst>
    <p:sldLayoutId id="2147483655" r:id="rId1"/>
    <p:sldLayoutId id="2147483656"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Rectangle 46">
            <a:extLst>
              <a:ext uri="{FF2B5EF4-FFF2-40B4-BE49-F238E27FC236}">
                <a16:creationId xmlns:a16="http://schemas.microsoft.com/office/drawing/2014/main" id="{C726A012-D3DC-411B-9BFF-EFCFE9BD9D81}"/>
              </a:ext>
            </a:extLst>
          </p:cNvPr>
          <p:cNvSpPr/>
          <p:nvPr/>
        </p:nvSpPr>
        <p:spPr>
          <a:xfrm rot="5400000">
            <a:off x="10402981" y="3181508"/>
            <a:ext cx="1837660" cy="615599"/>
          </a:xfrm>
          <a:prstGeom prst="rect">
            <a:avLst/>
          </a:prstGeom>
          <a:solidFill>
            <a:schemeClr val="accent6">
              <a:lumMod val="20000"/>
              <a:lumOff val="80000"/>
            </a:schemeClr>
          </a:solidFill>
        </p:spPr>
        <p:style>
          <a:lnRef idx="1">
            <a:schemeClr val="accent3"/>
          </a:lnRef>
          <a:fillRef idx="2">
            <a:schemeClr val="accent3"/>
          </a:fillRef>
          <a:effectRef idx="1">
            <a:schemeClr val="accent3"/>
          </a:effectRef>
          <a:fontRef idx="minor">
            <a:schemeClr val="dk1"/>
          </a:fontRef>
        </p:style>
        <p:txBody>
          <a:bodyPr lIns="0" rIns="0" rtlCol="0" anchor="ctr"/>
          <a:lstStyle/>
          <a:p>
            <a:pPr algn="ctr"/>
            <a:r>
              <a:rPr lang="en-GB" sz="1000" dirty="0"/>
              <a:t>Invigilator area</a:t>
            </a:r>
            <a:endParaRPr lang="en-GB" sz="1000" i="1" dirty="0"/>
          </a:p>
        </p:txBody>
      </p:sp>
      <p:grpSp>
        <p:nvGrpSpPr>
          <p:cNvPr id="285" name="Group 284">
            <a:extLst>
              <a:ext uri="{FF2B5EF4-FFF2-40B4-BE49-F238E27FC236}">
                <a16:creationId xmlns:a16="http://schemas.microsoft.com/office/drawing/2014/main" id="{419387E1-EB84-4F2B-ACD8-C2025E0B6CE8}"/>
              </a:ext>
            </a:extLst>
          </p:cNvPr>
          <p:cNvGrpSpPr/>
          <p:nvPr/>
        </p:nvGrpSpPr>
        <p:grpSpPr>
          <a:xfrm rot="5400000">
            <a:off x="4280657" y="3474092"/>
            <a:ext cx="658800" cy="615600"/>
            <a:chOff x="4573594" y="1605565"/>
            <a:chExt cx="763200" cy="615600"/>
          </a:xfrm>
        </p:grpSpPr>
        <p:sp>
          <p:nvSpPr>
            <p:cNvPr id="286" name="Rectangle 285">
              <a:extLst>
                <a:ext uri="{FF2B5EF4-FFF2-40B4-BE49-F238E27FC236}">
                  <a16:creationId xmlns:a16="http://schemas.microsoft.com/office/drawing/2014/main" id="{A306992E-AC14-4984-8F6F-3849711DEC86}"/>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287" name="Group 286">
              <a:extLst>
                <a:ext uri="{FF2B5EF4-FFF2-40B4-BE49-F238E27FC236}">
                  <a16:creationId xmlns:a16="http://schemas.microsoft.com/office/drawing/2014/main" id="{1B487623-ED5A-4499-9EDC-69BEEA8D153C}"/>
                </a:ext>
              </a:extLst>
            </p:cNvPr>
            <p:cNvGrpSpPr/>
            <p:nvPr/>
          </p:nvGrpSpPr>
          <p:grpSpPr>
            <a:xfrm>
              <a:off x="4819654" y="1719746"/>
              <a:ext cx="271082" cy="415384"/>
              <a:chOff x="3834396" y="4868976"/>
              <a:chExt cx="1790156" cy="2740232"/>
            </a:xfrm>
          </p:grpSpPr>
          <p:sp>
            <p:nvSpPr>
              <p:cNvPr id="288" name="Rectangle 287">
                <a:extLst>
                  <a:ext uri="{FF2B5EF4-FFF2-40B4-BE49-F238E27FC236}">
                    <a16:creationId xmlns:a16="http://schemas.microsoft.com/office/drawing/2014/main" id="{0841F902-241A-4406-A1A1-5B2AB0025F0E}"/>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89" name="Rectangle 288">
                <a:extLst>
                  <a:ext uri="{FF2B5EF4-FFF2-40B4-BE49-F238E27FC236}">
                    <a16:creationId xmlns:a16="http://schemas.microsoft.com/office/drawing/2014/main" id="{FFC8A1B0-57BF-4452-B233-FB51AEA58D85}"/>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290" name="Group 289">
            <a:extLst>
              <a:ext uri="{FF2B5EF4-FFF2-40B4-BE49-F238E27FC236}">
                <a16:creationId xmlns:a16="http://schemas.microsoft.com/office/drawing/2014/main" id="{66CC8527-4821-4033-BF9F-16805CAFD008}"/>
              </a:ext>
            </a:extLst>
          </p:cNvPr>
          <p:cNvGrpSpPr/>
          <p:nvPr/>
        </p:nvGrpSpPr>
        <p:grpSpPr>
          <a:xfrm rot="5400000">
            <a:off x="4281132" y="2145677"/>
            <a:ext cx="658800" cy="615600"/>
            <a:chOff x="4573594" y="1605565"/>
            <a:chExt cx="763200" cy="615600"/>
          </a:xfrm>
        </p:grpSpPr>
        <p:sp>
          <p:nvSpPr>
            <p:cNvPr id="291" name="Rectangle 290">
              <a:extLst>
                <a:ext uri="{FF2B5EF4-FFF2-40B4-BE49-F238E27FC236}">
                  <a16:creationId xmlns:a16="http://schemas.microsoft.com/office/drawing/2014/main" id="{D7CC56A9-9ED4-46D5-B98B-D2F6BDDDB3CA}"/>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292" name="Group 291">
              <a:extLst>
                <a:ext uri="{FF2B5EF4-FFF2-40B4-BE49-F238E27FC236}">
                  <a16:creationId xmlns:a16="http://schemas.microsoft.com/office/drawing/2014/main" id="{667F7EED-CF7B-49B2-B3B6-9FC6EE409FA2}"/>
                </a:ext>
              </a:extLst>
            </p:cNvPr>
            <p:cNvGrpSpPr/>
            <p:nvPr/>
          </p:nvGrpSpPr>
          <p:grpSpPr>
            <a:xfrm>
              <a:off x="4819654" y="1719746"/>
              <a:ext cx="271082" cy="415384"/>
              <a:chOff x="3834396" y="4868976"/>
              <a:chExt cx="1790156" cy="2740232"/>
            </a:xfrm>
          </p:grpSpPr>
          <p:sp>
            <p:nvSpPr>
              <p:cNvPr id="293" name="Rectangle 292">
                <a:extLst>
                  <a:ext uri="{FF2B5EF4-FFF2-40B4-BE49-F238E27FC236}">
                    <a16:creationId xmlns:a16="http://schemas.microsoft.com/office/drawing/2014/main" id="{E6291604-53EC-4AC4-BB6F-7804C94CC655}"/>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94" name="Rectangle 293">
                <a:extLst>
                  <a:ext uri="{FF2B5EF4-FFF2-40B4-BE49-F238E27FC236}">
                    <a16:creationId xmlns:a16="http://schemas.microsoft.com/office/drawing/2014/main" id="{FCBDBA4F-8EE9-4479-B3DC-AF6C116E81E6}"/>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295" name="Group 294">
            <a:extLst>
              <a:ext uri="{FF2B5EF4-FFF2-40B4-BE49-F238E27FC236}">
                <a16:creationId xmlns:a16="http://schemas.microsoft.com/office/drawing/2014/main" id="{4DDB95BD-8AC5-4F1E-A690-761580C131D3}"/>
              </a:ext>
            </a:extLst>
          </p:cNvPr>
          <p:cNvGrpSpPr/>
          <p:nvPr/>
        </p:nvGrpSpPr>
        <p:grpSpPr>
          <a:xfrm rot="5400000">
            <a:off x="4276755" y="4792421"/>
            <a:ext cx="658800" cy="615600"/>
            <a:chOff x="4573594" y="1605565"/>
            <a:chExt cx="763200" cy="615600"/>
          </a:xfrm>
        </p:grpSpPr>
        <p:sp>
          <p:nvSpPr>
            <p:cNvPr id="296" name="Rectangle 295">
              <a:extLst>
                <a:ext uri="{FF2B5EF4-FFF2-40B4-BE49-F238E27FC236}">
                  <a16:creationId xmlns:a16="http://schemas.microsoft.com/office/drawing/2014/main" id="{667C72B8-29BC-4758-B495-F9BEB4CE0263}"/>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297" name="Group 296">
              <a:extLst>
                <a:ext uri="{FF2B5EF4-FFF2-40B4-BE49-F238E27FC236}">
                  <a16:creationId xmlns:a16="http://schemas.microsoft.com/office/drawing/2014/main" id="{0BAEA3FE-D9DE-4B41-A2BB-C6CAAE383208}"/>
                </a:ext>
              </a:extLst>
            </p:cNvPr>
            <p:cNvGrpSpPr/>
            <p:nvPr/>
          </p:nvGrpSpPr>
          <p:grpSpPr>
            <a:xfrm>
              <a:off x="4819654" y="1719746"/>
              <a:ext cx="271082" cy="415384"/>
              <a:chOff x="3834396" y="4868976"/>
              <a:chExt cx="1790156" cy="2740232"/>
            </a:xfrm>
          </p:grpSpPr>
          <p:sp>
            <p:nvSpPr>
              <p:cNvPr id="298" name="Rectangle 297">
                <a:extLst>
                  <a:ext uri="{FF2B5EF4-FFF2-40B4-BE49-F238E27FC236}">
                    <a16:creationId xmlns:a16="http://schemas.microsoft.com/office/drawing/2014/main" id="{85FB8924-AC27-4B38-B56D-47A84A8D9F66}"/>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99" name="Rectangle 298">
                <a:extLst>
                  <a:ext uri="{FF2B5EF4-FFF2-40B4-BE49-F238E27FC236}">
                    <a16:creationId xmlns:a16="http://schemas.microsoft.com/office/drawing/2014/main" id="{D377B530-9C5D-4E0B-B43F-931974346CD1}"/>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300" name="Group 299">
            <a:extLst>
              <a:ext uri="{FF2B5EF4-FFF2-40B4-BE49-F238E27FC236}">
                <a16:creationId xmlns:a16="http://schemas.microsoft.com/office/drawing/2014/main" id="{E9967689-44C3-44D9-873E-A8DD6E1EEB45}"/>
              </a:ext>
            </a:extLst>
          </p:cNvPr>
          <p:cNvGrpSpPr/>
          <p:nvPr/>
        </p:nvGrpSpPr>
        <p:grpSpPr>
          <a:xfrm rot="5400000">
            <a:off x="4280657" y="2810473"/>
            <a:ext cx="658800" cy="615600"/>
            <a:chOff x="4573594" y="1605565"/>
            <a:chExt cx="763200" cy="615600"/>
          </a:xfrm>
        </p:grpSpPr>
        <p:sp>
          <p:nvSpPr>
            <p:cNvPr id="301" name="Rectangle 300">
              <a:extLst>
                <a:ext uri="{FF2B5EF4-FFF2-40B4-BE49-F238E27FC236}">
                  <a16:creationId xmlns:a16="http://schemas.microsoft.com/office/drawing/2014/main" id="{1F199C17-ABBE-4911-B172-272BC5E42C6E}"/>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302" name="Group 301">
              <a:extLst>
                <a:ext uri="{FF2B5EF4-FFF2-40B4-BE49-F238E27FC236}">
                  <a16:creationId xmlns:a16="http://schemas.microsoft.com/office/drawing/2014/main" id="{F296A622-750F-4134-BE4A-108B2593B1E3}"/>
                </a:ext>
              </a:extLst>
            </p:cNvPr>
            <p:cNvGrpSpPr/>
            <p:nvPr/>
          </p:nvGrpSpPr>
          <p:grpSpPr>
            <a:xfrm>
              <a:off x="4819654" y="1719746"/>
              <a:ext cx="271082" cy="415384"/>
              <a:chOff x="3834396" y="4868976"/>
              <a:chExt cx="1790156" cy="2740232"/>
            </a:xfrm>
          </p:grpSpPr>
          <p:sp>
            <p:nvSpPr>
              <p:cNvPr id="303" name="Rectangle 302">
                <a:extLst>
                  <a:ext uri="{FF2B5EF4-FFF2-40B4-BE49-F238E27FC236}">
                    <a16:creationId xmlns:a16="http://schemas.microsoft.com/office/drawing/2014/main" id="{35F1261A-F73B-4890-B1CE-5AA1D46CDF1B}"/>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04" name="Rectangle 303">
                <a:extLst>
                  <a:ext uri="{FF2B5EF4-FFF2-40B4-BE49-F238E27FC236}">
                    <a16:creationId xmlns:a16="http://schemas.microsoft.com/office/drawing/2014/main" id="{DD042E43-EAEE-4DF9-87EE-A26E5D4B3BEE}"/>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305" name="Group 304">
            <a:extLst>
              <a:ext uri="{FF2B5EF4-FFF2-40B4-BE49-F238E27FC236}">
                <a16:creationId xmlns:a16="http://schemas.microsoft.com/office/drawing/2014/main" id="{8184A45B-3ECC-46FE-8E56-9C6373BEDEF2}"/>
              </a:ext>
            </a:extLst>
          </p:cNvPr>
          <p:cNvGrpSpPr/>
          <p:nvPr/>
        </p:nvGrpSpPr>
        <p:grpSpPr>
          <a:xfrm rot="5400000">
            <a:off x="4280657" y="4133621"/>
            <a:ext cx="658800" cy="615600"/>
            <a:chOff x="4573594" y="1605565"/>
            <a:chExt cx="763200" cy="615600"/>
          </a:xfrm>
        </p:grpSpPr>
        <p:sp>
          <p:nvSpPr>
            <p:cNvPr id="306" name="Rectangle 305">
              <a:extLst>
                <a:ext uri="{FF2B5EF4-FFF2-40B4-BE49-F238E27FC236}">
                  <a16:creationId xmlns:a16="http://schemas.microsoft.com/office/drawing/2014/main" id="{5EF56514-A33A-4D0E-AB8D-10E84AB54714}"/>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307" name="Group 306">
              <a:extLst>
                <a:ext uri="{FF2B5EF4-FFF2-40B4-BE49-F238E27FC236}">
                  <a16:creationId xmlns:a16="http://schemas.microsoft.com/office/drawing/2014/main" id="{62DC2B80-C7FE-4065-B2A1-CF99C65D8FF1}"/>
                </a:ext>
              </a:extLst>
            </p:cNvPr>
            <p:cNvGrpSpPr/>
            <p:nvPr/>
          </p:nvGrpSpPr>
          <p:grpSpPr>
            <a:xfrm>
              <a:off x="4819654" y="1719746"/>
              <a:ext cx="271082" cy="415384"/>
              <a:chOff x="3834396" y="4868976"/>
              <a:chExt cx="1790156" cy="2740232"/>
            </a:xfrm>
          </p:grpSpPr>
          <p:sp>
            <p:nvSpPr>
              <p:cNvPr id="308" name="Rectangle 307">
                <a:extLst>
                  <a:ext uri="{FF2B5EF4-FFF2-40B4-BE49-F238E27FC236}">
                    <a16:creationId xmlns:a16="http://schemas.microsoft.com/office/drawing/2014/main" id="{A341AE3C-2C62-4D94-A2C2-1F296FEA92B2}"/>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09" name="Rectangle 308">
                <a:extLst>
                  <a:ext uri="{FF2B5EF4-FFF2-40B4-BE49-F238E27FC236}">
                    <a16:creationId xmlns:a16="http://schemas.microsoft.com/office/drawing/2014/main" id="{010919FC-F64F-47F0-8C88-97F4CBD7D89D}"/>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310" name="Group 309">
            <a:extLst>
              <a:ext uri="{FF2B5EF4-FFF2-40B4-BE49-F238E27FC236}">
                <a16:creationId xmlns:a16="http://schemas.microsoft.com/office/drawing/2014/main" id="{D2025278-AFC7-402E-895B-0460C0E28FF3}"/>
              </a:ext>
            </a:extLst>
          </p:cNvPr>
          <p:cNvGrpSpPr/>
          <p:nvPr/>
        </p:nvGrpSpPr>
        <p:grpSpPr>
          <a:xfrm rot="5400000">
            <a:off x="3663006" y="3474092"/>
            <a:ext cx="658800" cy="615600"/>
            <a:chOff x="4573594" y="1605565"/>
            <a:chExt cx="763200" cy="615600"/>
          </a:xfrm>
        </p:grpSpPr>
        <p:sp>
          <p:nvSpPr>
            <p:cNvPr id="311" name="Rectangle 310">
              <a:extLst>
                <a:ext uri="{FF2B5EF4-FFF2-40B4-BE49-F238E27FC236}">
                  <a16:creationId xmlns:a16="http://schemas.microsoft.com/office/drawing/2014/main" id="{5E97C634-BFE9-4422-A7EF-3BBA799B5312}"/>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312" name="Group 311">
              <a:extLst>
                <a:ext uri="{FF2B5EF4-FFF2-40B4-BE49-F238E27FC236}">
                  <a16:creationId xmlns:a16="http://schemas.microsoft.com/office/drawing/2014/main" id="{E643A09A-2509-42DA-818E-0468A6A45793}"/>
                </a:ext>
              </a:extLst>
            </p:cNvPr>
            <p:cNvGrpSpPr/>
            <p:nvPr/>
          </p:nvGrpSpPr>
          <p:grpSpPr>
            <a:xfrm>
              <a:off x="4819654" y="1719746"/>
              <a:ext cx="271082" cy="415384"/>
              <a:chOff x="3834396" y="4868976"/>
              <a:chExt cx="1790156" cy="2740232"/>
            </a:xfrm>
          </p:grpSpPr>
          <p:sp>
            <p:nvSpPr>
              <p:cNvPr id="313" name="Rectangle 312">
                <a:extLst>
                  <a:ext uri="{FF2B5EF4-FFF2-40B4-BE49-F238E27FC236}">
                    <a16:creationId xmlns:a16="http://schemas.microsoft.com/office/drawing/2014/main" id="{23E176C6-C5D0-43B0-875E-140449687A50}"/>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14" name="Rectangle 313">
                <a:extLst>
                  <a:ext uri="{FF2B5EF4-FFF2-40B4-BE49-F238E27FC236}">
                    <a16:creationId xmlns:a16="http://schemas.microsoft.com/office/drawing/2014/main" id="{D628D3EF-F49B-4707-A11C-7D2AAA7D3705}"/>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315" name="Group 314">
            <a:extLst>
              <a:ext uri="{FF2B5EF4-FFF2-40B4-BE49-F238E27FC236}">
                <a16:creationId xmlns:a16="http://schemas.microsoft.com/office/drawing/2014/main" id="{04307980-B929-4870-8436-1907643B3389}"/>
              </a:ext>
            </a:extLst>
          </p:cNvPr>
          <p:cNvGrpSpPr/>
          <p:nvPr/>
        </p:nvGrpSpPr>
        <p:grpSpPr>
          <a:xfrm rot="5400000">
            <a:off x="3663481" y="2145677"/>
            <a:ext cx="658800" cy="615600"/>
            <a:chOff x="4573594" y="1605565"/>
            <a:chExt cx="763200" cy="615600"/>
          </a:xfrm>
        </p:grpSpPr>
        <p:sp>
          <p:nvSpPr>
            <p:cNvPr id="316" name="Rectangle 315">
              <a:extLst>
                <a:ext uri="{FF2B5EF4-FFF2-40B4-BE49-F238E27FC236}">
                  <a16:creationId xmlns:a16="http://schemas.microsoft.com/office/drawing/2014/main" id="{F0CC64B6-47C8-4754-9C1A-1DD83FC9A241}"/>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317" name="Group 316">
              <a:extLst>
                <a:ext uri="{FF2B5EF4-FFF2-40B4-BE49-F238E27FC236}">
                  <a16:creationId xmlns:a16="http://schemas.microsoft.com/office/drawing/2014/main" id="{2908C31D-CC0B-4A72-B546-8F4CAD3FDCFF}"/>
                </a:ext>
              </a:extLst>
            </p:cNvPr>
            <p:cNvGrpSpPr/>
            <p:nvPr/>
          </p:nvGrpSpPr>
          <p:grpSpPr>
            <a:xfrm>
              <a:off x="4819654" y="1719746"/>
              <a:ext cx="271082" cy="415384"/>
              <a:chOff x="3834396" y="4868976"/>
              <a:chExt cx="1790156" cy="2740232"/>
            </a:xfrm>
          </p:grpSpPr>
          <p:sp>
            <p:nvSpPr>
              <p:cNvPr id="318" name="Rectangle 317">
                <a:extLst>
                  <a:ext uri="{FF2B5EF4-FFF2-40B4-BE49-F238E27FC236}">
                    <a16:creationId xmlns:a16="http://schemas.microsoft.com/office/drawing/2014/main" id="{972896EB-5EE0-46B3-98E9-8E41429C10B5}"/>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19" name="Rectangle 318">
                <a:extLst>
                  <a:ext uri="{FF2B5EF4-FFF2-40B4-BE49-F238E27FC236}">
                    <a16:creationId xmlns:a16="http://schemas.microsoft.com/office/drawing/2014/main" id="{94F7CB6A-EED8-4979-AB8E-E9148215C6EC}"/>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320" name="Group 319">
            <a:extLst>
              <a:ext uri="{FF2B5EF4-FFF2-40B4-BE49-F238E27FC236}">
                <a16:creationId xmlns:a16="http://schemas.microsoft.com/office/drawing/2014/main" id="{457FAA30-6513-4E2C-824B-8A1BEA3BACE3}"/>
              </a:ext>
            </a:extLst>
          </p:cNvPr>
          <p:cNvGrpSpPr/>
          <p:nvPr/>
        </p:nvGrpSpPr>
        <p:grpSpPr>
          <a:xfrm rot="5400000">
            <a:off x="3659104" y="4792421"/>
            <a:ext cx="658800" cy="615600"/>
            <a:chOff x="4573594" y="1605565"/>
            <a:chExt cx="763200" cy="615600"/>
          </a:xfrm>
        </p:grpSpPr>
        <p:sp>
          <p:nvSpPr>
            <p:cNvPr id="321" name="Rectangle 320">
              <a:extLst>
                <a:ext uri="{FF2B5EF4-FFF2-40B4-BE49-F238E27FC236}">
                  <a16:creationId xmlns:a16="http://schemas.microsoft.com/office/drawing/2014/main" id="{7242D289-A43A-4C4F-924E-2AEFF00DB7C7}"/>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322" name="Group 321">
              <a:extLst>
                <a:ext uri="{FF2B5EF4-FFF2-40B4-BE49-F238E27FC236}">
                  <a16:creationId xmlns:a16="http://schemas.microsoft.com/office/drawing/2014/main" id="{CD2A43EB-80A7-475D-A7E1-70AE5A340197}"/>
                </a:ext>
              </a:extLst>
            </p:cNvPr>
            <p:cNvGrpSpPr/>
            <p:nvPr/>
          </p:nvGrpSpPr>
          <p:grpSpPr>
            <a:xfrm>
              <a:off x="4819654" y="1719746"/>
              <a:ext cx="271082" cy="415384"/>
              <a:chOff x="3834396" y="4868976"/>
              <a:chExt cx="1790156" cy="2740232"/>
            </a:xfrm>
          </p:grpSpPr>
          <p:sp>
            <p:nvSpPr>
              <p:cNvPr id="323" name="Rectangle 322">
                <a:extLst>
                  <a:ext uri="{FF2B5EF4-FFF2-40B4-BE49-F238E27FC236}">
                    <a16:creationId xmlns:a16="http://schemas.microsoft.com/office/drawing/2014/main" id="{CB20742E-E970-4492-9522-C2F9B28115F8}"/>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24" name="Rectangle 323">
                <a:extLst>
                  <a:ext uri="{FF2B5EF4-FFF2-40B4-BE49-F238E27FC236}">
                    <a16:creationId xmlns:a16="http://schemas.microsoft.com/office/drawing/2014/main" id="{89444DE3-3506-4CCB-B2B1-D2D2A684993E}"/>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325" name="Group 324">
            <a:extLst>
              <a:ext uri="{FF2B5EF4-FFF2-40B4-BE49-F238E27FC236}">
                <a16:creationId xmlns:a16="http://schemas.microsoft.com/office/drawing/2014/main" id="{C5C109EC-2038-4489-B588-5BE60A6649FE}"/>
              </a:ext>
            </a:extLst>
          </p:cNvPr>
          <p:cNvGrpSpPr/>
          <p:nvPr/>
        </p:nvGrpSpPr>
        <p:grpSpPr>
          <a:xfrm rot="5400000">
            <a:off x="3663006" y="2810473"/>
            <a:ext cx="658800" cy="615600"/>
            <a:chOff x="4573594" y="1605565"/>
            <a:chExt cx="763200" cy="615600"/>
          </a:xfrm>
        </p:grpSpPr>
        <p:sp>
          <p:nvSpPr>
            <p:cNvPr id="326" name="Rectangle 325">
              <a:extLst>
                <a:ext uri="{FF2B5EF4-FFF2-40B4-BE49-F238E27FC236}">
                  <a16:creationId xmlns:a16="http://schemas.microsoft.com/office/drawing/2014/main" id="{38E1CB32-E21E-4D46-8D88-37EE3E8E45A5}"/>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327" name="Group 326">
              <a:extLst>
                <a:ext uri="{FF2B5EF4-FFF2-40B4-BE49-F238E27FC236}">
                  <a16:creationId xmlns:a16="http://schemas.microsoft.com/office/drawing/2014/main" id="{C0366948-3D7B-406B-B60C-04711EE4F804}"/>
                </a:ext>
              </a:extLst>
            </p:cNvPr>
            <p:cNvGrpSpPr/>
            <p:nvPr/>
          </p:nvGrpSpPr>
          <p:grpSpPr>
            <a:xfrm>
              <a:off x="4819654" y="1719746"/>
              <a:ext cx="271082" cy="415384"/>
              <a:chOff x="3834396" y="4868976"/>
              <a:chExt cx="1790156" cy="2740232"/>
            </a:xfrm>
          </p:grpSpPr>
          <p:sp>
            <p:nvSpPr>
              <p:cNvPr id="328" name="Rectangle 327">
                <a:extLst>
                  <a:ext uri="{FF2B5EF4-FFF2-40B4-BE49-F238E27FC236}">
                    <a16:creationId xmlns:a16="http://schemas.microsoft.com/office/drawing/2014/main" id="{C5AA46A7-CF15-4145-AD4C-FE4DACBA1AE2}"/>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29" name="Rectangle 328">
                <a:extLst>
                  <a:ext uri="{FF2B5EF4-FFF2-40B4-BE49-F238E27FC236}">
                    <a16:creationId xmlns:a16="http://schemas.microsoft.com/office/drawing/2014/main" id="{68D90152-61BA-416B-AF8C-501290E24F36}"/>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330" name="Group 329">
            <a:extLst>
              <a:ext uri="{FF2B5EF4-FFF2-40B4-BE49-F238E27FC236}">
                <a16:creationId xmlns:a16="http://schemas.microsoft.com/office/drawing/2014/main" id="{39B11DAE-D626-4F53-AC2F-A03D5D7C3DA9}"/>
              </a:ext>
            </a:extLst>
          </p:cNvPr>
          <p:cNvGrpSpPr/>
          <p:nvPr/>
        </p:nvGrpSpPr>
        <p:grpSpPr>
          <a:xfrm rot="5400000">
            <a:off x="3663006" y="4133621"/>
            <a:ext cx="658800" cy="615600"/>
            <a:chOff x="4573594" y="1605565"/>
            <a:chExt cx="763200" cy="615600"/>
          </a:xfrm>
        </p:grpSpPr>
        <p:sp>
          <p:nvSpPr>
            <p:cNvPr id="331" name="Rectangle 330">
              <a:extLst>
                <a:ext uri="{FF2B5EF4-FFF2-40B4-BE49-F238E27FC236}">
                  <a16:creationId xmlns:a16="http://schemas.microsoft.com/office/drawing/2014/main" id="{434A294D-C3D6-4125-89F2-C09A3336BF9D}"/>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332" name="Group 331">
              <a:extLst>
                <a:ext uri="{FF2B5EF4-FFF2-40B4-BE49-F238E27FC236}">
                  <a16:creationId xmlns:a16="http://schemas.microsoft.com/office/drawing/2014/main" id="{BE65AD67-6543-449C-B27E-F12BFF703D7F}"/>
                </a:ext>
              </a:extLst>
            </p:cNvPr>
            <p:cNvGrpSpPr/>
            <p:nvPr/>
          </p:nvGrpSpPr>
          <p:grpSpPr>
            <a:xfrm>
              <a:off x="4819654" y="1719746"/>
              <a:ext cx="271082" cy="415384"/>
              <a:chOff x="3834396" y="4868976"/>
              <a:chExt cx="1790156" cy="2740232"/>
            </a:xfrm>
          </p:grpSpPr>
          <p:sp>
            <p:nvSpPr>
              <p:cNvPr id="333" name="Rectangle 332">
                <a:extLst>
                  <a:ext uri="{FF2B5EF4-FFF2-40B4-BE49-F238E27FC236}">
                    <a16:creationId xmlns:a16="http://schemas.microsoft.com/office/drawing/2014/main" id="{CE19AD12-7F81-4957-AD55-EAAB894AC1F6}"/>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34" name="Rectangle 333">
                <a:extLst>
                  <a:ext uri="{FF2B5EF4-FFF2-40B4-BE49-F238E27FC236}">
                    <a16:creationId xmlns:a16="http://schemas.microsoft.com/office/drawing/2014/main" id="{253AA112-A5DE-40A2-A963-4FA1F653287F}"/>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335" name="Group 334">
            <a:extLst>
              <a:ext uri="{FF2B5EF4-FFF2-40B4-BE49-F238E27FC236}">
                <a16:creationId xmlns:a16="http://schemas.microsoft.com/office/drawing/2014/main" id="{84A276E4-9A91-4A4C-A359-DEC512DED710}"/>
              </a:ext>
            </a:extLst>
          </p:cNvPr>
          <p:cNvGrpSpPr/>
          <p:nvPr/>
        </p:nvGrpSpPr>
        <p:grpSpPr>
          <a:xfrm rot="5400000">
            <a:off x="3037124" y="3474092"/>
            <a:ext cx="658800" cy="615600"/>
            <a:chOff x="4573594" y="1605565"/>
            <a:chExt cx="763200" cy="615600"/>
          </a:xfrm>
        </p:grpSpPr>
        <p:sp>
          <p:nvSpPr>
            <p:cNvPr id="336" name="Rectangle 335">
              <a:extLst>
                <a:ext uri="{FF2B5EF4-FFF2-40B4-BE49-F238E27FC236}">
                  <a16:creationId xmlns:a16="http://schemas.microsoft.com/office/drawing/2014/main" id="{1662FB10-FDA5-4B50-974C-43EEE9E2FF93}"/>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337" name="Group 336">
              <a:extLst>
                <a:ext uri="{FF2B5EF4-FFF2-40B4-BE49-F238E27FC236}">
                  <a16:creationId xmlns:a16="http://schemas.microsoft.com/office/drawing/2014/main" id="{37220543-7537-46C3-9E1A-B4EC97A457FC}"/>
                </a:ext>
              </a:extLst>
            </p:cNvPr>
            <p:cNvGrpSpPr/>
            <p:nvPr/>
          </p:nvGrpSpPr>
          <p:grpSpPr>
            <a:xfrm>
              <a:off x="4819654" y="1719746"/>
              <a:ext cx="271082" cy="415384"/>
              <a:chOff x="3834396" y="4868976"/>
              <a:chExt cx="1790156" cy="2740232"/>
            </a:xfrm>
          </p:grpSpPr>
          <p:sp>
            <p:nvSpPr>
              <p:cNvPr id="338" name="Rectangle 337">
                <a:extLst>
                  <a:ext uri="{FF2B5EF4-FFF2-40B4-BE49-F238E27FC236}">
                    <a16:creationId xmlns:a16="http://schemas.microsoft.com/office/drawing/2014/main" id="{5ACD36B9-06DE-4631-B0EC-556544D60D8D}"/>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39" name="Rectangle 338">
                <a:extLst>
                  <a:ext uri="{FF2B5EF4-FFF2-40B4-BE49-F238E27FC236}">
                    <a16:creationId xmlns:a16="http://schemas.microsoft.com/office/drawing/2014/main" id="{2383A258-C832-4173-AB38-07424860B94D}"/>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340" name="Group 339">
            <a:extLst>
              <a:ext uri="{FF2B5EF4-FFF2-40B4-BE49-F238E27FC236}">
                <a16:creationId xmlns:a16="http://schemas.microsoft.com/office/drawing/2014/main" id="{E2823B4E-EB99-4032-B26E-1455C8539294}"/>
              </a:ext>
            </a:extLst>
          </p:cNvPr>
          <p:cNvGrpSpPr/>
          <p:nvPr/>
        </p:nvGrpSpPr>
        <p:grpSpPr>
          <a:xfrm rot="5400000">
            <a:off x="3037599" y="2145677"/>
            <a:ext cx="658800" cy="615600"/>
            <a:chOff x="4573594" y="1605565"/>
            <a:chExt cx="763200" cy="615600"/>
          </a:xfrm>
        </p:grpSpPr>
        <p:sp>
          <p:nvSpPr>
            <p:cNvPr id="341" name="Rectangle 340">
              <a:extLst>
                <a:ext uri="{FF2B5EF4-FFF2-40B4-BE49-F238E27FC236}">
                  <a16:creationId xmlns:a16="http://schemas.microsoft.com/office/drawing/2014/main" id="{20DF9392-72EE-4DDA-AEB5-C17FAA4801F6}"/>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342" name="Group 341">
              <a:extLst>
                <a:ext uri="{FF2B5EF4-FFF2-40B4-BE49-F238E27FC236}">
                  <a16:creationId xmlns:a16="http://schemas.microsoft.com/office/drawing/2014/main" id="{6161F47C-B6AB-4D75-8B41-88C0996A2ABF}"/>
                </a:ext>
              </a:extLst>
            </p:cNvPr>
            <p:cNvGrpSpPr/>
            <p:nvPr/>
          </p:nvGrpSpPr>
          <p:grpSpPr>
            <a:xfrm>
              <a:off x="4819654" y="1719746"/>
              <a:ext cx="271082" cy="415384"/>
              <a:chOff x="3834396" y="4868976"/>
              <a:chExt cx="1790156" cy="2740232"/>
            </a:xfrm>
          </p:grpSpPr>
          <p:sp>
            <p:nvSpPr>
              <p:cNvPr id="343" name="Rectangle 342">
                <a:extLst>
                  <a:ext uri="{FF2B5EF4-FFF2-40B4-BE49-F238E27FC236}">
                    <a16:creationId xmlns:a16="http://schemas.microsoft.com/office/drawing/2014/main" id="{64F3F32A-356B-4EB4-AE2B-22646F01350D}"/>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44" name="Rectangle 343">
                <a:extLst>
                  <a:ext uri="{FF2B5EF4-FFF2-40B4-BE49-F238E27FC236}">
                    <a16:creationId xmlns:a16="http://schemas.microsoft.com/office/drawing/2014/main" id="{D4424CFE-52E3-4C64-B16C-B7DC782C8BA6}"/>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345" name="Group 344">
            <a:extLst>
              <a:ext uri="{FF2B5EF4-FFF2-40B4-BE49-F238E27FC236}">
                <a16:creationId xmlns:a16="http://schemas.microsoft.com/office/drawing/2014/main" id="{157C2DBB-71DC-4BDB-9C5C-BFB39355F7D6}"/>
              </a:ext>
            </a:extLst>
          </p:cNvPr>
          <p:cNvGrpSpPr/>
          <p:nvPr/>
        </p:nvGrpSpPr>
        <p:grpSpPr>
          <a:xfrm rot="5400000">
            <a:off x="3033222" y="4792421"/>
            <a:ext cx="658800" cy="615600"/>
            <a:chOff x="4573594" y="1605565"/>
            <a:chExt cx="763200" cy="615600"/>
          </a:xfrm>
        </p:grpSpPr>
        <p:sp>
          <p:nvSpPr>
            <p:cNvPr id="346" name="Rectangle 345">
              <a:extLst>
                <a:ext uri="{FF2B5EF4-FFF2-40B4-BE49-F238E27FC236}">
                  <a16:creationId xmlns:a16="http://schemas.microsoft.com/office/drawing/2014/main" id="{4A719EBA-C93F-43F4-901E-DA7DCA10970B}"/>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347" name="Group 346">
              <a:extLst>
                <a:ext uri="{FF2B5EF4-FFF2-40B4-BE49-F238E27FC236}">
                  <a16:creationId xmlns:a16="http://schemas.microsoft.com/office/drawing/2014/main" id="{FC4AC10D-87A8-434B-A57D-B6FD1CB72386}"/>
                </a:ext>
              </a:extLst>
            </p:cNvPr>
            <p:cNvGrpSpPr/>
            <p:nvPr/>
          </p:nvGrpSpPr>
          <p:grpSpPr>
            <a:xfrm>
              <a:off x="4819654" y="1719746"/>
              <a:ext cx="271082" cy="415384"/>
              <a:chOff x="3834396" y="4868976"/>
              <a:chExt cx="1790156" cy="2740232"/>
            </a:xfrm>
          </p:grpSpPr>
          <p:sp>
            <p:nvSpPr>
              <p:cNvPr id="348" name="Rectangle 347">
                <a:extLst>
                  <a:ext uri="{FF2B5EF4-FFF2-40B4-BE49-F238E27FC236}">
                    <a16:creationId xmlns:a16="http://schemas.microsoft.com/office/drawing/2014/main" id="{B67270F1-4465-45A7-81F9-A13DB35EA5DB}"/>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49" name="Rectangle 348">
                <a:extLst>
                  <a:ext uri="{FF2B5EF4-FFF2-40B4-BE49-F238E27FC236}">
                    <a16:creationId xmlns:a16="http://schemas.microsoft.com/office/drawing/2014/main" id="{7E7AEA8F-EF77-470D-81D9-2B50ECC7AA35}"/>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350" name="Group 349">
            <a:extLst>
              <a:ext uri="{FF2B5EF4-FFF2-40B4-BE49-F238E27FC236}">
                <a16:creationId xmlns:a16="http://schemas.microsoft.com/office/drawing/2014/main" id="{9DF9C584-F987-477F-A115-9A1358AE5C1A}"/>
              </a:ext>
            </a:extLst>
          </p:cNvPr>
          <p:cNvGrpSpPr/>
          <p:nvPr/>
        </p:nvGrpSpPr>
        <p:grpSpPr>
          <a:xfrm rot="5400000">
            <a:off x="3037124" y="2810473"/>
            <a:ext cx="658800" cy="615600"/>
            <a:chOff x="4573594" y="1605565"/>
            <a:chExt cx="763200" cy="615600"/>
          </a:xfrm>
        </p:grpSpPr>
        <p:sp>
          <p:nvSpPr>
            <p:cNvPr id="351" name="Rectangle 350">
              <a:extLst>
                <a:ext uri="{FF2B5EF4-FFF2-40B4-BE49-F238E27FC236}">
                  <a16:creationId xmlns:a16="http://schemas.microsoft.com/office/drawing/2014/main" id="{5695655C-CC57-49D9-BE28-BA77677A6817}"/>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352" name="Group 351">
              <a:extLst>
                <a:ext uri="{FF2B5EF4-FFF2-40B4-BE49-F238E27FC236}">
                  <a16:creationId xmlns:a16="http://schemas.microsoft.com/office/drawing/2014/main" id="{4C8B3FC6-EE92-4F02-8462-DCDD99D4D8CE}"/>
                </a:ext>
              </a:extLst>
            </p:cNvPr>
            <p:cNvGrpSpPr/>
            <p:nvPr/>
          </p:nvGrpSpPr>
          <p:grpSpPr>
            <a:xfrm>
              <a:off x="4819654" y="1719746"/>
              <a:ext cx="271082" cy="415384"/>
              <a:chOff x="3834396" y="4868976"/>
              <a:chExt cx="1790156" cy="2740232"/>
            </a:xfrm>
          </p:grpSpPr>
          <p:sp>
            <p:nvSpPr>
              <p:cNvPr id="353" name="Rectangle 352">
                <a:extLst>
                  <a:ext uri="{FF2B5EF4-FFF2-40B4-BE49-F238E27FC236}">
                    <a16:creationId xmlns:a16="http://schemas.microsoft.com/office/drawing/2014/main" id="{6814143C-FB97-4CD0-BEF8-F5C162FA07B4}"/>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54" name="Rectangle 353">
                <a:extLst>
                  <a:ext uri="{FF2B5EF4-FFF2-40B4-BE49-F238E27FC236}">
                    <a16:creationId xmlns:a16="http://schemas.microsoft.com/office/drawing/2014/main" id="{B7845ECF-695E-44CE-B545-E7E0CDB084F9}"/>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355" name="Group 354">
            <a:extLst>
              <a:ext uri="{FF2B5EF4-FFF2-40B4-BE49-F238E27FC236}">
                <a16:creationId xmlns:a16="http://schemas.microsoft.com/office/drawing/2014/main" id="{B5A227B0-B932-4BBA-971F-78C9204C9C26}"/>
              </a:ext>
            </a:extLst>
          </p:cNvPr>
          <p:cNvGrpSpPr/>
          <p:nvPr/>
        </p:nvGrpSpPr>
        <p:grpSpPr>
          <a:xfrm rot="5400000">
            <a:off x="3037124" y="4133621"/>
            <a:ext cx="658800" cy="615600"/>
            <a:chOff x="4573594" y="1605565"/>
            <a:chExt cx="763200" cy="615600"/>
          </a:xfrm>
        </p:grpSpPr>
        <p:sp>
          <p:nvSpPr>
            <p:cNvPr id="356" name="Rectangle 355">
              <a:extLst>
                <a:ext uri="{FF2B5EF4-FFF2-40B4-BE49-F238E27FC236}">
                  <a16:creationId xmlns:a16="http://schemas.microsoft.com/office/drawing/2014/main" id="{48A39974-3383-4E51-9642-6F1A2C73B57D}"/>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357" name="Group 356">
              <a:extLst>
                <a:ext uri="{FF2B5EF4-FFF2-40B4-BE49-F238E27FC236}">
                  <a16:creationId xmlns:a16="http://schemas.microsoft.com/office/drawing/2014/main" id="{3A4EDA20-9757-461C-8EF7-C674DF66BB93}"/>
                </a:ext>
              </a:extLst>
            </p:cNvPr>
            <p:cNvGrpSpPr/>
            <p:nvPr/>
          </p:nvGrpSpPr>
          <p:grpSpPr>
            <a:xfrm>
              <a:off x="4819654" y="1719746"/>
              <a:ext cx="271082" cy="415384"/>
              <a:chOff x="3834396" y="4868976"/>
              <a:chExt cx="1790156" cy="2740232"/>
            </a:xfrm>
          </p:grpSpPr>
          <p:sp>
            <p:nvSpPr>
              <p:cNvPr id="358" name="Rectangle 357">
                <a:extLst>
                  <a:ext uri="{FF2B5EF4-FFF2-40B4-BE49-F238E27FC236}">
                    <a16:creationId xmlns:a16="http://schemas.microsoft.com/office/drawing/2014/main" id="{5C31B470-9B6E-4BCD-8D80-478239F2A402}"/>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59" name="Rectangle 358">
                <a:extLst>
                  <a:ext uri="{FF2B5EF4-FFF2-40B4-BE49-F238E27FC236}">
                    <a16:creationId xmlns:a16="http://schemas.microsoft.com/office/drawing/2014/main" id="{BAE02578-039F-4C11-B17D-4BC3C6022880}"/>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360" name="Group 359">
            <a:extLst>
              <a:ext uri="{FF2B5EF4-FFF2-40B4-BE49-F238E27FC236}">
                <a16:creationId xmlns:a16="http://schemas.microsoft.com/office/drawing/2014/main" id="{062E89AC-E3B5-4F96-A21C-FFF56EA25BD8}"/>
              </a:ext>
            </a:extLst>
          </p:cNvPr>
          <p:cNvGrpSpPr/>
          <p:nvPr/>
        </p:nvGrpSpPr>
        <p:grpSpPr>
          <a:xfrm rot="5400000">
            <a:off x="6140038" y="3469273"/>
            <a:ext cx="658800" cy="615600"/>
            <a:chOff x="4573594" y="1605565"/>
            <a:chExt cx="763200" cy="615600"/>
          </a:xfrm>
        </p:grpSpPr>
        <p:sp>
          <p:nvSpPr>
            <p:cNvPr id="361" name="Rectangle 360">
              <a:extLst>
                <a:ext uri="{FF2B5EF4-FFF2-40B4-BE49-F238E27FC236}">
                  <a16:creationId xmlns:a16="http://schemas.microsoft.com/office/drawing/2014/main" id="{BEB75495-E393-452D-8E81-38CD982BEB63}"/>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362" name="Group 361">
              <a:extLst>
                <a:ext uri="{FF2B5EF4-FFF2-40B4-BE49-F238E27FC236}">
                  <a16:creationId xmlns:a16="http://schemas.microsoft.com/office/drawing/2014/main" id="{77C097CB-48E4-47F9-9552-3812E206A0AF}"/>
                </a:ext>
              </a:extLst>
            </p:cNvPr>
            <p:cNvGrpSpPr/>
            <p:nvPr/>
          </p:nvGrpSpPr>
          <p:grpSpPr>
            <a:xfrm>
              <a:off x="4819654" y="1719746"/>
              <a:ext cx="271082" cy="415384"/>
              <a:chOff x="3834396" y="4868976"/>
              <a:chExt cx="1790156" cy="2740232"/>
            </a:xfrm>
          </p:grpSpPr>
          <p:sp>
            <p:nvSpPr>
              <p:cNvPr id="363" name="Rectangle 362">
                <a:extLst>
                  <a:ext uri="{FF2B5EF4-FFF2-40B4-BE49-F238E27FC236}">
                    <a16:creationId xmlns:a16="http://schemas.microsoft.com/office/drawing/2014/main" id="{3A9087B7-8450-4061-9471-2D010DC663C7}"/>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64" name="Rectangle 363">
                <a:extLst>
                  <a:ext uri="{FF2B5EF4-FFF2-40B4-BE49-F238E27FC236}">
                    <a16:creationId xmlns:a16="http://schemas.microsoft.com/office/drawing/2014/main" id="{7FCEAADF-FDEB-4885-AE3A-0FCBC9F4880D}"/>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370" name="Group 369">
            <a:extLst>
              <a:ext uri="{FF2B5EF4-FFF2-40B4-BE49-F238E27FC236}">
                <a16:creationId xmlns:a16="http://schemas.microsoft.com/office/drawing/2014/main" id="{BF66295E-3A2B-40A5-AD04-74E981C4BFB1}"/>
              </a:ext>
            </a:extLst>
          </p:cNvPr>
          <p:cNvGrpSpPr/>
          <p:nvPr/>
        </p:nvGrpSpPr>
        <p:grpSpPr>
          <a:xfrm rot="5400000">
            <a:off x="6136136" y="4787602"/>
            <a:ext cx="658800" cy="615600"/>
            <a:chOff x="4573594" y="1605565"/>
            <a:chExt cx="763200" cy="615600"/>
          </a:xfrm>
        </p:grpSpPr>
        <p:sp>
          <p:nvSpPr>
            <p:cNvPr id="371" name="Rectangle 370">
              <a:extLst>
                <a:ext uri="{FF2B5EF4-FFF2-40B4-BE49-F238E27FC236}">
                  <a16:creationId xmlns:a16="http://schemas.microsoft.com/office/drawing/2014/main" id="{AE4C9F25-7D2B-4BAC-A784-4CD33E4495C0}"/>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372" name="Group 371">
              <a:extLst>
                <a:ext uri="{FF2B5EF4-FFF2-40B4-BE49-F238E27FC236}">
                  <a16:creationId xmlns:a16="http://schemas.microsoft.com/office/drawing/2014/main" id="{43E41631-842E-4E4C-85F6-059E6F553834}"/>
                </a:ext>
              </a:extLst>
            </p:cNvPr>
            <p:cNvGrpSpPr/>
            <p:nvPr/>
          </p:nvGrpSpPr>
          <p:grpSpPr>
            <a:xfrm>
              <a:off x="4819654" y="1719746"/>
              <a:ext cx="271082" cy="415384"/>
              <a:chOff x="3834396" y="4868976"/>
              <a:chExt cx="1790156" cy="2740232"/>
            </a:xfrm>
          </p:grpSpPr>
          <p:sp>
            <p:nvSpPr>
              <p:cNvPr id="373" name="Rectangle 372">
                <a:extLst>
                  <a:ext uri="{FF2B5EF4-FFF2-40B4-BE49-F238E27FC236}">
                    <a16:creationId xmlns:a16="http://schemas.microsoft.com/office/drawing/2014/main" id="{0AF02065-1AB4-44A3-8D38-03A5F4C61A7E}"/>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74" name="Rectangle 373">
                <a:extLst>
                  <a:ext uri="{FF2B5EF4-FFF2-40B4-BE49-F238E27FC236}">
                    <a16:creationId xmlns:a16="http://schemas.microsoft.com/office/drawing/2014/main" id="{701C30FE-233B-4BC2-8E97-6C6539256C98}"/>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380" name="Group 379">
            <a:extLst>
              <a:ext uri="{FF2B5EF4-FFF2-40B4-BE49-F238E27FC236}">
                <a16:creationId xmlns:a16="http://schemas.microsoft.com/office/drawing/2014/main" id="{D18E491D-B6C5-4F9D-9638-29AD8044E99E}"/>
              </a:ext>
            </a:extLst>
          </p:cNvPr>
          <p:cNvGrpSpPr/>
          <p:nvPr/>
        </p:nvGrpSpPr>
        <p:grpSpPr>
          <a:xfrm rot="5400000">
            <a:off x="6140038" y="4128802"/>
            <a:ext cx="658800" cy="615600"/>
            <a:chOff x="4573594" y="1605565"/>
            <a:chExt cx="763200" cy="615600"/>
          </a:xfrm>
        </p:grpSpPr>
        <p:sp>
          <p:nvSpPr>
            <p:cNvPr id="381" name="Rectangle 380">
              <a:extLst>
                <a:ext uri="{FF2B5EF4-FFF2-40B4-BE49-F238E27FC236}">
                  <a16:creationId xmlns:a16="http://schemas.microsoft.com/office/drawing/2014/main" id="{5CE7FF38-4CC2-4C3A-BF3C-36DBC180D292}"/>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382" name="Group 381">
              <a:extLst>
                <a:ext uri="{FF2B5EF4-FFF2-40B4-BE49-F238E27FC236}">
                  <a16:creationId xmlns:a16="http://schemas.microsoft.com/office/drawing/2014/main" id="{9884F4CF-A420-404E-B4D4-E11DF371A919}"/>
                </a:ext>
              </a:extLst>
            </p:cNvPr>
            <p:cNvGrpSpPr/>
            <p:nvPr/>
          </p:nvGrpSpPr>
          <p:grpSpPr>
            <a:xfrm>
              <a:off x="4819654" y="1719746"/>
              <a:ext cx="271082" cy="415384"/>
              <a:chOff x="3834396" y="4868976"/>
              <a:chExt cx="1790156" cy="2740232"/>
            </a:xfrm>
          </p:grpSpPr>
          <p:sp>
            <p:nvSpPr>
              <p:cNvPr id="383" name="Rectangle 382">
                <a:extLst>
                  <a:ext uri="{FF2B5EF4-FFF2-40B4-BE49-F238E27FC236}">
                    <a16:creationId xmlns:a16="http://schemas.microsoft.com/office/drawing/2014/main" id="{DAE9316A-DCBE-4BF2-8A21-1E157FE6F1C9}"/>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84" name="Rectangle 383">
                <a:extLst>
                  <a:ext uri="{FF2B5EF4-FFF2-40B4-BE49-F238E27FC236}">
                    <a16:creationId xmlns:a16="http://schemas.microsoft.com/office/drawing/2014/main" id="{4B73F596-7A3E-488F-AB2B-D983B07EB296}"/>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385" name="Group 384">
            <a:extLst>
              <a:ext uri="{FF2B5EF4-FFF2-40B4-BE49-F238E27FC236}">
                <a16:creationId xmlns:a16="http://schemas.microsoft.com/office/drawing/2014/main" id="{98207AA8-34D8-4A78-94AA-FF8521B239D3}"/>
              </a:ext>
            </a:extLst>
          </p:cNvPr>
          <p:cNvGrpSpPr/>
          <p:nvPr/>
        </p:nvGrpSpPr>
        <p:grpSpPr>
          <a:xfrm rot="5400000">
            <a:off x="5522387" y="3469273"/>
            <a:ext cx="658800" cy="615600"/>
            <a:chOff x="4573594" y="1605565"/>
            <a:chExt cx="763200" cy="615600"/>
          </a:xfrm>
        </p:grpSpPr>
        <p:sp>
          <p:nvSpPr>
            <p:cNvPr id="386" name="Rectangle 385">
              <a:extLst>
                <a:ext uri="{FF2B5EF4-FFF2-40B4-BE49-F238E27FC236}">
                  <a16:creationId xmlns:a16="http://schemas.microsoft.com/office/drawing/2014/main" id="{0B16889D-578F-4121-B98D-441758C74415}"/>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387" name="Group 386">
              <a:extLst>
                <a:ext uri="{FF2B5EF4-FFF2-40B4-BE49-F238E27FC236}">
                  <a16:creationId xmlns:a16="http://schemas.microsoft.com/office/drawing/2014/main" id="{A6D40252-2CBE-4A0B-8468-EB3E0566D241}"/>
                </a:ext>
              </a:extLst>
            </p:cNvPr>
            <p:cNvGrpSpPr/>
            <p:nvPr/>
          </p:nvGrpSpPr>
          <p:grpSpPr>
            <a:xfrm>
              <a:off x="4819654" y="1719746"/>
              <a:ext cx="271082" cy="415384"/>
              <a:chOff x="3834396" y="4868976"/>
              <a:chExt cx="1790156" cy="2740232"/>
            </a:xfrm>
          </p:grpSpPr>
          <p:sp>
            <p:nvSpPr>
              <p:cNvPr id="388" name="Rectangle 387">
                <a:extLst>
                  <a:ext uri="{FF2B5EF4-FFF2-40B4-BE49-F238E27FC236}">
                    <a16:creationId xmlns:a16="http://schemas.microsoft.com/office/drawing/2014/main" id="{8FF67895-B193-4A52-A52F-41799BD7A591}"/>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89" name="Rectangle 388">
                <a:extLst>
                  <a:ext uri="{FF2B5EF4-FFF2-40B4-BE49-F238E27FC236}">
                    <a16:creationId xmlns:a16="http://schemas.microsoft.com/office/drawing/2014/main" id="{6524AD8D-F3C1-446F-8FA8-C179D95081C7}"/>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395" name="Group 394">
            <a:extLst>
              <a:ext uri="{FF2B5EF4-FFF2-40B4-BE49-F238E27FC236}">
                <a16:creationId xmlns:a16="http://schemas.microsoft.com/office/drawing/2014/main" id="{423E97BE-C150-48B3-B588-CAFE00EA7162}"/>
              </a:ext>
            </a:extLst>
          </p:cNvPr>
          <p:cNvGrpSpPr/>
          <p:nvPr/>
        </p:nvGrpSpPr>
        <p:grpSpPr>
          <a:xfrm rot="5400000">
            <a:off x="5518485" y="4787602"/>
            <a:ext cx="658800" cy="615600"/>
            <a:chOff x="4573594" y="1605565"/>
            <a:chExt cx="763200" cy="615600"/>
          </a:xfrm>
        </p:grpSpPr>
        <p:sp>
          <p:nvSpPr>
            <p:cNvPr id="396" name="Rectangle 395">
              <a:extLst>
                <a:ext uri="{FF2B5EF4-FFF2-40B4-BE49-F238E27FC236}">
                  <a16:creationId xmlns:a16="http://schemas.microsoft.com/office/drawing/2014/main" id="{7BCC2819-F925-4326-AED8-C7E3CB77610F}"/>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397" name="Group 396">
              <a:extLst>
                <a:ext uri="{FF2B5EF4-FFF2-40B4-BE49-F238E27FC236}">
                  <a16:creationId xmlns:a16="http://schemas.microsoft.com/office/drawing/2014/main" id="{3260A459-6335-4562-9B9E-7692406669DE}"/>
                </a:ext>
              </a:extLst>
            </p:cNvPr>
            <p:cNvGrpSpPr/>
            <p:nvPr/>
          </p:nvGrpSpPr>
          <p:grpSpPr>
            <a:xfrm>
              <a:off x="4819654" y="1719746"/>
              <a:ext cx="271082" cy="415384"/>
              <a:chOff x="3834396" y="4868976"/>
              <a:chExt cx="1790156" cy="2740232"/>
            </a:xfrm>
          </p:grpSpPr>
          <p:sp>
            <p:nvSpPr>
              <p:cNvPr id="398" name="Rectangle 397">
                <a:extLst>
                  <a:ext uri="{FF2B5EF4-FFF2-40B4-BE49-F238E27FC236}">
                    <a16:creationId xmlns:a16="http://schemas.microsoft.com/office/drawing/2014/main" id="{E750C408-D227-4823-86A8-0266F7CAD236}"/>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99" name="Rectangle 398">
                <a:extLst>
                  <a:ext uri="{FF2B5EF4-FFF2-40B4-BE49-F238E27FC236}">
                    <a16:creationId xmlns:a16="http://schemas.microsoft.com/office/drawing/2014/main" id="{98C545E8-5031-4690-9C55-A55B6381891D}"/>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405" name="Group 404">
            <a:extLst>
              <a:ext uri="{FF2B5EF4-FFF2-40B4-BE49-F238E27FC236}">
                <a16:creationId xmlns:a16="http://schemas.microsoft.com/office/drawing/2014/main" id="{7A896F1C-88CD-4530-9C88-139ABEEA25DD}"/>
              </a:ext>
            </a:extLst>
          </p:cNvPr>
          <p:cNvGrpSpPr/>
          <p:nvPr/>
        </p:nvGrpSpPr>
        <p:grpSpPr>
          <a:xfrm rot="5400000">
            <a:off x="5522387" y="4128802"/>
            <a:ext cx="658800" cy="615600"/>
            <a:chOff x="4573594" y="1605565"/>
            <a:chExt cx="763200" cy="615600"/>
          </a:xfrm>
        </p:grpSpPr>
        <p:sp>
          <p:nvSpPr>
            <p:cNvPr id="406" name="Rectangle 405">
              <a:extLst>
                <a:ext uri="{FF2B5EF4-FFF2-40B4-BE49-F238E27FC236}">
                  <a16:creationId xmlns:a16="http://schemas.microsoft.com/office/drawing/2014/main" id="{E74A13D7-7737-4024-A863-7F439E5D0771}"/>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407" name="Group 406">
              <a:extLst>
                <a:ext uri="{FF2B5EF4-FFF2-40B4-BE49-F238E27FC236}">
                  <a16:creationId xmlns:a16="http://schemas.microsoft.com/office/drawing/2014/main" id="{AA5C8EBC-0AF9-4DD1-B35E-8BB62349B00D}"/>
                </a:ext>
              </a:extLst>
            </p:cNvPr>
            <p:cNvGrpSpPr/>
            <p:nvPr/>
          </p:nvGrpSpPr>
          <p:grpSpPr>
            <a:xfrm>
              <a:off x="4819654" y="1719746"/>
              <a:ext cx="271082" cy="415384"/>
              <a:chOff x="3834396" y="4868976"/>
              <a:chExt cx="1790156" cy="2740232"/>
            </a:xfrm>
          </p:grpSpPr>
          <p:sp>
            <p:nvSpPr>
              <p:cNvPr id="408" name="Rectangle 407">
                <a:extLst>
                  <a:ext uri="{FF2B5EF4-FFF2-40B4-BE49-F238E27FC236}">
                    <a16:creationId xmlns:a16="http://schemas.microsoft.com/office/drawing/2014/main" id="{56364C88-9728-4E97-9D50-D8B766753AA1}"/>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09" name="Rectangle 408">
                <a:extLst>
                  <a:ext uri="{FF2B5EF4-FFF2-40B4-BE49-F238E27FC236}">
                    <a16:creationId xmlns:a16="http://schemas.microsoft.com/office/drawing/2014/main" id="{7A24E442-F503-4C0D-B1FB-AF8603D0A2A5}"/>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410" name="Group 409">
            <a:extLst>
              <a:ext uri="{FF2B5EF4-FFF2-40B4-BE49-F238E27FC236}">
                <a16:creationId xmlns:a16="http://schemas.microsoft.com/office/drawing/2014/main" id="{0F7386B1-D953-4086-9F22-963857F44767}"/>
              </a:ext>
            </a:extLst>
          </p:cNvPr>
          <p:cNvGrpSpPr/>
          <p:nvPr/>
        </p:nvGrpSpPr>
        <p:grpSpPr>
          <a:xfrm rot="5400000">
            <a:off x="4896505" y="3469273"/>
            <a:ext cx="658800" cy="615600"/>
            <a:chOff x="4573594" y="1605565"/>
            <a:chExt cx="763200" cy="615600"/>
          </a:xfrm>
        </p:grpSpPr>
        <p:sp>
          <p:nvSpPr>
            <p:cNvPr id="411" name="Rectangle 410">
              <a:extLst>
                <a:ext uri="{FF2B5EF4-FFF2-40B4-BE49-F238E27FC236}">
                  <a16:creationId xmlns:a16="http://schemas.microsoft.com/office/drawing/2014/main" id="{79866518-9FDA-4FBA-97A2-56769452F3DD}"/>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412" name="Group 411">
              <a:extLst>
                <a:ext uri="{FF2B5EF4-FFF2-40B4-BE49-F238E27FC236}">
                  <a16:creationId xmlns:a16="http://schemas.microsoft.com/office/drawing/2014/main" id="{F6C46827-3E2D-4B94-B9E0-0247E2A8BC90}"/>
                </a:ext>
              </a:extLst>
            </p:cNvPr>
            <p:cNvGrpSpPr/>
            <p:nvPr/>
          </p:nvGrpSpPr>
          <p:grpSpPr>
            <a:xfrm>
              <a:off x="4819654" y="1719746"/>
              <a:ext cx="271082" cy="415384"/>
              <a:chOff x="3834396" y="4868976"/>
              <a:chExt cx="1790156" cy="2740232"/>
            </a:xfrm>
          </p:grpSpPr>
          <p:sp>
            <p:nvSpPr>
              <p:cNvPr id="413" name="Rectangle 412">
                <a:extLst>
                  <a:ext uri="{FF2B5EF4-FFF2-40B4-BE49-F238E27FC236}">
                    <a16:creationId xmlns:a16="http://schemas.microsoft.com/office/drawing/2014/main" id="{329F6DAC-35EF-4E3E-98EF-F65113127AAA}"/>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14" name="Rectangle 413">
                <a:extLst>
                  <a:ext uri="{FF2B5EF4-FFF2-40B4-BE49-F238E27FC236}">
                    <a16:creationId xmlns:a16="http://schemas.microsoft.com/office/drawing/2014/main" id="{2B5F6DBE-D258-42B6-82AD-BB83B9657FDC}"/>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415" name="Group 414">
            <a:extLst>
              <a:ext uri="{FF2B5EF4-FFF2-40B4-BE49-F238E27FC236}">
                <a16:creationId xmlns:a16="http://schemas.microsoft.com/office/drawing/2014/main" id="{1412DF28-4F92-4C4D-B53D-CAD6FE483627}"/>
              </a:ext>
            </a:extLst>
          </p:cNvPr>
          <p:cNvGrpSpPr/>
          <p:nvPr/>
        </p:nvGrpSpPr>
        <p:grpSpPr>
          <a:xfrm rot="5400000">
            <a:off x="4896980" y="2140858"/>
            <a:ext cx="658800" cy="615600"/>
            <a:chOff x="4573594" y="1605565"/>
            <a:chExt cx="763200" cy="615600"/>
          </a:xfrm>
        </p:grpSpPr>
        <p:sp>
          <p:nvSpPr>
            <p:cNvPr id="416" name="Rectangle 415">
              <a:extLst>
                <a:ext uri="{FF2B5EF4-FFF2-40B4-BE49-F238E27FC236}">
                  <a16:creationId xmlns:a16="http://schemas.microsoft.com/office/drawing/2014/main" id="{804499F6-C09C-4B1D-8703-63C08269C76D}"/>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417" name="Group 416">
              <a:extLst>
                <a:ext uri="{FF2B5EF4-FFF2-40B4-BE49-F238E27FC236}">
                  <a16:creationId xmlns:a16="http://schemas.microsoft.com/office/drawing/2014/main" id="{4F43DE17-B3DB-4BEB-83AE-6FAC46FC166D}"/>
                </a:ext>
              </a:extLst>
            </p:cNvPr>
            <p:cNvGrpSpPr/>
            <p:nvPr/>
          </p:nvGrpSpPr>
          <p:grpSpPr>
            <a:xfrm>
              <a:off x="4819654" y="1719746"/>
              <a:ext cx="271082" cy="415384"/>
              <a:chOff x="3834396" y="4868976"/>
              <a:chExt cx="1790156" cy="2740232"/>
            </a:xfrm>
          </p:grpSpPr>
          <p:sp>
            <p:nvSpPr>
              <p:cNvPr id="418" name="Rectangle 417">
                <a:extLst>
                  <a:ext uri="{FF2B5EF4-FFF2-40B4-BE49-F238E27FC236}">
                    <a16:creationId xmlns:a16="http://schemas.microsoft.com/office/drawing/2014/main" id="{0E7A4C07-4722-4FE4-94C8-EA715F61B74E}"/>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19" name="Rectangle 418">
                <a:extLst>
                  <a:ext uri="{FF2B5EF4-FFF2-40B4-BE49-F238E27FC236}">
                    <a16:creationId xmlns:a16="http://schemas.microsoft.com/office/drawing/2014/main" id="{91ED399A-044A-4A6A-B651-08672883B06D}"/>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420" name="Group 419">
            <a:extLst>
              <a:ext uri="{FF2B5EF4-FFF2-40B4-BE49-F238E27FC236}">
                <a16:creationId xmlns:a16="http://schemas.microsoft.com/office/drawing/2014/main" id="{BC0D3997-C588-4DF4-85C9-70E6C8BF5732}"/>
              </a:ext>
            </a:extLst>
          </p:cNvPr>
          <p:cNvGrpSpPr/>
          <p:nvPr/>
        </p:nvGrpSpPr>
        <p:grpSpPr>
          <a:xfrm rot="5400000">
            <a:off x="4892603" y="4787602"/>
            <a:ext cx="658800" cy="615600"/>
            <a:chOff x="4573594" y="1605565"/>
            <a:chExt cx="763200" cy="615600"/>
          </a:xfrm>
        </p:grpSpPr>
        <p:sp>
          <p:nvSpPr>
            <p:cNvPr id="421" name="Rectangle 420">
              <a:extLst>
                <a:ext uri="{FF2B5EF4-FFF2-40B4-BE49-F238E27FC236}">
                  <a16:creationId xmlns:a16="http://schemas.microsoft.com/office/drawing/2014/main" id="{2E90E0CA-1935-467F-93E7-7656299D797A}"/>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422" name="Group 421">
              <a:extLst>
                <a:ext uri="{FF2B5EF4-FFF2-40B4-BE49-F238E27FC236}">
                  <a16:creationId xmlns:a16="http://schemas.microsoft.com/office/drawing/2014/main" id="{9881BF68-1309-4B33-81FB-3169028B0420}"/>
                </a:ext>
              </a:extLst>
            </p:cNvPr>
            <p:cNvGrpSpPr/>
            <p:nvPr/>
          </p:nvGrpSpPr>
          <p:grpSpPr>
            <a:xfrm>
              <a:off x="4819654" y="1719746"/>
              <a:ext cx="271082" cy="415384"/>
              <a:chOff x="3834396" y="4868976"/>
              <a:chExt cx="1790156" cy="2740232"/>
            </a:xfrm>
          </p:grpSpPr>
          <p:sp>
            <p:nvSpPr>
              <p:cNvPr id="423" name="Rectangle 422">
                <a:extLst>
                  <a:ext uri="{FF2B5EF4-FFF2-40B4-BE49-F238E27FC236}">
                    <a16:creationId xmlns:a16="http://schemas.microsoft.com/office/drawing/2014/main" id="{56A98223-9B80-4738-A6B6-0E746DE7491C}"/>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24" name="Rectangle 423">
                <a:extLst>
                  <a:ext uri="{FF2B5EF4-FFF2-40B4-BE49-F238E27FC236}">
                    <a16:creationId xmlns:a16="http://schemas.microsoft.com/office/drawing/2014/main" id="{DB9853B6-8E76-4AA1-9667-E31B2909A13B}"/>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425" name="Group 424">
            <a:extLst>
              <a:ext uri="{FF2B5EF4-FFF2-40B4-BE49-F238E27FC236}">
                <a16:creationId xmlns:a16="http://schemas.microsoft.com/office/drawing/2014/main" id="{A189071A-210B-4465-9D4F-14F0168FC4AC}"/>
              </a:ext>
            </a:extLst>
          </p:cNvPr>
          <p:cNvGrpSpPr/>
          <p:nvPr/>
        </p:nvGrpSpPr>
        <p:grpSpPr>
          <a:xfrm rot="5400000">
            <a:off x="4896505" y="2805654"/>
            <a:ext cx="658800" cy="615600"/>
            <a:chOff x="4573594" y="1605565"/>
            <a:chExt cx="763200" cy="615600"/>
          </a:xfrm>
        </p:grpSpPr>
        <p:sp>
          <p:nvSpPr>
            <p:cNvPr id="426" name="Rectangle 425">
              <a:extLst>
                <a:ext uri="{FF2B5EF4-FFF2-40B4-BE49-F238E27FC236}">
                  <a16:creationId xmlns:a16="http://schemas.microsoft.com/office/drawing/2014/main" id="{F0B9D966-4E97-49E2-AE9E-CD59C4AB2132}"/>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427" name="Group 426">
              <a:extLst>
                <a:ext uri="{FF2B5EF4-FFF2-40B4-BE49-F238E27FC236}">
                  <a16:creationId xmlns:a16="http://schemas.microsoft.com/office/drawing/2014/main" id="{4808DAFA-02D2-4438-9FD3-84BD98CD1005}"/>
                </a:ext>
              </a:extLst>
            </p:cNvPr>
            <p:cNvGrpSpPr/>
            <p:nvPr/>
          </p:nvGrpSpPr>
          <p:grpSpPr>
            <a:xfrm>
              <a:off x="4819654" y="1719746"/>
              <a:ext cx="271082" cy="415384"/>
              <a:chOff x="3834396" y="4868976"/>
              <a:chExt cx="1790156" cy="2740232"/>
            </a:xfrm>
          </p:grpSpPr>
          <p:sp>
            <p:nvSpPr>
              <p:cNvPr id="428" name="Rectangle 427">
                <a:extLst>
                  <a:ext uri="{FF2B5EF4-FFF2-40B4-BE49-F238E27FC236}">
                    <a16:creationId xmlns:a16="http://schemas.microsoft.com/office/drawing/2014/main" id="{F1A07AF4-E031-418D-A094-728A2AE171E5}"/>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29" name="Rectangle 428">
                <a:extLst>
                  <a:ext uri="{FF2B5EF4-FFF2-40B4-BE49-F238E27FC236}">
                    <a16:creationId xmlns:a16="http://schemas.microsoft.com/office/drawing/2014/main" id="{138E22B9-14AE-461E-BA35-317AEB6E6AD4}"/>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430" name="Group 429">
            <a:extLst>
              <a:ext uri="{FF2B5EF4-FFF2-40B4-BE49-F238E27FC236}">
                <a16:creationId xmlns:a16="http://schemas.microsoft.com/office/drawing/2014/main" id="{605DFEA8-A070-4ADF-AAF8-535D2642A4D3}"/>
              </a:ext>
            </a:extLst>
          </p:cNvPr>
          <p:cNvGrpSpPr/>
          <p:nvPr/>
        </p:nvGrpSpPr>
        <p:grpSpPr>
          <a:xfrm rot="5400000">
            <a:off x="4896505" y="4128802"/>
            <a:ext cx="658800" cy="615600"/>
            <a:chOff x="4573594" y="1605565"/>
            <a:chExt cx="763200" cy="615600"/>
          </a:xfrm>
        </p:grpSpPr>
        <p:sp>
          <p:nvSpPr>
            <p:cNvPr id="431" name="Rectangle 430">
              <a:extLst>
                <a:ext uri="{FF2B5EF4-FFF2-40B4-BE49-F238E27FC236}">
                  <a16:creationId xmlns:a16="http://schemas.microsoft.com/office/drawing/2014/main" id="{5A2898B7-97BB-4838-B388-DD367ADF4FD7}"/>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432" name="Group 431">
              <a:extLst>
                <a:ext uri="{FF2B5EF4-FFF2-40B4-BE49-F238E27FC236}">
                  <a16:creationId xmlns:a16="http://schemas.microsoft.com/office/drawing/2014/main" id="{4C1F7E9D-A8C4-4ABF-B1E9-33AD128A608F}"/>
                </a:ext>
              </a:extLst>
            </p:cNvPr>
            <p:cNvGrpSpPr/>
            <p:nvPr/>
          </p:nvGrpSpPr>
          <p:grpSpPr>
            <a:xfrm>
              <a:off x="4819654" y="1719746"/>
              <a:ext cx="271082" cy="415384"/>
              <a:chOff x="3834396" y="4868976"/>
              <a:chExt cx="1790156" cy="2740232"/>
            </a:xfrm>
          </p:grpSpPr>
          <p:sp>
            <p:nvSpPr>
              <p:cNvPr id="433" name="Rectangle 432">
                <a:extLst>
                  <a:ext uri="{FF2B5EF4-FFF2-40B4-BE49-F238E27FC236}">
                    <a16:creationId xmlns:a16="http://schemas.microsoft.com/office/drawing/2014/main" id="{00DE10D8-A6AC-4D30-8BE4-AC3F92E40509}"/>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34" name="Rectangle 433">
                <a:extLst>
                  <a:ext uri="{FF2B5EF4-FFF2-40B4-BE49-F238E27FC236}">
                    <a16:creationId xmlns:a16="http://schemas.microsoft.com/office/drawing/2014/main" id="{6FDF488E-7D00-4D18-A2D7-22ED06F05479}"/>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435" name="Group 434">
            <a:extLst>
              <a:ext uri="{FF2B5EF4-FFF2-40B4-BE49-F238E27FC236}">
                <a16:creationId xmlns:a16="http://schemas.microsoft.com/office/drawing/2014/main" id="{7DC4093C-BB94-4F0C-AE31-7E09E7F3D5E3}"/>
              </a:ext>
            </a:extLst>
          </p:cNvPr>
          <p:cNvGrpSpPr/>
          <p:nvPr/>
        </p:nvGrpSpPr>
        <p:grpSpPr>
          <a:xfrm rot="5400000">
            <a:off x="8006916" y="3464454"/>
            <a:ext cx="658800" cy="615600"/>
            <a:chOff x="4573594" y="1605565"/>
            <a:chExt cx="763200" cy="615600"/>
          </a:xfrm>
        </p:grpSpPr>
        <p:sp>
          <p:nvSpPr>
            <p:cNvPr id="436" name="Rectangle 435">
              <a:extLst>
                <a:ext uri="{FF2B5EF4-FFF2-40B4-BE49-F238E27FC236}">
                  <a16:creationId xmlns:a16="http://schemas.microsoft.com/office/drawing/2014/main" id="{A6F81728-D9B3-43D6-BAC4-87B30EDBF6E6}"/>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437" name="Group 436">
              <a:extLst>
                <a:ext uri="{FF2B5EF4-FFF2-40B4-BE49-F238E27FC236}">
                  <a16:creationId xmlns:a16="http://schemas.microsoft.com/office/drawing/2014/main" id="{C3ADF951-5E58-40BE-B3A3-7EF0FE594DC7}"/>
                </a:ext>
              </a:extLst>
            </p:cNvPr>
            <p:cNvGrpSpPr/>
            <p:nvPr/>
          </p:nvGrpSpPr>
          <p:grpSpPr>
            <a:xfrm>
              <a:off x="4819654" y="1719746"/>
              <a:ext cx="271082" cy="415384"/>
              <a:chOff x="3834396" y="4868976"/>
              <a:chExt cx="1790156" cy="2740232"/>
            </a:xfrm>
          </p:grpSpPr>
          <p:sp>
            <p:nvSpPr>
              <p:cNvPr id="438" name="Rectangle 437">
                <a:extLst>
                  <a:ext uri="{FF2B5EF4-FFF2-40B4-BE49-F238E27FC236}">
                    <a16:creationId xmlns:a16="http://schemas.microsoft.com/office/drawing/2014/main" id="{3A2F1A4F-C4FB-4306-90B1-57F1160EA199}"/>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39" name="Rectangle 438">
                <a:extLst>
                  <a:ext uri="{FF2B5EF4-FFF2-40B4-BE49-F238E27FC236}">
                    <a16:creationId xmlns:a16="http://schemas.microsoft.com/office/drawing/2014/main" id="{92F969BE-B7C0-478A-87B4-BBD1A1C3FFB0}"/>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440" name="Group 439">
            <a:extLst>
              <a:ext uri="{FF2B5EF4-FFF2-40B4-BE49-F238E27FC236}">
                <a16:creationId xmlns:a16="http://schemas.microsoft.com/office/drawing/2014/main" id="{4A043DA4-6B81-4661-887A-0C4BD0239112}"/>
              </a:ext>
            </a:extLst>
          </p:cNvPr>
          <p:cNvGrpSpPr/>
          <p:nvPr/>
        </p:nvGrpSpPr>
        <p:grpSpPr>
          <a:xfrm rot="5400000">
            <a:off x="8007391" y="2136039"/>
            <a:ext cx="658800" cy="615600"/>
            <a:chOff x="4573594" y="1605565"/>
            <a:chExt cx="763200" cy="615600"/>
          </a:xfrm>
        </p:grpSpPr>
        <p:sp>
          <p:nvSpPr>
            <p:cNvPr id="441" name="Rectangle 440">
              <a:extLst>
                <a:ext uri="{FF2B5EF4-FFF2-40B4-BE49-F238E27FC236}">
                  <a16:creationId xmlns:a16="http://schemas.microsoft.com/office/drawing/2014/main" id="{60390DF8-67E5-4AEA-A2C7-176A9E66B2BA}"/>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442" name="Group 441">
              <a:extLst>
                <a:ext uri="{FF2B5EF4-FFF2-40B4-BE49-F238E27FC236}">
                  <a16:creationId xmlns:a16="http://schemas.microsoft.com/office/drawing/2014/main" id="{2DAAA68E-4829-4F14-8DDA-6C52C0960C7F}"/>
                </a:ext>
              </a:extLst>
            </p:cNvPr>
            <p:cNvGrpSpPr/>
            <p:nvPr/>
          </p:nvGrpSpPr>
          <p:grpSpPr>
            <a:xfrm>
              <a:off x="4819654" y="1719746"/>
              <a:ext cx="271082" cy="415384"/>
              <a:chOff x="3834396" y="4868976"/>
              <a:chExt cx="1790156" cy="2740232"/>
            </a:xfrm>
          </p:grpSpPr>
          <p:sp>
            <p:nvSpPr>
              <p:cNvPr id="443" name="Rectangle 442">
                <a:extLst>
                  <a:ext uri="{FF2B5EF4-FFF2-40B4-BE49-F238E27FC236}">
                    <a16:creationId xmlns:a16="http://schemas.microsoft.com/office/drawing/2014/main" id="{0C0051CE-4584-4732-874F-A52EF619EC3D}"/>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44" name="Rectangle 443">
                <a:extLst>
                  <a:ext uri="{FF2B5EF4-FFF2-40B4-BE49-F238E27FC236}">
                    <a16:creationId xmlns:a16="http://schemas.microsoft.com/office/drawing/2014/main" id="{0B0BB4E1-7925-444E-8080-87608A0C8A10}"/>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445" name="Group 444">
            <a:extLst>
              <a:ext uri="{FF2B5EF4-FFF2-40B4-BE49-F238E27FC236}">
                <a16:creationId xmlns:a16="http://schemas.microsoft.com/office/drawing/2014/main" id="{9D15A1A8-058A-41AB-B4FE-33377AE5E6BC}"/>
              </a:ext>
            </a:extLst>
          </p:cNvPr>
          <p:cNvGrpSpPr/>
          <p:nvPr/>
        </p:nvGrpSpPr>
        <p:grpSpPr>
          <a:xfrm rot="5400000">
            <a:off x="8003014" y="4782783"/>
            <a:ext cx="658800" cy="615600"/>
            <a:chOff x="4573594" y="1605565"/>
            <a:chExt cx="763200" cy="615600"/>
          </a:xfrm>
        </p:grpSpPr>
        <p:sp>
          <p:nvSpPr>
            <p:cNvPr id="446" name="Rectangle 445">
              <a:extLst>
                <a:ext uri="{FF2B5EF4-FFF2-40B4-BE49-F238E27FC236}">
                  <a16:creationId xmlns:a16="http://schemas.microsoft.com/office/drawing/2014/main" id="{DA59A9D9-8861-4C33-8819-FBF9C16F102E}"/>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447" name="Group 446">
              <a:extLst>
                <a:ext uri="{FF2B5EF4-FFF2-40B4-BE49-F238E27FC236}">
                  <a16:creationId xmlns:a16="http://schemas.microsoft.com/office/drawing/2014/main" id="{0A993F4A-949F-4BB2-A745-676F4BDE85BF}"/>
                </a:ext>
              </a:extLst>
            </p:cNvPr>
            <p:cNvGrpSpPr/>
            <p:nvPr/>
          </p:nvGrpSpPr>
          <p:grpSpPr>
            <a:xfrm>
              <a:off x="4819654" y="1719746"/>
              <a:ext cx="271082" cy="415384"/>
              <a:chOff x="3834396" y="4868976"/>
              <a:chExt cx="1790156" cy="2740232"/>
            </a:xfrm>
          </p:grpSpPr>
          <p:sp>
            <p:nvSpPr>
              <p:cNvPr id="448" name="Rectangle 447">
                <a:extLst>
                  <a:ext uri="{FF2B5EF4-FFF2-40B4-BE49-F238E27FC236}">
                    <a16:creationId xmlns:a16="http://schemas.microsoft.com/office/drawing/2014/main" id="{8D5E7B6B-159A-40C6-ACB9-96B5B7126149}"/>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49" name="Rectangle 448">
                <a:extLst>
                  <a:ext uri="{FF2B5EF4-FFF2-40B4-BE49-F238E27FC236}">
                    <a16:creationId xmlns:a16="http://schemas.microsoft.com/office/drawing/2014/main" id="{0CBF71B0-E774-41D0-89F2-6299C456B532}"/>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450" name="Group 449">
            <a:extLst>
              <a:ext uri="{FF2B5EF4-FFF2-40B4-BE49-F238E27FC236}">
                <a16:creationId xmlns:a16="http://schemas.microsoft.com/office/drawing/2014/main" id="{644847B7-8AFB-45AA-8FAE-6A2719B7BD66}"/>
              </a:ext>
            </a:extLst>
          </p:cNvPr>
          <p:cNvGrpSpPr/>
          <p:nvPr/>
        </p:nvGrpSpPr>
        <p:grpSpPr>
          <a:xfrm rot="5400000">
            <a:off x="8006916" y="2800835"/>
            <a:ext cx="658800" cy="615600"/>
            <a:chOff x="4573594" y="1605565"/>
            <a:chExt cx="763200" cy="615600"/>
          </a:xfrm>
        </p:grpSpPr>
        <p:sp>
          <p:nvSpPr>
            <p:cNvPr id="451" name="Rectangle 450">
              <a:extLst>
                <a:ext uri="{FF2B5EF4-FFF2-40B4-BE49-F238E27FC236}">
                  <a16:creationId xmlns:a16="http://schemas.microsoft.com/office/drawing/2014/main" id="{3E978BEE-8926-4E67-B258-A82E383C9EB2}"/>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452" name="Group 451">
              <a:extLst>
                <a:ext uri="{FF2B5EF4-FFF2-40B4-BE49-F238E27FC236}">
                  <a16:creationId xmlns:a16="http://schemas.microsoft.com/office/drawing/2014/main" id="{E6F60665-001C-4BAF-9A66-48F99EE0F7B4}"/>
                </a:ext>
              </a:extLst>
            </p:cNvPr>
            <p:cNvGrpSpPr/>
            <p:nvPr/>
          </p:nvGrpSpPr>
          <p:grpSpPr>
            <a:xfrm>
              <a:off x="4819654" y="1719746"/>
              <a:ext cx="271082" cy="415384"/>
              <a:chOff x="3834396" y="4868976"/>
              <a:chExt cx="1790156" cy="2740232"/>
            </a:xfrm>
          </p:grpSpPr>
          <p:sp>
            <p:nvSpPr>
              <p:cNvPr id="453" name="Rectangle 452">
                <a:extLst>
                  <a:ext uri="{FF2B5EF4-FFF2-40B4-BE49-F238E27FC236}">
                    <a16:creationId xmlns:a16="http://schemas.microsoft.com/office/drawing/2014/main" id="{D6510219-9FB3-4EC3-BFDA-AB070F418573}"/>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54" name="Rectangle 453">
                <a:extLst>
                  <a:ext uri="{FF2B5EF4-FFF2-40B4-BE49-F238E27FC236}">
                    <a16:creationId xmlns:a16="http://schemas.microsoft.com/office/drawing/2014/main" id="{3CF8CA8D-E364-4BB4-907B-967E0A4F01BF}"/>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455" name="Group 454">
            <a:extLst>
              <a:ext uri="{FF2B5EF4-FFF2-40B4-BE49-F238E27FC236}">
                <a16:creationId xmlns:a16="http://schemas.microsoft.com/office/drawing/2014/main" id="{D9A012DC-BDD6-45EB-B963-8B9A7C920151}"/>
              </a:ext>
            </a:extLst>
          </p:cNvPr>
          <p:cNvGrpSpPr/>
          <p:nvPr/>
        </p:nvGrpSpPr>
        <p:grpSpPr>
          <a:xfrm rot="5400000">
            <a:off x="8006916" y="4123983"/>
            <a:ext cx="658800" cy="615600"/>
            <a:chOff x="4573594" y="1605565"/>
            <a:chExt cx="763200" cy="615600"/>
          </a:xfrm>
        </p:grpSpPr>
        <p:sp>
          <p:nvSpPr>
            <p:cNvPr id="456" name="Rectangle 455">
              <a:extLst>
                <a:ext uri="{FF2B5EF4-FFF2-40B4-BE49-F238E27FC236}">
                  <a16:creationId xmlns:a16="http://schemas.microsoft.com/office/drawing/2014/main" id="{624C0167-4A96-4883-877C-1F66EBCE3BC2}"/>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457" name="Group 456">
              <a:extLst>
                <a:ext uri="{FF2B5EF4-FFF2-40B4-BE49-F238E27FC236}">
                  <a16:creationId xmlns:a16="http://schemas.microsoft.com/office/drawing/2014/main" id="{A3D02F6B-6D3F-4716-B5F7-7B931C8F40A2}"/>
                </a:ext>
              </a:extLst>
            </p:cNvPr>
            <p:cNvGrpSpPr/>
            <p:nvPr/>
          </p:nvGrpSpPr>
          <p:grpSpPr>
            <a:xfrm>
              <a:off x="4819654" y="1719746"/>
              <a:ext cx="271082" cy="415384"/>
              <a:chOff x="3834396" y="4868976"/>
              <a:chExt cx="1790156" cy="2740232"/>
            </a:xfrm>
          </p:grpSpPr>
          <p:sp>
            <p:nvSpPr>
              <p:cNvPr id="458" name="Rectangle 457">
                <a:extLst>
                  <a:ext uri="{FF2B5EF4-FFF2-40B4-BE49-F238E27FC236}">
                    <a16:creationId xmlns:a16="http://schemas.microsoft.com/office/drawing/2014/main" id="{131AF45A-4191-4A04-A780-A40A26131FA3}"/>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59" name="Rectangle 458">
                <a:extLst>
                  <a:ext uri="{FF2B5EF4-FFF2-40B4-BE49-F238E27FC236}">
                    <a16:creationId xmlns:a16="http://schemas.microsoft.com/office/drawing/2014/main" id="{DD128845-447B-46F6-B2EC-92A0B4D831BD}"/>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460" name="Group 459">
            <a:extLst>
              <a:ext uri="{FF2B5EF4-FFF2-40B4-BE49-F238E27FC236}">
                <a16:creationId xmlns:a16="http://schemas.microsoft.com/office/drawing/2014/main" id="{252E0F31-3C0E-40BC-9639-6979B30D6A31}"/>
              </a:ext>
            </a:extLst>
          </p:cNvPr>
          <p:cNvGrpSpPr/>
          <p:nvPr/>
        </p:nvGrpSpPr>
        <p:grpSpPr>
          <a:xfrm rot="5400000">
            <a:off x="7389265" y="3464454"/>
            <a:ext cx="658800" cy="615600"/>
            <a:chOff x="4573594" y="1605565"/>
            <a:chExt cx="763200" cy="615600"/>
          </a:xfrm>
        </p:grpSpPr>
        <p:sp>
          <p:nvSpPr>
            <p:cNvPr id="461" name="Rectangle 460">
              <a:extLst>
                <a:ext uri="{FF2B5EF4-FFF2-40B4-BE49-F238E27FC236}">
                  <a16:creationId xmlns:a16="http://schemas.microsoft.com/office/drawing/2014/main" id="{CA5E263C-5D7F-4DF8-BECF-C133513BC90A}"/>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462" name="Group 461">
              <a:extLst>
                <a:ext uri="{FF2B5EF4-FFF2-40B4-BE49-F238E27FC236}">
                  <a16:creationId xmlns:a16="http://schemas.microsoft.com/office/drawing/2014/main" id="{E54DC4E5-3ED2-42D6-8781-468F4E50B42D}"/>
                </a:ext>
              </a:extLst>
            </p:cNvPr>
            <p:cNvGrpSpPr/>
            <p:nvPr/>
          </p:nvGrpSpPr>
          <p:grpSpPr>
            <a:xfrm>
              <a:off x="4819654" y="1719746"/>
              <a:ext cx="271082" cy="415384"/>
              <a:chOff x="3834396" y="4868976"/>
              <a:chExt cx="1790156" cy="2740232"/>
            </a:xfrm>
          </p:grpSpPr>
          <p:sp>
            <p:nvSpPr>
              <p:cNvPr id="463" name="Rectangle 462">
                <a:extLst>
                  <a:ext uri="{FF2B5EF4-FFF2-40B4-BE49-F238E27FC236}">
                    <a16:creationId xmlns:a16="http://schemas.microsoft.com/office/drawing/2014/main" id="{F9BA7CA7-5A61-49F4-AB80-F3029318DD96}"/>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64" name="Rectangle 463">
                <a:extLst>
                  <a:ext uri="{FF2B5EF4-FFF2-40B4-BE49-F238E27FC236}">
                    <a16:creationId xmlns:a16="http://schemas.microsoft.com/office/drawing/2014/main" id="{F1B85DD6-0C18-441B-8F3D-0818890FDE1D}"/>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465" name="Group 464">
            <a:extLst>
              <a:ext uri="{FF2B5EF4-FFF2-40B4-BE49-F238E27FC236}">
                <a16:creationId xmlns:a16="http://schemas.microsoft.com/office/drawing/2014/main" id="{FB6D51D7-03B0-4FAA-B02B-C7F320CD3246}"/>
              </a:ext>
            </a:extLst>
          </p:cNvPr>
          <p:cNvGrpSpPr/>
          <p:nvPr/>
        </p:nvGrpSpPr>
        <p:grpSpPr>
          <a:xfrm rot="5400000">
            <a:off x="7389740" y="2136039"/>
            <a:ext cx="658800" cy="615600"/>
            <a:chOff x="4573594" y="1605565"/>
            <a:chExt cx="763200" cy="615600"/>
          </a:xfrm>
        </p:grpSpPr>
        <p:sp>
          <p:nvSpPr>
            <p:cNvPr id="466" name="Rectangle 465">
              <a:extLst>
                <a:ext uri="{FF2B5EF4-FFF2-40B4-BE49-F238E27FC236}">
                  <a16:creationId xmlns:a16="http://schemas.microsoft.com/office/drawing/2014/main" id="{D550F27F-253B-4B13-8F41-C11B17DA76A7}"/>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467" name="Group 466">
              <a:extLst>
                <a:ext uri="{FF2B5EF4-FFF2-40B4-BE49-F238E27FC236}">
                  <a16:creationId xmlns:a16="http://schemas.microsoft.com/office/drawing/2014/main" id="{B45C1BE0-99A0-475E-A7B1-41EE2A1EC485}"/>
                </a:ext>
              </a:extLst>
            </p:cNvPr>
            <p:cNvGrpSpPr/>
            <p:nvPr/>
          </p:nvGrpSpPr>
          <p:grpSpPr>
            <a:xfrm>
              <a:off x="4819654" y="1719746"/>
              <a:ext cx="271082" cy="415384"/>
              <a:chOff x="3834396" y="4868976"/>
              <a:chExt cx="1790156" cy="2740232"/>
            </a:xfrm>
          </p:grpSpPr>
          <p:sp>
            <p:nvSpPr>
              <p:cNvPr id="468" name="Rectangle 467">
                <a:extLst>
                  <a:ext uri="{FF2B5EF4-FFF2-40B4-BE49-F238E27FC236}">
                    <a16:creationId xmlns:a16="http://schemas.microsoft.com/office/drawing/2014/main" id="{4E91063E-237B-4C23-8386-9CE4D6953366}"/>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69" name="Rectangle 468">
                <a:extLst>
                  <a:ext uri="{FF2B5EF4-FFF2-40B4-BE49-F238E27FC236}">
                    <a16:creationId xmlns:a16="http://schemas.microsoft.com/office/drawing/2014/main" id="{3CE9BA37-9DBE-4357-816B-30B1F8D11569}"/>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470" name="Group 469">
            <a:extLst>
              <a:ext uri="{FF2B5EF4-FFF2-40B4-BE49-F238E27FC236}">
                <a16:creationId xmlns:a16="http://schemas.microsoft.com/office/drawing/2014/main" id="{A90D2A88-ABE3-4A95-800D-F9B7601FA91C}"/>
              </a:ext>
            </a:extLst>
          </p:cNvPr>
          <p:cNvGrpSpPr/>
          <p:nvPr/>
        </p:nvGrpSpPr>
        <p:grpSpPr>
          <a:xfrm rot="5400000">
            <a:off x="7385363" y="4782783"/>
            <a:ext cx="658800" cy="615600"/>
            <a:chOff x="4573594" y="1605565"/>
            <a:chExt cx="763200" cy="615600"/>
          </a:xfrm>
        </p:grpSpPr>
        <p:sp>
          <p:nvSpPr>
            <p:cNvPr id="471" name="Rectangle 470">
              <a:extLst>
                <a:ext uri="{FF2B5EF4-FFF2-40B4-BE49-F238E27FC236}">
                  <a16:creationId xmlns:a16="http://schemas.microsoft.com/office/drawing/2014/main" id="{8E34216C-FF4B-4EC2-B252-DCB9CB5B4F93}"/>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472" name="Group 471">
              <a:extLst>
                <a:ext uri="{FF2B5EF4-FFF2-40B4-BE49-F238E27FC236}">
                  <a16:creationId xmlns:a16="http://schemas.microsoft.com/office/drawing/2014/main" id="{55234A1E-D5B9-4AA4-B1C8-48FBB2820D76}"/>
                </a:ext>
              </a:extLst>
            </p:cNvPr>
            <p:cNvGrpSpPr/>
            <p:nvPr/>
          </p:nvGrpSpPr>
          <p:grpSpPr>
            <a:xfrm>
              <a:off x="4819654" y="1719746"/>
              <a:ext cx="271082" cy="415384"/>
              <a:chOff x="3834396" y="4868976"/>
              <a:chExt cx="1790156" cy="2740232"/>
            </a:xfrm>
          </p:grpSpPr>
          <p:sp>
            <p:nvSpPr>
              <p:cNvPr id="473" name="Rectangle 472">
                <a:extLst>
                  <a:ext uri="{FF2B5EF4-FFF2-40B4-BE49-F238E27FC236}">
                    <a16:creationId xmlns:a16="http://schemas.microsoft.com/office/drawing/2014/main" id="{803B0283-2A7E-49ED-B953-1F7B575FA67A}"/>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74" name="Rectangle 473">
                <a:extLst>
                  <a:ext uri="{FF2B5EF4-FFF2-40B4-BE49-F238E27FC236}">
                    <a16:creationId xmlns:a16="http://schemas.microsoft.com/office/drawing/2014/main" id="{7035FE48-CBB6-406A-8566-5A2989B628F6}"/>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475" name="Group 474">
            <a:extLst>
              <a:ext uri="{FF2B5EF4-FFF2-40B4-BE49-F238E27FC236}">
                <a16:creationId xmlns:a16="http://schemas.microsoft.com/office/drawing/2014/main" id="{859645F0-4B89-434F-A9A0-9DD6D53D8953}"/>
              </a:ext>
            </a:extLst>
          </p:cNvPr>
          <p:cNvGrpSpPr/>
          <p:nvPr/>
        </p:nvGrpSpPr>
        <p:grpSpPr>
          <a:xfrm rot="5400000">
            <a:off x="7389265" y="2800835"/>
            <a:ext cx="658800" cy="615600"/>
            <a:chOff x="4573594" y="1605565"/>
            <a:chExt cx="763200" cy="615600"/>
          </a:xfrm>
        </p:grpSpPr>
        <p:sp>
          <p:nvSpPr>
            <p:cNvPr id="476" name="Rectangle 475">
              <a:extLst>
                <a:ext uri="{FF2B5EF4-FFF2-40B4-BE49-F238E27FC236}">
                  <a16:creationId xmlns:a16="http://schemas.microsoft.com/office/drawing/2014/main" id="{98E381B0-2C70-471E-9E1C-79B182BABF00}"/>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477" name="Group 476">
              <a:extLst>
                <a:ext uri="{FF2B5EF4-FFF2-40B4-BE49-F238E27FC236}">
                  <a16:creationId xmlns:a16="http://schemas.microsoft.com/office/drawing/2014/main" id="{D9665786-926A-47F6-B383-B0BDD12B4391}"/>
                </a:ext>
              </a:extLst>
            </p:cNvPr>
            <p:cNvGrpSpPr/>
            <p:nvPr/>
          </p:nvGrpSpPr>
          <p:grpSpPr>
            <a:xfrm>
              <a:off x="4819654" y="1719746"/>
              <a:ext cx="271082" cy="415384"/>
              <a:chOff x="3834396" y="4868976"/>
              <a:chExt cx="1790156" cy="2740232"/>
            </a:xfrm>
          </p:grpSpPr>
          <p:sp>
            <p:nvSpPr>
              <p:cNvPr id="478" name="Rectangle 477">
                <a:extLst>
                  <a:ext uri="{FF2B5EF4-FFF2-40B4-BE49-F238E27FC236}">
                    <a16:creationId xmlns:a16="http://schemas.microsoft.com/office/drawing/2014/main" id="{92084241-33EA-4A18-996C-798D383842EC}"/>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79" name="Rectangle 478">
                <a:extLst>
                  <a:ext uri="{FF2B5EF4-FFF2-40B4-BE49-F238E27FC236}">
                    <a16:creationId xmlns:a16="http://schemas.microsoft.com/office/drawing/2014/main" id="{CA1C6EFA-4776-44FD-8A20-9CA89D690EAE}"/>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480" name="Group 479">
            <a:extLst>
              <a:ext uri="{FF2B5EF4-FFF2-40B4-BE49-F238E27FC236}">
                <a16:creationId xmlns:a16="http://schemas.microsoft.com/office/drawing/2014/main" id="{3A4714AF-D92A-4F8B-B682-13B383C3C004}"/>
              </a:ext>
            </a:extLst>
          </p:cNvPr>
          <p:cNvGrpSpPr/>
          <p:nvPr/>
        </p:nvGrpSpPr>
        <p:grpSpPr>
          <a:xfrm rot="5400000">
            <a:off x="7389265" y="4123983"/>
            <a:ext cx="658800" cy="615600"/>
            <a:chOff x="4573594" y="1605565"/>
            <a:chExt cx="763200" cy="615600"/>
          </a:xfrm>
        </p:grpSpPr>
        <p:sp>
          <p:nvSpPr>
            <p:cNvPr id="481" name="Rectangle 480">
              <a:extLst>
                <a:ext uri="{FF2B5EF4-FFF2-40B4-BE49-F238E27FC236}">
                  <a16:creationId xmlns:a16="http://schemas.microsoft.com/office/drawing/2014/main" id="{84CE198D-5A4A-4BD9-B279-4D725E8799E5}"/>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482" name="Group 481">
              <a:extLst>
                <a:ext uri="{FF2B5EF4-FFF2-40B4-BE49-F238E27FC236}">
                  <a16:creationId xmlns:a16="http://schemas.microsoft.com/office/drawing/2014/main" id="{440F3467-6DEC-4E6F-A54A-704C6BBA9E02}"/>
                </a:ext>
              </a:extLst>
            </p:cNvPr>
            <p:cNvGrpSpPr/>
            <p:nvPr/>
          </p:nvGrpSpPr>
          <p:grpSpPr>
            <a:xfrm>
              <a:off x="4819654" y="1719746"/>
              <a:ext cx="271082" cy="415384"/>
              <a:chOff x="3834396" y="4868976"/>
              <a:chExt cx="1790156" cy="2740232"/>
            </a:xfrm>
          </p:grpSpPr>
          <p:sp>
            <p:nvSpPr>
              <p:cNvPr id="483" name="Rectangle 482">
                <a:extLst>
                  <a:ext uri="{FF2B5EF4-FFF2-40B4-BE49-F238E27FC236}">
                    <a16:creationId xmlns:a16="http://schemas.microsoft.com/office/drawing/2014/main" id="{E881A4EC-FAD2-4DCD-AD36-E3C295D89F67}"/>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84" name="Rectangle 483">
                <a:extLst>
                  <a:ext uri="{FF2B5EF4-FFF2-40B4-BE49-F238E27FC236}">
                    <a16:creationId xmlns:a16="http://schemas.microsoft.com/office/drawing/2014/main" id="{5A87E111-76D4-4B96-B19A-4AE7F42A67FA}"/>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485" name="Group 484">
            <a:extLst>
              <a:ext uri="{FF2B5EF4-FFF2-40B4-BE49-F238E27FC236}">
                <a16:creationId xmlns:a16="http://schemas.microsoft.com/office/drawing/2014/main" id="{5C58A633-B87F-4E00-9BB5-653172E6E23E}"/>
              </a:ext>
            </a:extLst>
          </p:cNvPr>
          <p:cNvGrpSpPr/>
          <p:nvPr/>
        </p:nvGrpSpPr>
        <p:grpSpPr>
          <a:xfrm rot="5400000">
            <a:off x="6763383" y="3464454"/>
            <a:ext cx="658800" cy="615600"/>
            <a:chOff x="4573594" y="1605565"/>
            <a:chExt cx="763200" cy="615600"/>
          </a:xfrm>
        </p:grpSpPr>
        <p:sp>
          <p:nvSpPr>
            <p:cNvPr id="486" name="Rectangle 485">
              <a:extLst>
                <a:ext uri="{FF2B5EF4-FFF2-40B4-BE49-F238E27FC236}">
                  <a16:creationId xmlns:a16="http://schemas.microsoft.com/office/drawing/2014/main" id="{322A3DD8-637D-4384-AD78-56F2092722DB}"/>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487" name="Group 486">
              <a:extLst>
                <a:ext uri="{FF2B5EF4-FFF2-40B4-BE49-F238E27FC236}">
                  <a16:creationId xmlns:a16="http://schemas.microsoft.com/office/drawing/2014/main" id="{4B8BA752-70E0-4A65-A8D5-6CE9A5B17FE6}"/>
                </a:ext>
              </a:extLst>
            </p:cNvPr>
            <p:cNvGrpSpPr/>
            <p:nvPr/>
          </p:nvGrpSpPr>
          <p:grpSpPr>
            <a:xfrm>
              <a:off x="4819654" y="1719746"/>
              <a:ext cx="271082" cy="415384"/>
              <a:chOff x="3834396" y="4868976"/>
              <a:chExt cx="1790156" cy="2740232"/>
            </a:xfrm>
          </p:grpSpPr>
          <p:sp>
            <p:nvSpPr>
              <p:cNvPr id="488" name="Rectangle 487">
                <a:extLst>
                  <a:ext uri="{FF2B5EF4-FFF2-40B4-BE49-F238E27FC236}">
                    <a16:creationId xmlns:a16="http://schemas.microsoft.com/office/drawing/2014/main" id="{E0DD22EC-0770-4EBB-94ED-B653CF4F2FE2}"/>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89" name="Rectangle 488">
                <a:extLst>
                  <a:ext uri="{FF2B5EF4-FFF2-40B4-BE49-F238E27FC236}">
                    <a16:creationId xmlns:a16="http://schemas.microsoft.com/office/drawing/2014/main" id="{E9D5A466-FA26-45C3-89B7-B0428FA50DFC}"/>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495" name="Group 494">
            <a:extLst>
              <a:ext uri="{FF2B5EF4-FFF2-40B4-BE49-F238E27FC236}">
                <a16:creationId xmlns:a16="http://schemas.microsoft.com/office/drawing/2014/main" id="{1E34EAE5-A0B8-4D37-947B-18136ED7597D}"/>
              </a:ext>
            </a:extLst>
          </p:cNvPr>
          <p:cNvGrpSpPr/>
          <p:nvPr/>
        </p:nvGrpSpPr>
        <p:grpSpPr>
          <a:xfrm rot="5400000">
            <a:off x="6759481" y="4782783"/>
            <a:ext cx="658800" cy="615600"/>
            <a:chOff x="4573594" y="1605565"/>
            <a:chExt cx="763200" cy="615600"/>
          </a:xfrm>
        </p:grpSpPr>
        <p:sp>
          <p:nvSpPr>
            <p:cNvPr id="496" name="Rectangle 495">
              <a:extLst>
                <a:ext uri="{FF2B5EF4-FFF2-40B4-BE49-F238E27FC236}">
                  <a16:creationId xmlns:a16="http://schemas.microsoft.com/office/drawing/2014/main" id="{2A7C421F-919F-4528-85B7-CCFEE3F1C307}"/>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497" name="Group 496">
              <a:extLst>
                <a:ext uri="{FF2B5EF4-FFF2-40B4-BE49-F238E27FC236}">
                  <a16:creationId xmlns:a16="http://schemas.microsoft.com/office/drawing/2014/main" id="{C9A23E86-5D03-4A5E-BC86-C677722569FE}"/>
                </a:ext>
              </a:extLst>
            </p:cNvPr>
            <p:cNvGrpSpPr/>
            <p:nvPr/>
          </p:nvGrpSpPr>
          <p:grpSpPr>
            <a:xfrm>
              <a:off x="4819654" y="1719746"/>
              <a:ext cx="271082" cy="415384"/>
              <a:chOff x="3834396" y="4868976"/>
              <a:chExt cx="1790156" cy="2740232"/>
            </a:xfrm>
          </p:grpSpPr>
          <p:sp>
            <p:nvSpPr>
              <p:cNvPr id="498" name="Rectangle 497">
                <a:extLst>
                  <a:ext uri="{FF2B5EF4-FFF2-40B4-BE49-F238E27FC236}">
                    <a16:creationId xmlns:a16="http://schemas.microsoft.com/office/drawing/2014/main" id="{6212986C-03F8-43AA-B3DC-54E80C9BDFDA}"/>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99" name="Rectangle 498">
                <a:extLst>
                  <a:ext uri="{FF2B5EF4-FFF2-40B4-BE49-F238E27FC236}">
                    <a16:creationId xmlns:a16="http://schemas.microsoft.com/office/drawing/2014/main" id="{AFB19EFD-8B25-4649-B2E6-12E14CE64657}"/>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505" name="Group 504">
            <a:extLst>
              <a:ext uri="{FF2B5EF4-FFF2-40B4-BE49-F238E27FC236}">
                <a16:creationId xmlns:a16="http://schemas.microsoft.com/office/drawing/2014/main" id="{A0A794C6-5651-495C-A9FE-6FE9C061295C}"/>
              </a:ext>
            </a:extLst>
          </p:cNvPr>
          <p:cNvGrpSpPr/>
          <p:nvPr/>
        </p:nvGrpSpPr>
        <p:grpSpPr>
          <a:xfrm rot="5400000">
            <a:off x="6763383" y="4123983"/>
            <a:ext cx="658800" cy="615600"/>
            <a:chOff x="4573594" y="1605565"/>
            <a:chExt cx="763200" cy="615600"/>
          </a:xfrm>
        </p:grpSpPr>
        <p:sp>
          <p:nvSpPr>
            <p:cNvPr id="506" name="Rectangle 505">
              <a:extLst>
                <a:ext uri="{FF2B5EF4-FFF2-40B4-BE49-F238E27FC236}">
                  <a16:creationId xmlns:a16="http://schemas.microsoft.com/office/drawing/2014/main" id="{F7AC0BF0-42D8-4740-9613-2C0FBF498D9D}"/>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507" name="Group 506">
              <a:extLst>
                <a:ext uri="{FF2B5EF4-FFF2-40B4-BE49-F238E27FC236}">
                  <a16:creationId xmlns:a16="http://schemas.microsoft.com/office/drawing/2014/main" id="{FE4639B8-E265-4ED8-AADB-BC9C934E8FD2}"/>
                </a:ext>
              </a:extLst>
            </p:cNvPr>
            <p:cNvGrpSpPr/>
            <p:nvPr/>
          </p:nvGrpSpPr>
          <p:grpSpPr>
            <a:xfrm>
              <a:off x="4819654" y="1719746"/>
              <a:ext cx="271082" cy="415384"/>
              <a:chOff x="3834396" y="4868976"/>
              <a:chExt cx="1790156" cy="2740232"/>
            </a:xfrm>
          </p:grpSpPr>
          <p:sp>
            <p:nvSpPr>
              <p:cNvPr id="508" name="Rectangle 507">
                <a:extLst>
                  <a:ext uri="{FF2B5EF4-FFF2-40B4-BE49-F238E27FC236}">
                    <a16:creationId xmlns:a16="http://schemas.microsoft.com/office/drawing/2014/main" id="{134C467B-EE7B-4C0B-910E-445E46F2DBCF}"/>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09" name="Rectangle 508">
                <a:extLst>
                  <a:ext uri="{FF2B5EF4-FFF2-40B4-BE49-F238E27FC236}">
                    <a16:creationId xmlns:a16="http://schemas.microsoft.com/office/drawing/2014/main" id="{B9581C72-18D1-496E-BBD0-F6870FD85CCA}"/>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510" name="Group 509">
            <a:extLst>
              <a:ext uri="{FF2B5EF4-FFF2-40B4-BE49-F238E27FC236}">
                <a16:creationId xmlns:a16="http://schemas.microsoft.com/office/drawing/2014/main" id="{C41611AD-BA5B-43B5-B1CA-9EA5FEF86043}"/>
              </a:ext>
            </a:extLst>
          </p:cNvPr>
          <p:cNvGrpSpPr/>
          <p:nvPr/>
        </p:nvGrpSpPr>
        <p:grpSpPr>
          <a:xfrm rot="5400000">
            <a:off x="9865822" y="3464454"/>
            <a:ext cx="658800" cy="615600"/>
            <a:chOff x="4573594" y="1605565"/>
            <a:chExt cx="763200" cy="615600"/>
          </a:xfrm>
        </p:grpSpPr>
        <p:sp>
          <p:nvSpPr>
            <p:cNvPr id="511" name="Rectangle 510">
              <a:extLst>
                <a:ext uri="{FF2B5EF4-FFF2-40B4-BE49-F238E27FC236}">
                  <a16:creationId xmlns:a16="http://schemas.microsoft.com/office/drawing/2014/main" id="{2CAF958C-F826-4F97-8D04-A525DF796E39}"/>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512" name="Group 511">
              <a:extLst>
                <a:ext uri="{FF2B5EF4-FFF2-40B4-BE49-F238E27FC236}">
                  <a16:creationId xmlns:a16="http://schemas.microsoft.com/office/drawing/2014/main" id="{DDE0D0F0-DEAD-4FF0-B97D-1F9E4214A262}"/>
                </a:ext>
              </a:extLst>
            </p:cNvPr>
            <p:cNvGrpSpPr/>
            <p:nvPr/>
          </p:nvGrpSpPr>
          <p:grpSpPr>
            <a:xfrm>
              <a:off x="4819654" y="1719746"/>
              <a:ext cx="271082" cy="415384"/>
              <a:chOff x="3834396" y="4868976"/>
              <a:chExt cx="1790156" cy="2740232"/>
            </a:xfrm>
          </p:grpSpPr>
          <p:sp>
            <p:nvSpPr>
              <p:cNvPr id="513" name="Rectangle 512">
                <a:extLst>
                  <a:ext uri="{FF2B5EF4-FFF2-40B4-BE49-F238E27FC236}">
                    <a16:creationId xmlns:a16="http://schemas.microsoft.com/office/drawing/2014/main" id="{67BE84C4-926F-46F2-8F2C-64ABEB7EFF2E}"/>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14" name="Rectangle 513">
                <a:extLst>
                  <a:ext uri="{FF2B5EF4-FFF2-40B4-BE49-F238E27FC236}">
                    <a16:creationId xmlns:a16="http://schemas.microsoft.com/office/drawing/2014/main" id="{57E537AC-EFFB-4429-A6D0-CEFF1501CD0D}"/>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515" name="Group 514">
            <a:extLst>
              <a:ext uri="{FF2B5EF4-FFF2-40B4-BE49-F238E27FC236}">
                <a16:creationId xmlns:a16="http://schemas.microsoft.com/office/drawing/2014/main" id="{54A49E50-FFF0-4A73-9032-F090D1AA5B01}"/>
              </a:ext>
            </a:extLst>
          </p:cNvPr>
          <p:cNvGrpSpPr/>
          <p:nvPr/>
        </p:nvGrpSpPr>
        <p:grpSpPr>
          <a:xfrm rot="5400000">
            <a:off x="9866297" y="2136039"/>
            <a:ext cx="658800" cy="615600"/>
            <a:chOff x="4573594" y="1605565"/>
            <a:chExt cx="763200" cy="615600"/>
          </a:xfrm>
        </p:grpSpPr>
        <p:sp>
          <p:nvSpPr>
            <p:cNvPr id="516" name="Rectangle 515">
              <a:extLst>
                <a:ext uri="{FF2B5EF4-FFF2-40B4-BE49-F238E27FC236}">
                  <a16:creationId xmlns:a16="http://schemas.microsoft.com/office/drawing/2014/main" id="{6181AF4E-3945-4C86-8BC4-C167C747047C}"/>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517" name="Group 516">
              <a:extLst>
                <a:ext uri="{FF2B5EF4-FFF2-40B4-BE49-F238E27FC236}">
                  <a16:creationId xmlns:a16="http://schemas.microsoft.com/office/drawing/2014/main" id="{A2F4D115-F662-49D4-BE55-8CA57F97A3C6}"/>
                </a:ext>
              </a:extLst>
            </p:cNvPr>
            <p:cNvGrpSpPr/>
            <p:nvPr/>
          </p:nvGrpSpPr>
          <p:grpSpPr>
            <a:xfrm>
              <a:off x="4819654" y="1719746"/>
              <a:ext cx="271082" cy="415384"/>
              <a:chOff x="3834396" y="4868976"/>
              <a:chExt cx="1790156" cy="2740232"/>
            </a:xfrm>
          </p:grpSpPr>
          <p:sp>
            <p:nvSpPr>
              <p:cNvPr id="518" name="Rectangle 517">
                <a:extLst>
                  <a:ext uri="{FF2B5EF4-FFF2-40B4-BE49-F238E27FC236}">
                    <a16:creationId xmlns:a16="http://schemas.microsoft.com/office/drawing/2014/main" id="{876AFCEE-F491-401B-90BF-29FF63FE85C6}"/>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19" name="Rectangle 518">
                <a:extLst>
                  <a:ext uri="{FF2B5EF4-FFF2-40B4-BE49-F238E27FC236}">
                    <a16:creationId xmlns:a16="http://schemas.microsoft.com/office/drawing/2014/main" id="{59428FAC-B951-47D2-8C4E-996A40B74651}"/>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520" name="Group 519">
            <a:extLst>
              <a:ext uri="{FF2B5EF4-FFF2-40B4-BE49-F238E27FC236}">
                <a16:creationId xmlns:a16="http://schemas.microsoft.com/office/drawing/2014/main" id="{CDECBD3D-6328-4FC4-A731-8DB2E504CF0A}"/>
              </a:ext>
            </a:extLst>
          </p:cNvPr>
          <p:cNvGrpSpPr/>
          <p:nvPr/>
        </p:nvGrpSpPr>
        <p:grpSpPr>
          <a:xfrm rot="5400000">
            <a:off x="9861920" y="4782783"/>
            <a:ext cx="658800" cy="615600"/>
            <a:chOff x="4573594" y="1605565"/>
            <a:chExt cx="763200" cy="615600"/>
          </a:xfrm>
        </p:grpSpPr>
        <p:sp>
          <p:nvSpPr>
            <p:cNvPr id="521" name="Rectangle 520">
              <a:extLst>
                <a:ext uri="{FF2B5EF4-FFF2-40B4-BE49-F238E27FC236}">
                  <a16:creationId xmlns:a16="http://schemas.microsoft.com/office/drawing/2014/main" id="{3794E90A-5AAE-4647-84BD-D159D9866B95}"/>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522" name="Group 521">
              <a:extLst>
                <a:ext uri="{FF2B5EF4-FFF2-40B4-BE49-F238E27FC236}">
                  <a16:creationId xmlns:a16="http://schemas.microsoft.com/office/drawing/2014/main" id="{4DDF17C0-7A70-4457-9F1A-CE732DC89A47}"/>
                </a:ext>
              </a:extLst>
            </p:cNvPr>
            <p:cNvGrpSpPr/>
            <p:nvPr/>
          </p:nvGrpSpPr>
          <p:grpSpPr>
            <a:xfrm>
              <a:off x="4819654" y="1719746"/>
              <a:ext cx="271082" cy="415384"/>
              <a:chOff x="3834396" y="4868976"/>
              <a:chExt cx="1790156" cy="2740232"/>
            </a:xfrm>
          </p:grpSpPr>
          <p:sp>
            <p:nvSpPr>
              <p:cNvPr id="523" name="Rectangle 522">
                <a:extLst>
                  <a:ext uri="{FF2B5EF4-FFF2-40B4-BE49-F238E27FC236}">
                    <a16:creationId xmlns:a16="http://schemas.microsoft.com/office/drawing/2014/main" id="{35AD7EA5-0CDF-4FB4-9172-878BC04A0FB3}"/>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24" name="Rectangle 523">
                <a:extLst>
                  <a:ext uri="{FF2B5EF4-FFF2-40B4-BE49-F238E27FC236}">
                    <a16:creationId xmlns:a16="http://schemas.microsoft.com/office/drawing/2014/main" id="{1F470CD1-1246-4FA0-BCAA-49304051C13E}"/>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525" name="Group 524">
            <a:extLst>
              <a:ext uri="{FF2B5EF4-FFF2-40B4-BE49-F238E27FC236}">
                <a16:creationId xmlns:a16="http://schemas.microsoft.com/office/drawing/2014/main" id="{FD09199B-B6A2-4F85-97C4-DB052B278E2A}"/>
              </a:ext>
            </a:extLst>
          </p:cNvPr>
          <p:cNvGrpSpPr/>
          <p:nvPr/>
        </p:nvGrpSpPr>
        <p:grpSpPr>
          <a:xfrm rot="5400000">
            <a:off x="9865822" y="2800835"/>
            <a:ext cx="658800" cy="615600"/>
            <a:chOff x="4573594" y="1605565"/>
            <a:chExt cx="763200" cy="615600"/>
          </a:xfrm>
        </p:grpSpPr>
        <p:sp>
          <p:nvSpPr>
            <p:cNvPr id="526" name="Rectangle 525">
              <a:extLst>
                <a:ext uri="{FF2B5EF4-FFF2-40B4-BE49-F238E27FC236}">
                  <a16:creationId xmlns:a16="http://schemas.microsoft.com/office/drawing/2014/main" id="{C5EFA056-54ED-4E11-A578-385F832F4262}"/>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527" name="Group 526">
              <a:extLst>
                <a:ext uri="{FF2B5EF4-FFF2-40B4-BE49-F238E27FC236}">
                  <a16:creationId xmlns:a16="http://schemas.microsoft.com/office/drawing/2014/main" id="{D32E0E76-C3E7-40B3-A2CA-61765E719BFA}"/>
                </a:ext>
              </a:extLst>
            </p:cNvPr>
            <p:cNvGrpSpPr/>
            <p:nvPr/>
          </p:nvGrpSpPr>
          <p:grpSpPr>
            <a:xfrm>
              <a:off x="4819654" y="1719746"/>
              <a:ext cx="271082" cy="415384"/>
              <a:chOff x="3834396" y="4868976"/>
              <a:chExt cx="1790156" cy="2740232"/>
            </a:xfrm>
          </p:grpSpPr>
          <p:sp>
            <p:nvSpPr>
              <p:cNvPr id="528" name="Rectangle 527">
                <a:extLst>
                  <a:ext uri="{FF2B5EF4-FFF2-40B4-BE49-F238E27FC236}">
                    <a16:creationId xmlns:a16="http://schemas.microsoft.com/office/drawing/2014/main" id="{159E2002-5C52-4897-A83F-3A4C17761865}"/>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29" name="Rectangle 528">
                <a:extLst>
                  <a:ext uri="{FF2B5EF4-FFF2-40B4-BE49-F238E27FC236}">
                    <a16:creationId xmlns:a16="http://schemas.microsoft.com/office/drawing/2014/main" id="{5E022976-5366-4396-8CBC-86ACC0366DC0}"/>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530" name="Group 529">
            <a:extLst>
              <a:ext uri="{FF2B5EF4-FFF2-40B4-BE49-F238E27FC236}">
                <a16:creationId xmlns:a16="http://schemas.microsoft.com/office/drawing/2014/main" id="{75AB991B-1086-4E7D-BC00-0D4A3DCB7431}"/>
              </a:ext>
            </a:extLst>
          </p:cNvPr>
          <p:cNvGrpSpPr/>
          <p:nvPr/>
        </p:nvGrpSpPr>
        <p:grpSpPr>
          <a:xfrm rot="5400000">
            <a:off x="9865822" y="4123983"/>
            <a:ext cx="658800" cy="615600"/>
            <a:chOff x="4573594" y="1605565"/>
            <a:chExt cx="763200" cy="615600"/>
          </a:xfrm>
        </p:grpSpPr>
        <p:sp>
          <p:nvSpPr>
            <p:cNvPr id="531" name="Rectangle 530">
              <a:extLst>
                <a:ext uri="{FF2B5EF4-FFF2-40B4-BE49-F238E27FC236}">
                  <a16:creationId xmlns:a16="http://schemas.microsoft.com/office/drawing/2014/main" id="{83B914C8-DF06-49AE-B404-8DB42026AB52}"/>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532" name="Group 531">
              <a:extLst>
                <a:ext uri="{FF2B5EF4-FFF2-40B4-BE49-F238E27FC236}">
                  <a16:creationId xmlns:a16="http://schemas.microsoft.com/office/drawing/2014/main" id="{FC75A899-850D-4C37-8786-3DD43E1438D4}"/>
                </a:ext>
              </a:extLst>
            </p:cNvPr>
            <p:cNvGrpSpPr/>
            <p:nvPr/>
          </p:nvGrpSpPr>
          <p:grpSpPr>
            <a:xfrm>
              <a:off x="4819654" y="1719746"/>
              <a:ext cx="271082" cy="415384"/>
              <a:chOff x="3834396" y="4868976"/>
              <a:chExt cx="1790156" cy="2740232"/>
            </a:xfrm>
          </p:grpSpPr>
          <p:sp>
            <p:nvSpPr>
              <p:cNvPr id="533" name="Rectangle 532">
                <a:extLst>
                  <a:ext uri="{FF2B5EF4-FFF2-40B4-BE49-F238E27FC236}">
                    <a16:creationId xmlns:a16="http://schemas.microsoft.com/office/drawing/2014/main" id="{EF446BA9-CE81-4D18-8499-F1CCBC6CFF27}"/>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34" name="Rectangle 533">
                <a:extLst>
                  <a:ext uri="{FF2B5EF4-FFF2-40B4-BE49-F238E27FC236}">
                    <a16:creationId xmlns:a16="http://schemas.microsoft.com/office/drawing/2014/main" id="{61DF2695-3ABE-4865-B3ED-E3E0C1886A6F}"/>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535" name="Group 534">
            <a:extLst>
              <a:ext uri="{FF2B5EF4-FFF2-40B4-BE49-F238E27FC236}">
                <a16:creationId xmlns:a16="http://schemas.microsoft.com/office/drawing/2014/main" id="{E3A81281-D064-4436-BAE6-79BD8D395CD6}"/>
              </a:ext>
            </a:extLst>
          </p:cNvPr>
          <p:cNvGrpSpPr/>
          <p:nvPr/>
        </p:nvGrpSpPr>
        <p:grpSpPr>
          <a:xfrm rot="5400000">
            <a:off x="9248171" y="3464454"/>
            <a:ext cx="658800" cy="615600"/>
            <a:chOff x="4573594" y="1605565"/>
            <a:chExt cx="763200" cy="615600"/>
          </a:xfrm>
        </p:grpSpPr>
        <p:sp>
          <p:nvSpPr>
            <p:cNvPr id="536" name="Rectangle 535">
              <a:extLst>
                <a:ext uri="{FF2B5EF4-FFF2-40B4-BE49-F238E27FC236}">
                  <a16:creationId xmlns:a16="http://schemas.microsoft.com/office/drawing/2014/main" id="{26378E1C-9D0F-4088-B4DF-27E7500D87F0}"/>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537" name="Group 536">
              <a:extLst>
                <a:ext uri="{FF2B5EF4-FFF2-40B4-BE49-F238E27FC236}">
                  <a16:creationId xmlns:a16="http://schemas.microsoft.com/office/drawing/2014/main" id="{2B710503-8BA1-408D-BDD1-E8AC2CBBDA0A}"/>
                </a:ext>
              </a:extLst>
            </p:cNvPr>
            <p:cNvGrpSpPr/>
            <p:nvPr/>
          </p:nvGrpSpPr>
          <p:grpSpPr>
            <a:xfrm>
              <a:off x="4819654" y="1719746"/>
              <a:ext cx="271082" cy="415384"/>
              <a:chOff x="3834396" y="4868976"/>
              <a:chExt cx="1790156" cy="2740232"/>
            </a:xfrm>
          </p:grpSpPr>
          <p:sp>
            <p:nvSpPr>
              <p:cNvPr id="538" name="Rectangle 537">
                <a:extLst>
                  <a:ext uri="{FF2B5EF4-FFF2-40B4-BE49-F238E27FC236}">
                    <a16:creationId xmlns:a16="http://schemas.microsoft.com/office/drawing/2014/main" id="{9C618199-7960-477E-B51A-05CD12C5C1F0}"/>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39" name="Rectangle 538">
                <a:extLst>
                  <a:ext uri="{FF2B5EF4-FFF2-40B4-BE49-F238E27FC236}">
                    <a16:creationId xmlns:a16="http://schemas.microsoft.com/office/drawing/2014/main" id="{47F139EA-A9E0-42D8-B289-8455066845F9}"/>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540" name="Group 539">
            <a:extLst>
              <a:ext uri="{FF2B5EF4-FFF2-40B4-BE49-F238E27FC236}">
                <a16:creationId xmlns:a16="http://schemas.microsoft.com/office/drawing/2014/main" id="{B415E3DA-6E38-426C-9100-8C46D634EC2B}"/>
              </a:ext>
            </a:extLst>
          </p:cNvPr>
          <p:cNvGrpSpPr/>
          <p:nvPr/>
        </p:nvGrpSpPr>
        <p:grpSpPr>
          <a:xfrm rot="5400000">
            <a:off x="9248646" y="2136039"/>
            <a:ext cx="658800" cy="615600"/>
            <a:chOff x="4573594" y="1605565"/>
            <a:chExt cx="763200" cy="615600"/>
          </a:xfrm>
        </p:grpSpPr>
        <p:sp>
          <p:nvSpPr>
            <p:cNvPr id="541" name="Rectangle 540">
              <a:extLst>
                <a:ext uri="{FF2B5EF4-FFF2-40B4-BE49-F238E27FC236}">
                  <a16:creationId xmlns:a16="http://schemas.microsoft.com/office/drawing/2014/main" id="{E3E1B364-0E76-468F-BB9B-FBB1F2395624}"/>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542" name="Group 541">
              <a:extLst>
                <a:ext uri="{FF2B5EF4-FFF2-40B4-BE49-F238E27FC236}">
                  <a16:creationId xmlns:a16="http://schemas.microsoft.com/office/drawing/2014/main" id="{68B4AA57-6909-4EE3-AE36-5634E80B7E76}"/>
                </a:ext>
              </a:extLst>
            </p:cNvPr>
            <p:cNvGrpSpPr/>
            <p:nvPr/>
          </p:nvGrpSpPr>
          <p:grpSpPr>
            <a:xfrm>
              <a:off x="4819654" y="1719746"/>
              <a:ext cx="271082" cy="415384"/>
              <a:chOff x="3834396" y="4868976"/>
              <a:chExt cx="1790156" cy="2740232"/>
            </a:xfrm>
          </p:grpSpPr>
          <p:sp>
            <p:nvSpPr>
              <p:cNvPr id="543" name="Rectangle 542">
                <a:extLst>
                  <a:ext uri="{FF2B5EF4-FFF2-40B4-BE49-F238E27FC236}">
                    <a16:creationId xmlns:a16="http://schemas.microsoft.com/office/drawing/2014/main" id="{187D13ED-F475-4F74-9BFF-224C2192B78D}"/>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44" name="Rectangle 543">
                <a:extLst>
                  <a:ext uri="{FF2B5EF4-FFF2-40B4-BE49-F238E27FC236}">
                    <a16:creationId xmlns:a16="http://schemas.microsoft.com/office/drawing/2014/main" id="{AA4807B2-EF3D-4719-A550-2FA7CF3CDD9A}"/>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545" name="Group 544">
            <a:extLst>
              <a:ext uri="{FF2B5EF4-FFF2-40B4-BE49-F238E27FC236}">
                <a16:creationId xmlns:a16="http://schemas.microsoft.com/office/drawing/2014/main" id="{BF5EFA6E-C835-4C3D-865E-DFC12D28AF2D}"/>
              </a:ext>
            </a:extLst>
          </p:cNvPr>
          <p:cNvGrpSpPr/>
          <p:nvPr/>
        </p:nvGrpSpPr>
        <p:grpSpPr>
          <a:xfrm rot="5400000">
            <a:off x="9244269" y="4782783"/>
            <a:ext cx="658800" cy="615600"/>
            <a:chOff x="4573594" y="1605565"/>
            <a:chExt cx="763200" cy="615600"/>
          </a:xfrm>
        </p:grpSpPr>
        <p:sp>
          <p:nvSpPr>
            <p:cNvPr id="546" name="Rectangle 545">
              <a:extLst>
                <a:ext uri="{FF2B5EF4-FFF2-40B4-BE49-F238E27FC236}">
                  <a16:creationId xmlns:a16="http://schemas.microsoft.com/office/drawing/2014/main" id="{461A0498-FFE3-4E94-A399-DDECF52E3B27}"/>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547" name="Group 546">
              <a:extLst>
                <a:ext uri="{FF2B5EF4-FFF2-40B4-BE49-F238E27FC236}">
                  <a16:creationId xmlns:a16="http://schemas.microsoft.com/office/drawing/2014/main" id="{8BF63BE0-31B6-4FE1-B12F-FB9CFE9FBD45}"/>
                </a:ext>
              </a:extLst>
            </p:cNvPr>
            <p:cNvGrpSpPr/>
            <p:nvPr/>
          </p:nvGrpSpPr>
          <p:grpSpPr>
            <a:xfrm>
              <a:off x="4819654" y="1719746"/>
              <a:ext cx="271082" cy="415384"/>
              <a:chOff x="3834396" y="4868976"/>
              <a:chExt cx="1790156" cy="2740232"/>
            </a:xfrm>
          </p:grpSpPr>
          <p:sp>
            <p:nvSpPr>
              <p:cNvPr id="548" name="Rectangle 547">
                <a:extLst>
                  <a:ext uri="{FF2B5EF4-FFF2-40B4-BE49-F238E27FC236}">
                    <a16:creationId xmlns:a16="http://schemas.microsoft.com/office/drawing/2014/main" id="{3E0B65E7-7629-4597-8C15-D7250C8EBAF0}"/>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49" name="Rectangle 548">
                <a:extLst>
                  <a:ext uri="{FF2B5EF4-FFF2-40B4-BE49-F238E27FC236}">
                    <a16:creationId xmlns:a16="http://schemas.microsoft.com/office/drawing/2014/main" id="{C9D9A442-E11E-46B2-A79A-C7555C1E7B2A}"/>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550" name="Group 549">
            <a:extLst>
              <a:ext uri="{FF2B5EF4-FFF2-40B4-BE49-F238E27FC236}">
                <a16:creationId xmlns:a16="http://schemas.microsoft.com/office/drawing/2014/main" id="{CC139E95-B19C-44F6-9E63-EC011A6F77EF}"/>
              </a:ext>
            </a:extLst>
          </p:cNvPr>
          <p:cNvGrpSpPr/>
          <p:nvPr/>
        </p:nvGrpSpPr>
        <p:grpSpPr>
          <a:xfrm rot="5400000">
            <a:off x="9248171" y="2800835"/>
            <a:ext cx="658800" cy="615600"/>
            <a:chOff x="4573594" y="1605565"/>
            <a:chExt cx="763200" cy="615600"/>
          </a:xfrm>
        </p:grpSpPr>
        <p:sp>
          <p:nvSpPr>
            <p:cNvPr id="551" name="Rectangle 550">
              <a:extLst>
                <a:ext uri="{FF2B5EF4-FFF2-40B4-BE49-F238E27FC236}">
                  <a16:creationId xmlns:a16="http://schemas.microsoft.com/office/drawing/2014/main" id="{40405191-27DD-49D6-8F6C-04374F648310}"/>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552" name="Group 551">
              <a:extLst>
                <a:ext uri="{FF2B5EF4-FFF2-40B4-BE49-F238E27FC236}">
                  <a16:creationId xmlns:a16="http://schemas.microsoft.com/office/drawing/2014/main" id="{504FF00F-AB37-40ED-9165-5DDF55B62B86}"/>
                </a:ext>
              </a:extLst>
            </p:cNvPr>
            <p:cNvGrpSpPr/>
            <p:nvPr/>
          </p:nvGrpSpPr>
          <p:grpSpPr>
            <a:xfrm>
              <a:off x="4819654" y="1719746"/>
              <a:ext cx="271082" cy="415384"/>
              <a:chOff x="3834396" y="4868976"/>
              <a:chExt cx="1790156" cy="2740232"/>
            </a:xfrm>
          </p:grpSpPr>
          <p:sp>
            <p:nvSpPr>
              <p:cNvPr id="553" name="Rectangle 552">
                <a:extLst>
                  <a:ext uri="{FF2B5EF4-FFF2-40B4-BE49-F238E27FC236}">
                    <a16:creationId xmlns:a16="http://schemas.microsoft.com/office/drawing/2014/main" id="{3401F26A-8008-4D1F-99F9-30DE37122BF0}"/>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54" name="Rectangle 553">
                <a:extLst>
                  <a:ext uri="{FF2B5EF4-FFF2-40B4-BE49-F238E27FC236}">
                    <a16:creationId xmlns:a16="http://schemas.microsoft.com/office/drawing/2014/main" id="{2A9ACD98-3D20-4533-8AA9-B32053009E32}"/>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555" name="Group 554">
            <a:extLst>
              <a:ext uri="{FF2B5EF4-FFF2-40B4-BE49-F238E27FC236}">
                <a16:creationId xmlns:a16="http://schemas.microsoft.com/office/drawing/2014/main" id="{9C5B543D-971F-4401-98D1-E1144D33A732}"/>
              </a:ext>
            </a:extLst>
          </p:cNvPr>
          <p:cNvGrpSpPr/>
          <p:nvPr/>
        </p:nvGrpSpPr>
        <p:grpSpPr>
          <a:xfrm rot="5400000">
            <a:off x="9248171" y="4123983"/>
            <a:ext cx="658800" cy="615600"/>
            <a:chOff x="4573594" y="1605565"/>
            <a:chExt cx="763200" cy="615600"/>
          </a:xfrm>
        </p:grpSpPr>
        <p:sp>
          <p:nvSpPr>
            <p:cNvPr id="556" name="Rectangle 555">
              <a:extLst>
                <a:ext uri="{FF2B5EF4-FFF2-40B4-BE49-F238E27FC236}">
                  <a16:creationId xmlns:a16="http://schemas.microsoft.com/office/drawing/2014/main" id="{243ED187-A33C-4C33-8079-606459F2F367}"/>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557" name="Group 556">
              <a:extLst>
                <a:ext uri="{FF2B5EF4-FFF2-40B4-BE49-F238E27FC236}">
                  <a16:creationId xmlns:a16="http://schemas.microsoft.com/office/drawing/2014/main" id="{6519E737-4436-451B-B05E-A23F53AC4330}"/>
                </a:ext>
              </a:extLst>
            </p:cNvPr>
            <p:cNvGrpSpPr/>
            <p:nvPr/>
          </p:nvGrpSpPr>
          <p:grpSpPr>
            <a:xfrm>
              <a:off x="4819654" y="1719746"/>
              <a:ext cx="271082" cy="415384"/>
              <a:chOff x="3834396" y="4868976"/>
              <a:chExt cx="1790156" cy="2740232"/>
            </a:xfrm>
          </p:grpSpPr>
          <p:sp>
            <p:nvSpPr>
              <p:cNvPr id="558" name="Rectangle 557">
                <a:extLst>
                  <a:ext uri="{FF2B5EF4-FFF2-40B4-BE49-F238E27FC236}">
                    <a16:creationId xmlns:a16="http://schemas.microsoft.com/office/drawing/2014/main" id="{2DBCE166-4A0A-46FB-93A9-5D43359875C6}"/>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59" name="Rectangle 558">
                <a:extLst>
                  <a:ext uri="{FF2B5EF4-FFF2-40B4-BE49-F238E27FC236}">
                    <a16:creationId xmlns:a16="http://schemas.microsoft.com/office/drawing/2014/main" id="{DC328BE3-0827-4590-B3B0-576FB39478D5}"/>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560" name="Group 559">
            <a:extLst>
              <a:ext uri="{FF2B5EF4-FFF2-40B4-BE49-F238E27FC236}">
                <a16:creationId xmlns:a16="http://schemas.microsoft.com/office/drawing/2014/main" id="{D16859C2-D897-4F84-8EFD-243ECE2E362B}"/>
              </a:ext>
            </a:extLst>
          </p:cNvPr>
          <p:cNvGrpSpPr/>
          <p:nvPr/>
        </p:nvGrpSpPr>
        <p:grpSpPr>
          <a:xfrm rot="5400000">
            <a:off x="8622289" y="3464454"/>
            <a:ext cx="658800" cy="615600"/>
            <a:chOff x="4573594" y="1605565"/>
            <a:chExt cx="763200" cy="615600"/>
          </a:xfrm>
        </p:grpSpPr>
        <p:sp>
          <p:nvSpPr>
            <p:cNvPr id="561" name="Rectangle 560">
              <a:extLst>
                <a:ext uri="{FF2B5EF4-FFF2-40B4-BE49-F238E27FC236}">
                  <a16:creationId xmlns:a16="http://schemas.microsoft.com/office/drawing/2014/main" id="{C44DA6A2-DBAE-4892-AC8A-96CE7026A502}"/>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562" name="Group 561">
              <a:extLst>
                <a:ext uri="{FF2B5EF4-FFF2-40B4-BE49-F238E27FC236}">
                  <a16:creationId xmlns:a16="http://schemas.microsoft.com/office/drawing/2014/main" id="{9FF2C5CD-F0F0-43C4-8AEA-1F2BD9CF7115}"/>
                </a:ext>
              </a:extLst>
            </p:cNvPr>
            <p:cNvGrpSpPr/>
            <p:nvPr/>
          </p:nvGrpSpPr>
          <p:grpSpPr>
            <a:xfrm>
              <a:off x="4819654" y="1719746"/>
              <a:ext cx="271082" cy="415384"/>
              <a:chOff x="3834396" y="4868976"/>
              <a:chExt cx="1790156" cy="2740232"/>
            </a:xfrm>
          </p:grpSpPr>
          <p:sp>
            <p:nvSpPr>
              <p:cNvPr id="563" name="Rectangle 562">
                <a:extLst>
                  <a:ext uri="{FF2B5EF4-FFF2-40B4-BE49-F238E27FC236}">
                    <a16:creationId xmlns:a16="http://schemas.microsoft.com/office/drawing/2014/main" id="{E6A63D14-DB1E-4179-BA70-B5E815972972}"/>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64" name="Rectangle 563">
                <a:extLst>
                  <a:ext uri="{FF2B5EF4-FFF2-40B4-BE49-F238E27FC236}">
                    <a16:creationId xmlns:a16="http://schemas.microsoft.com/office/drawing/2014/main" id="{98914264-B2C1-4022-B4BE-5C50FEF44346}"/>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565" name="Group 564">
            <a:extLst>
              <a:ext uri="{FF2B5EF4-FFF2-40B4-BE49-F238E27FC236}">
                <a16:creationId xmlns:a16="http://schemas.microsoft.com/office/drawing/2014/main" id="{36C870E6-DDAE-45C5-BE0C-BEDC17554937}"/>
              </a:ext>
            </a:extLst>
          </p:cNvPr>
          <p:cNvGrpSpPr/>
          <p:nvPr/>
        </p:nvGrpSpPr>
        <p:grpSpPr>
          <a:xfrm rot="5400000">
            <a:off x="8622764" y="2136039"/>
            <a:ext cx="658800" cy="615600"/>
            <a:chOff x="4573594" y="1605565"/>
            <a:chExt cx="763200" cy="615600"/>
          </a:xfrm>
        </p:grpSpPr>
        <p:sp>
          <p:nvSpPr>
            <p:cNvPr id="566" name="Rectangle 565">
              <a:extLst>
                <a:ext uri="{FF2B5EF4-FFF2-40B4-BE49-F238E27FC236}">
                  <a16:creationId xmlns:a16="http://schemas.microsoft.com/office/drawing/2014/main" id="{5C118DDD-D10C-4DBC-8BAB-BA0F1D7314DA}"/>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567" name="Group 566">
              <a:extLst>
                <a:ext uri="{FF2B5EF4-FFF2-40B4-BE49-F238E27FC236}">
                  <a16:creationId xmlns:a16="http://schemas.microsoft.com/office/drawing/2014/main" id="{6C030CA3-3C03-4BE7-B371-3FFC0B894067}"/>
                </a:ext>
              </a:extLst>
            </p:cNvPr>
            <p:cNvGrpSpPr/>
            <p:nvPr/>
          </p:nvGrpSpPr>
          <p:grpSpPr>
            <a:xfrm>
              <a:off x="4819654" y="1719746"/>
              <a:ext cx="271082" cy="415384"/>
              <a:chOff x="3834396" y="4868976"/>
              <a:chExt cx="1790156" cy="2740232"/>
            </a:xfrm>
          </p:grpSpPr>
          <p:sp>
            <p:nvSpPr>
              <p:cNvPr id="568" name="Rectangle 567">
                <a:extLst>
                  <a:ext uri="{FF2B5EF4-FFF2-40B4-BE49-F238E27FC236}">
                    <a16:creationId xmlns:a16="http://schemas.microsoft.com/office/drawing/2014/main" id="{A217A391-3EAA-458E-8376-90B8F4ACA870}"/>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69" name="Rectangle 568">
                <a:extLst>
                  <a:ext uri="{FF2B5EF4-FFF2-40B4-BE49-F238E27FC236}">
                    <a16:creationId xmlns:a16="http://schemas.microsoft.com/office/drawing/2014/main" id="{91D4BDFE-1C91-482B-A88B-1007DABAE544}"/>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570" name="Group 569">
            <a:extLst>
              <a:ext uri="{FF2B5EF4-FFF2-40B4-BE49-F238E27FC236}">
                <a16:creationId xmlns:a16="http://schemas.microsoft.com/office/drawing/2014/main" id="{B30F6929-3495-40DD-B969-D20605D7BB2F}"/>
              </a:ext>
            </a:extLst>
          </p:cNvPr>
          <p:cNvGrpSpPr/>
          <p:nvPr/>
        </p:nvGrpSpPr>
        <p:grpSpPr>
          <a:xfrm rot="5400000">
            <a:off x="8618387" y="4782783"/>
            <a:ext cx="658800" cy="615600"/>
            <a:chOff x="4573594" y="1605565"/>
            <a:chExt cx="763200" cy="615600"/>
          </a:xfrm>
        </p:grpSpPr>
        <p:sp>
          <p:nvSpPr>
            <p:cNvPr id="571" name="Rectangle 570">
              <a:extLst>
                <a:ext uri="{FF2B5EF4-FFF2-40B4-BE49-F238E27FC236}">
                  <a16:creationId xmlns:a16="http://schemas.microsoft.com/office/drawing/2014/main" id="{95690AD0-EE0F-4839-8F1F-8C3A821B5FF1}"/>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572" name="Group 571">
              <a:extLst>
                <a:ext uri="{FF2B5EF4-FFF2-40B4-BE49-F238E27FC236}">
                  <a16:creationId xmlns:a16="http://schemas.microsoft.com/office/drawing/2014/main" id="{F66C81CA-F3B6-4C67-9DA4-10B1E9ABDA80}"/>
                </a:ext>
              </a:extLst>
            </p:cNvPr>
            <p:cNvGrpSpPr/>
            <p:nvPr/>
          </p:nvGrpSpPr>
          <p:grpSpPr>
            <a:xfrm>
              <a:off x="4819654" y="1719746"/>
              <a:ext cx="271082" cy="415384"/>
              <a:chOff x="3834396" y="4868976"/>
              <a:chExt cx="1790156" cy="2740232"/>
            </a:xfrm>
          </p:grpSpPr>
          <p:sp>
            <p:nvSpPr>
              <p:cNvPr id="573" name="Rectangle 572">
                <a:extLst>
                  <a:ext uri="{FF2B5EF4-FFF2-40B4-BE49-F238E27FC236}">
                    <a16:creationId xmlns:a16="http://schemas.microsoft.com/office/drawing/2014/main" id="{7D594D94-8EE1-4204-8491-D0EFF0C1296D}"/>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74" name="Rectangle 573">
                <a:extLst>
                  <a:ext uri="{FF2B5EF4-FFF2-40B4-BE49-F238E27FC236}">
                    <a16:creationId xmlns:a16="http://schemas.microsoft.com/office/drawing/2014/main" id="{D1E166D3-EE0C-4CC5-A28C-1C578EFED187}"/>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575" name="Group 574">
            <a:extLst>
              <a:ext uri="{FF2B5EF4-FFF2-40B4-BE49-F238E27FC236}">
                <a16:creationId xmlns:a16="http://schemas.microsoft.com/office/drawing/2014/main" id="{118E59FF-37B1-44AC-89D4-4E68F34EB6AE}"/>
              </a:ext>
            </a:extLst>
          </p:cNvPr>
          <p:cNvGrpSpPr/>
          <p:nvPr/>
        </p:nvGrpSpPr>
        <p:grpSpPr>
          <a:xfrm rot="5400000">
            <a:off x="8622289" y="2800835"/>
            <a:ext cx="658800" cy="615600"/>
            <a:chOff x="4573594" y="1605565"/>
            <a:chExt cx="763200" cy="615600"/>
          </a:xfrm>
        </p:grpSpPr>
        <p:sp>
          <p:nvSpPr>
            <p:cNvPr id="576" name="Rectangle 575">
              <a:extLst>
                <a:ext uri="{FF2B5EF4-FFF2-40B4-BE49-F238E27FC236}">
                  <a16:creationId xmlns:a16="http://schemas.microsoft.com/office/drawing/2014/main" id="{80A54AC7-EB14-45DE-9717-82E32C351038}"/>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577" name="Group 576">
              <a:extLst>
                <a:ext uri="{FF2B5EF4-FFF2-40B4-BE49-F238E27FC236}">
                  <a16:creationId xmlns:a16="http://schemas.microsoft.com/office/drawing/2014/main" id="{8EEEBD1C-41D0-4E9C-B401-D9B89ACF202C}"/>
                </a:ext>
              </a:extLst>
            </p:cNvPr>
            <p:cNvGrpSpPr/>
            <p:nvPr/>
          </p:nvGrpSpPr>
          <p:grpSpPr>
            <a:xfrm>
              <a:off x="4819654" y="1719746"/>
              <a:ext cx="271082" cy="415384"/>
              <a:chOff x="3834396" y="4868976"/>
              <a:chExt cx="1790156" cy="2740232"/>
            </a:xfrm>
          </p:grpSpPr>
          <p:sp>
            <p:nvSpPr>
              <p:cNvPr id="578" name="Rectangle 577">
                <a:extLst>
                  <a:ext uri="{FF2B5EF4-FFF2-40B4-BE49-F238E27FC236}">
                    <a16:creationId xmlns:a16="http://schemas.microsoft.com/office/drawing/2014/main" id="{E9B7521E-B7C4-4803-94D7-77838FB8221B}"/>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79" name="Rectangle 578">
                <a:extLst>
                  <a:ext uri="{FF2B5EF4-FFF2-40B4-BE49-F238E27FC236}">
                    <a16:creationId xmlns:a16="http://schemas.microsoft.com/office/drawing/2014/main" id="{2987A50E-597F-49B4-BF12-E0E614EEA5F1}"/>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grpSp>
        <p:nvGrpSpPr>
          <p:cNvPr id="580" name="Group 579">
            <a:extLst>
              <a:ext uri="{FF2B5EF4-FFF2-40B4-BE49-F238E27FC236}">
                <a16:creationId xmlns:a16="http://schemas.microsoft.com/office/drawing/2014/main" id="{52AB4BCA-8BF8-4905-BD3A-74A6D3948D16}"/>
              </a:ext>
            </a:extLst>
          </p:cNvPr>
          <p:cNvGrpSpPr/>
          <p:nvPr/>
        </p:nvGrpSpPr>
        <p:grpSpPr>
          <a:xfrm rot="5400000">
            <a:off x="8622289" y="4123983"/>
            <a:ext cx="658800" cy="615600"/>
            <a:chOff x="4573594" y="1605565"/>
            <a:chExt cx="763200" cy="615600"/>
          </a:xfrm>
        </p:grpSpPr>
        <p:sp>
          <p:nvSpPr>
            <p:cNvPr id="581" name="Rectangle 580">
              <a:extLst>
                <a:ext uri="{FF2B5EF4-FFF2-40B4-BE49-F238E27FC236}">
                  <a16:creationId xmlns:a16="http://schemas.microsoft.com/office/drawing/2014/main" id="{C095270D-8CC8-451B-B501-32AD8E964487}"/>
                </a:ext>
              </a:extLst>
            </p:cNvPr>
            <p:cNvSpPr/>
            <p:nvPr/>
          </p:nvSpPr>
          <p:spPr>
            <a:xfrm>
              <a:off x="4573594" y="1605565"/>
              <a:ext cx="763200" cy="615600"/>
            </a:xfrm>
            <a:prstGeom prst="rect">
              <a:avLst/>
            </a:prstGeom>
            <a:solidFill>
              <a:schemeClr val="bg1">
                <a:alpha val="60000"/>
              </a:schemeClr>
            </a:solidFill>
            <a:ln w="6350">
              <a:solidFill>
                <a:schemeClr val="bg1">
                  <a:lumMod val="50000"/>
                </a:scheme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582" name="Group 581">
              <a:extLst>
                <a:ext uri="{FF2B5EF4-FFF2-40B4-BE49-F238E27FC236}">
                  <a16:creationId xmlns:a16="http://schemas.microsoft.com/office/drawing/2014/main" id="{9A150B28-6C9F-45DB-A34E-5D1BBBFAA482}"/>
                </a:ext>
              </a:extLst>
            </p:cNvPr>
            <p:cNvGrpSpPr/>
            <p:nvPr/>
          </p:nvGrpSpPr>
          <p:grpSpPr>
            <a:xfrm>
              <a:off x="4819654" y="1719746"/>
              <a:ext cx="271082" cy="415384"/>
              <a:chOff x="3834396" y="4868976"/>
              <a:chExt cx="1790156" cy="2740232"/>
            </a:xfrm>
          </p:grpSpPr>
          <p:sp>
            <p:nvSpPr>
              <p:cNvPr id="583" name="Rectangle 582">
                <a:extLst>
                  <a:ext uri="{FF2B5EF4-FFF2-40B4-BE49-F238E27FC236}">
                    <a16:creationId xmlns:a16="http://schemas.microsoft.com/office/drawing/2014/main" id="{37C04D52-8D3A-4D62-9E69-9755AC386B15}"/>
                  </a:ext>
                </a:extLst>
              </p:cNvPr>
              <p:cNvSpPr/>
              <p:nvPr/>
            </p:nvSpPr>
            <p:spPr>
              <a:xfrm>
                <a:off x="3834396" y="4868976"/>
                <a:ext cx="1790156" cy="15436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84" name="Rectangle 583">
                <a:extLst>
                  <a:ext uri="{FF2B5EF4-FFF2-40B4-BE49-F238E27FC236}">
                    <a16:creationId xmlns:a16="http://schemas.microsoft.com/office/drawing/2014/main" id="{075862C3-572C-4E85-AB0F-B7C2217857FE}"/>
                  </a:ext>
                </a:extLst>
              </p:cNvPr>
              <p:cNvSpPr/>
              <p:nvPr/>
            </p:nvSpPr>
            <p:spPr>
              <a:xfrm>
                <a:off x="4040945" y="6421772"/>
                <a:ext cx="1377043" cy="1187436"/>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grpSp>
      <p:sp>
        <p:nvSpPr>
          <p:cNvPr id="661" name="Rectangle 660">
            <a:extLst>
              <a:ext uri="{FF2B5EF4-FFF2-40B4-BE49-F238E27FC236}">
                <a16:creationId xmlns:a16="http://schemas.microsoft.com/office/drawing/2014/main" id="{FC5DFCEF-C1A3-4025-BF90-544E421366E9}"/>
              </a:ext>
            </a:extLst>
          </p:cNvPr>
          <p:cNvSpPr/>
          <p:nvPr/>
        </p:nvSpPr>
        <p:spPr>
          <a:xfrm rot="5400000">
            <a:off x="1200107" y="3527258"/>
            <a:ext cx="1581503" cy="699370"/>
          </a:xfrm>
          <a:prstGeom prst="rect">
            <a:avLst/>
          </a:prstGeom>
          <a:solidFill>
            <a:srgbClr val="FFCCCC"/>
          </a:solidFill>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sz="1400" i="1" dirty="0"/>
          </a:p>
        </p:txBody>
      </p:sp>
      <p:sp>
        <p:nvSpPr>
          <p:cNvPr id="662" name="Rectangle 661">
            <a:extLst>
              <a:ext uri="{FF2B5EF4-FFF2-40B4-BE49-F238E27FC236}">
                <a16:creationId xmlns:a16="http://schemas.microsoft.com/office/drawing/2014/main" id="{B59273BF-8DAC-419C-97CD-DE779854047A}"/>
              </a:ext>
            </a:extLst>
          </p:cNvPr>
          <p:cNvSpPr/>
          <p:nvPr/>
        </p:nvSpPr>
        <p:spPr>
          <a:xfrm rot="5400000">
            <a:off x="954935" y="3633689"/>
            <a:ext cx="925923" cy="436267"/>
          </a:xfrm>
          <a:prstGeom prst="rect">
            <a:avLst/>
          </a:prstGeom>
          <a:solidFill>
            <a:srgbClr val="FFCCCC"/>
          </a:solidFill>
          <a:ln>
            <a:noFill/>
          </a:ln>
        </p:spPr>
        <p:style>
          <a:lnRef idx="1">
            <a:schemeClr val="accent3"/>
          </a:lnRef>
          <a:fillRef idx="2">
            <a:schemeClr val="accent3"/>
          </a:fillRef>
          <a:effectRef idx="1">
            <a:schemeClr val="accent3"/>
          </a:effectRef>
          <a:fontRef idx="minor">
            <a:schemeClr val="dk1"/>
          </a:fontRef>
        </p:style>
        <p:txBody>
          <a:bodyPr rtlCol="0" anchor="ctr"/>
          <a:lstStyle/>
          <a:p>
            <a:pPr algn="ctr"/>
            <a:endParaRPr lang="en-GB" sz="1400" i="1" dirty="0"/>
          </a:p>
        </p:txBody>
      </p:sp>
      <p:sp>
        <p:nvSpPr>
          <p:cNvPr id="665" name="Oval 664">
            <a:extLst>
              <a:ext uri="{FF2B5EF4-FFF2-40B4-BE49-F238E27FC236}">
                <a16:creationId xmlns:a16="http://schemas.microsoft.com/office/drawing/2014/main" id="{638F3D9F-342F-45F2-9455-32ACFFC728C1}"/>
              </a:ext>
            </a:extLst>
          </p:cNvPr>
          <p:cNvSpPr/>
          <p:nvPr/>
        </p:nvSpPr>
        <p:spPr>
          <a:xfrm>
            <a:off x="997362" y="3186100"/>
            <a:ext cx="568858" cy="1372322"/>
          </a:xfrm>
          <a:prstGeom prst="ellipse">
            <a:avLst/>
          </a:prstGeom>
          <a:solidFill>
            <a:srgbClr val="FFCCCC"/>
          </a:solidFill>
          <a:ln>
            <a:solidFill>
              <a:srgbClr val="FFCC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66" name="Rectangle 665">
            <a:extLst>
              <a:ext uri="{FF2B5EF4-FFF2-40B4-BE49-F238E27FC236}">
                <a16:creationId xmlns:a16="http://schemas.microsoft.com/office/drawing/2014/main" id="{2B8D0C7A-B1E0-4035-BAC6-EE15698DD518}"/>
              </a:ext>
            </a:extLst>
          </p:cNvPr>
          <p:cNvSpPr/>
          <p:nvPr/>
        </p:nvSpPr>
        <p:spPr>
          <a:xfrm rot="16200000">
            <a:off x="906232" y="3673774"/>
            <a:ext cx="779381" cy="307777"/>
          </a:xfrm>
          <a:prstGeom prst="rect">
            <a:avLst/>
          </a:prstGeom>
        </p:spPr>
        <p:txBody>
          <a:bodyPr wrap="none">
            <a:spAutoFit/>
          </a:bodyPr>
          <a:lstStyle/>
          <a:p>
            <a:pPr algn="ctr"/>
            <a:r>
              <a:rPr lang="en-GB" sz="1400" b="1" dirty="0"/>
              <a:t>Fire exit</a:t>
            </a:r>
          </a:p>
        </p:txBody>
      </p:sp>
      <p:sp>
        <p:nvSpPr>
          <p:cNvPr id="667" name="Rectangle 666">
            <a:extLst>
              <a:ext uri="{FF2B5EF4-FFF2-40B4-BE49-F238E27FC236}">
                <a16:creationId xmlns:a16="http://schemas.microsoft.com/office/drawing/2014/main" id="{2F6571C4-DDC9-45F9-B009-88CC55C92C12}"/>
              </a:ext>
            </a:extLst>
          </p:cNvPr>
          <p:cNvSpPr/>
          <p:nvPr/>
        </p:nvSpPr>
        <p:spPr>
          <a:xfrm>
            <a:off x="1287532" y="4716806"/>
            <a:ext cx="1777799" cy="712815"/>
          </a:xfrm>
          <a:prstGeom prst="rect">
            <a:avLst/>
          </a:prstGeom>
          <a:solidFill>
            <a:schemeClr val="accent1">
              <a:lumMod val="20000"/>
              <a:lumOff val="80000"/>
            </a:schemeClr>
          </a:solidFill>
          <a:ln>
            <a:solidFill>
              <a:schemeClr val="accent5">
                <a:lumMod val="50000"/>
              </a:schemeClr>
            </a:solidFill>
          </a:ln>
        </p:spPr>
        <p:style>
          <a:lnRef idx="1">
            <a:schemeClr val="accent3"/>
          </a:lnRef>
          <a:fillRef idx="2">
            <a:schemeClr val="accent3"/>
          </a:fillRef>
          <a:effectRef idx="1">
            <a:schemeClr val="accent3"/>
          </a:effectRef>
          <a:fontRef idx="minor">
            <a:schemeClr val="dk1"/>
          </a:fontRef>
        </p:style>
        <p:txBody>
          <a:bodyPr lIns="0" rIns="0" rtlCol="0" anchor="ctr"/>
          <a:lstStyle/>
          <a:p>
            <a:pPr algn="ctr"/>
            <a:r>
              <a:rPr lang="en-GB" sz="1000" dirty="0">
                <a:solidFill>
                  <a:schemeClr val="dk1"/>
                </a:solidFill>
              </a:rPr>
              <a:t>Store area for bags</a:t>
            </a:r>
          </a:p>
        </p:txBody>
      </p:sp>
      <p:sp>
        <p:nvSpPr>
          <p:cNvPr id="668" name="Rectangle 667">
            <a:extLst>
              <a:ext uri="{FF2B5EF4-FFF2-40B4-BE49-F238E27FC236}">
                <a16:creationId xmlns:a16="http://schemas.microsoft.com/office/drawing/2014/main" id="{683BA1DE-B3A4-402D-9631-1BF6C9172335}"/>
              </a:ext>
            </a:extLst>
          </p:cNvPr>
          <p:cNvSpPr/>
          <p:nvPr/>
        </p:nvSpPr>
        <p:spPr>
          <a:xfrm>
            <a:off x="1270554" y="2092711"/>
            <a:ext cx="1777799" cy="925923"/>
          </a:xfrm>
          <a:prstGeom prst="rect">
            <a:avLst/>
          </a:prstGeom>
          <a:solidFill>
            <a:schemeClr val="accent1">
              <a:lumMod val="20000"/>
              <a:lumOff val="80000"/>
            </a:schemeClr>
          </a:solidFill>
          <a:ln>
            <a:solidFill>
              <a:schemeClr val="accent5">
                <a:lumMod val="50000"/>
              </a:schemeClr>
            </a:solidFill>
          </a:ln>
        </p:spPr>
        <p:style>
          <a:lnRef idx="1">
            <a:schemeClr val="accent3"/>
          </a:lnRef>
          <a:fillRef idx="2">
            <a:schemeClr val="accent3"/>
          </a:fillRef>
          <a:effectRef idx="1">
            <a:schemeClr val="accent3"/>
          </a:effectRef>
          <a:fontRef idx="minor">
            <a:schemeClr val="dk1"/>
          </a:fontRef>
        </p:style>
        <p:txBody>
          <a:bodyPr lIns="0" rIns="0" rtlCol="0" anchor="ctr"/>
          <a:lstStyle/>
          <a:p>
            <a:pPr algn="ctr"/>
            <a:r>
              <a:rPr lang="en-GB" sz="1000" dirty="0">
                <a:solidFill>
                  <a:schemeClr val="dk1"/>
                </a:solidFill>
              </a:rPr>
              <a:t>Store area for bags</a:t>
            </a:r>
          </a:p>
        </p:txBody>
      </p:sp>
      <p:sp>
        <p:nvSpPr>
          <p:cNvPr id="669" name="TextBox 668">
            <a:extLst>
              <a:ext uri="{FF2B5EF4-FFF2-40B4-BE49-F238E27FC236}">
                <a16:creationId xmlns:a16="http://schemas.microsoft.com/office/drawing/2014/main" id="{D926C5DF-1DD3-46DC-9FBD-7EF806B67ACF}"/>
              </a:ext>
            </a:extLst>
          </p:cNvPr>
          <p:cNvSpPr txBox="1"/>
          <p:nvPr/>
        </p:nvSpPr>
        <p:spPr>
          <a:xfrm>
            <a:off x="6243771" y="6747950"/>
            <a:ext cx="6005679" cy="1569660"/>
          </a:xfrm>
          <a:prstGeom prst="rect">
            <a:avLst/>
          </a:prstGeom>
          <a:solidFill>
            <a:schemeClr val="bg1"/>
          </a:solidFill>
          <a:ln>
            <a:solidFill>
              <a:schemeClr val="tx1">
                <a:lumMod val="95000"/>
                <a:lumOff val="5000"/>
              </a:schemeClr>
            </a:solidFill>
          </a:ln>
        </p:spPr>
        <p:txBody>
          <a:bodyPr wrap="square" rtlCol="0">
            <a:spAutoFit/>
          </a:bodyPr>
          <a:lstStyle/>
          <a:p>
            <a:r>
              <a:rPr lang="en-GB" sz="1600" b="1" dirty="0">
                <a:latin typeface="Arial" panose="020B0604020202020204" pitchFamily="34" charset="0"/>
                <a:cs typeface="Arial" panose="020B0604020202020204" pitchFamily="34" charset="0"/>
              </a:rPr>
              <a:t>Layout and setup notes:</a:t>
            </a:r>
          </a:p>
          <a:p>
            <a:pPr marL="342900" indent="-342900">
              <a:buFontTx/>
              <a:buAutoNum type="arabicPeriod"/>
            </a:pPr>
            <a:r>
              <a:rPr lang="en-GB" sz="1600" dirty="0">
                <a:latin typeface="Arial" panose="020B0604020202020204" pitchFamily="34" charset="0"/>
                <a:cs typeface="Arial" panose="020B0604020202020204" pitchFamily="34" charset="0"/>
              </a:rPr>
              <a:t>All desks arranged facing front of teaching room</a:t>
            </a:r>
          </a:p>
          <a:p>
            <a:pPr marL="342900" indent="-342900">
              <a:buFontTx/>
              <a:buAutoNum type="arabicPeriod"/>
            </a:pPr>
            <a:r>
              <a:rPr lang="en-GB" sz="1600" dirty="0">
                <a:latin typeface="Arial" panose="020B0604020202020204" pitchFamily="34" charset="0"/>
                <a:cs typeface="Arial" panose="020B0604020202020204" pitchFamily="34" charset="0"/>
              </a:rPr>
              <a:t>Fire routes must be preserved as marked</a:t>
            </a:r>
          </a:p>
          <a:p>
            <a:pPr marL="342900" indent="-342900">
              <a:buAutoNum type="arabicPeriod"/>
            </a:pPr>
            <a:r>
              <a:rPr lang="en-GB" sz="1600" dirty="0">
                <a:latin typeface="Arial" panose="020B0604020202020204" pitchFamily="34" charset="0"/>
                <a:cs typeface="Arial" panose="020B0604020202020204" pitchFamily="34" charset="0"/>
              </a:rPr>
              <a:t>AV equipment/projector is available, however local users have had two power cuts during exams during the last year so choose not to use digital clocks</a:t>
            </a:r>
          </a:p>
        </p:txBody>
      </p:sp>
      <p:sp>
        <p:nvSpPr>
          <p:cNvPr id="2" name="Rectangle 1"/>
          <p:cNvSpPr/>
          <p:nvPr/>
        </p:nvSpPr>
        <p:spPr>
          <a:xfrm>
            <a:off x="5953972" y="2528535"/>
            <a:ext cx="1031939" cy="642553"/>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dirty="0">
                <a:solidFill>
                  <a:schemeClr val="tx1"/>
                </a:solidFill>
              </a:rPr>
              <a:t>Lectern</a:t>
            </a:r>
          </a:p>
        </p:txBody>
      </p:sp>
      <p:sp>
        <p:nvSpPr>
          <p:cNvPr id="585" name="Rectangle 584">
            <a:extLst>
              <a:ext uri="{FF2B5EF4-FFF2-40B4-BE49-F238E27FC236}">
                <a16:creationId xmlns:a16="http://schemas.microsoft.com/office/drawing/2014/main" id="{C726A012-D3DC-411B-9BFF-EFCFE9BD9D81}"/>
              </a:ext>
            </a:extLst>
          </p:cNvPr>
          <p:cNvSpPr/>
          <p:nvPr/>
        </p:nvSpPr>
        <p:spPr>
          <a:xfrm>
            <a:off x="5799988" y="2092711"/>
            <a:ext cx="1344160" cy="424396"/>
          </a:xfrm>
          <a:prstGeom prst="rect">
            <a:avLst/>
          </a:prstGeom>
          <a:solidFill>
            <a:schemeClr val="accent6">
              <a:lumMod val="20000"/>
              <a:lumOff val="80000"/>
            </a:schemeClr>
          </a:solidFill>
        </p:spPr>
        <p:style>
          <a:lnRef idx="1">
            <a:schemeClr val="accent3"/>
          </a:lnRef>
          <a:fillRef idx="2">
            <a:schemeClr val="accent3"/>
          </a:fillRef>
          <a:effectRef idx="1">
            <a:schemeClr val="accent3"/>
          </a:effectRef>
          <a:fontRef idx="minor">
            <a:schemeClr val="dk1"/>
          </a:fontRef>
        </p:style>
        <p:txBody>
          <a:bodyPr lIns="0" rIns="0" rtlCol="0" anchor="ctr"/>
          <a:lstStyle/>
          <a:p>
            <a:pPr algn="ctr"/>
            <a:r>
              <a:rPr lang="en-GB" sz="1000" dirty="0"/>
              <a:t>Invigilator area</a:t>
            </a:r>
            <a:endParaRPr lang="en-GB" sz="1000" i="1" dirty="0"/>
          </a:p>
        </p:txBody>
      </p:sp>
      <p:cxnSp>
        <p:nvCxnSpPr>
          <p:cNvPr id="4" name="Straight Arrow Connector 3"/>
          <p:cNvCxnSpPr/>
          <p:nvPr/>
        </p:nvCxnSpPr>
        <p:spPr>
          <a:xfrm>
            <a:off x="308593" y="3827662"/>
            <a:ext cx="820175" cy="0"/>
          </a:xfrm>
          <a:prstGeom prst="straightConnector1">
            <a:avLst/>
          </a:prstGeom>
          <a:ln w="76200">
            <a:solidFill>
              <a:srgbClr val="0000FF"/>
            </a:solidFill>
            <a:prstDash val="solid"/>
            <a:tailEnd type="triangle"/>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215309" y="3831817"/>
            <a:ext cx="1053117" cy="584775"/>
          </a:xfrm>
          <a:prstGeom prst="rect">
            <a:avLst/>
          </a:prstGeom>
          <a:noFill/>
        </p:spPr>
        <p:txBody>
          <a:bodyPr wrap="square" rtlCol="0">
            <a:spAutoFit/>
          </a:bodyPr>
          <a:lstStyle/>
          <a:p>
            <a:r>
              <a:rPr lang="en-GB" sz="1600" b="1" dirty="0"/>
              <a:t>ENTRY/</a:t>
            </a:r>
          </a:p>
          <a:p>
            <a:r>
              <a:rPr lang="en-GB" sz="1600" b="1" dirty="0"/>
              <a:t>EXIT</a:t>
            </a:r>
          </a:p>
        </p:txBody>
      </p:sp>
      <p:sp>
        <p:nvSpPr>
          <p:cNvPr id="3" name="TextBox 2"/>
          <p:cNvSpPr txBox="1"/>
          <p:nvPr/>
        </p:nvSpPr>
        <p:spPr>
          <a:xfrm>
            <a:off x="2659358" y="48199"/>
            <a:ext cx="3450063" cy="646331"/>
          </a:xfrm>
          <a:prstGeom prst="rect">
            <a:avLst/>
          </a:prstGeom>
          <a:noFill/>
        </p:spPr>
        <p:txBody>
          <a:bodyPr wrap="square" rtlCol="0">
            <a:spAutoFit/>
          </a:bodyPr>
          <a:lstStyle/>
          <a:p>
            <a:r>
              <a:rPr lang="en-GB" sz="3600" dirty="0"/>
              <a:t>(max 54)</a:t>
            </a:r>
          </a:p>
        </p:txBody>
      </p:sp>
    </p:spTree>
    <p:extLst>
      <p:ext uri="{BB962C8B-B14F-4D97-AF65-F5344CB8AC3E}">
        <p14:creationId xmlns:p14="http://schemas.microsoft.com/office/powerpoint/2010/main" val="16807271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6EF216C4-9D40-4C31-B94F-076402694945}"/>
              </a:ext>
            </a:extLst>
          </p:cNvPr>
          <p:cNvSpPr>
            <a:spLocks noGrp="1"/>
          </p:cNvSpPr>
          <p:nvPr>
            <p:ph idx="4294967295"/>
          </p:nvPr>
        </p:nvSpPr>
        <p:spPr>
          <a:xfrm>
            <a:off x="0" y="969963"/>
            <a:ext cx="11595100" cy="7218362"/>
          </a:xfrm>
        </p:spPr>
        <p:txBody>
          <a:bodyPr>
            <a:noAutofit/>
          </a:bodyPr>
          <a:lstStyle/>
          <a:p>
            <a:pPr marL="0" indent="0">
              <a:spcBef>
                <a:spcPts val="600"/>
              </a:spcBef>
              <a:buNone/>
            </a:pPr>
            <a:r>
              <a:rPr lang="en-GB" sz="1100" b="1" dirty="0"/>
              <a:t>Exam room </a:t>
            </a:r>
            <a:r>
              <a:rPr lang="en-GB" sz="1100" b="1" u="sng" dirty="0"/>
              <a:t>suitability</a:t>
            </a:r>
            <a:r>
              <a:rPr lang="en-GB" sz="1100" b="1" dirty="0"/>
              <a:t> checklist (drawn from proposed Interim Examination Timetabling policy Appendix 1)</a:t>
            </a:r>
          </a:p>
          <a:p>
            <a:pPr marL="0" indent="0">
              <a:spcBef>
                <a:spcPts val="600"/>
              </a:spcBef>
              <a:buNone/>
            </a:pPr>
            <a:endParaRPr lang="en-GB" sz="1100" b="1" dirty="0"/>
          </a:p>
          <a:p>
            <a:pPr marL="0" indent="0">
              <a:spcBef>
                <a:spcPts val="600"/>
              </a:spcBef>
              <a:buNone/>
            </a:pPr>
            <a:endParaRPr lang="en-GB" sz="1100" b="1" dirty="0"/>
          </a:p>
          <a:p>
            <a:pPr marL="0" indent="0">
              <a:spcBef>
                <a:spcPts val="600"/>
              </a:spcBef>
              <a:buNone/>
            </a:pPr>
            <a:endParaRPr lang="en-GB" sz="1100" b="1" dirty="0"/>
          </a:p>
          <a:p>
            <a:pPr marL="0" indent="0">
              <a:spcBef>
                <a:spcPts val="600"/>
              </a:spcBef>
              <a:buNone/>
            </a:pPr>
            <a:endParaRPr lang="en-GB" sz="1100" b="1" dirty="0"/>
          </a:p>
          <a:p>
            <a:pPr marL="0" indent="0">
              <a:spcBef>
                <a:spcPts val="600"/>
              </a:spcBef>
              <a:buNone/>
            </a:pPr>
            <a:endParaRPr lang="en-GB" sz="1100" b="1" dirty="0"/>
          </a:p>
          <a:p>
            <a:pPr marL="0" indent="0">
              <a:spcBef>
                <a:spcPts val="600"/>
              </a:spcBef>
              <a:buNone/>
            </a:pPr>
            <a:endParaRPr lang="en-GB" sz="1100" b="1" dirty="0"/>
          </a:p>
          <a:p>
            <a:pPr marL="0" indent="0">
              <a:spcBef>
                <a:spcPts val="600"/>
              </a:spcBef>
              <a:buNone/>
            </a:pPr>
            <a:endParaRPr lang="en-GB" sz="1100" b="1" dirty="0"/>
          </a:p>
          <a:p>
            <a:pPr marL="0" indent="0">
              <a:spcBef>
                <a:spcPts val="600"/>
              </a:spcBef>
              <a:buNone/>
            </a:pPr>
            <a:endParaRPr lang="en-GB" sz="1100" b="1" dirty="0"/>
          </a:p>
          <a:p>
            <a:pPr marL="0" indent="0">
              <a:spcBef>
                <a:spcPts val="600"/>
              </a:spcBef>
              <a:buNone/>
            </a:pPr>
            <a:endParaRPr lang="en-GB" sz="1100" dirty="0"/>
          </a:p>
          <a:p>
            <a:pPr marL="0" indent="0">
              <a:spcBef>
                <a:spcPts val="600"/>
              </a:spcBef>
              <a:buNone/>
            </a:pPr>
            <a:endParaRPr lang="en-GB" sz="1100" dirty="0"/>
          </a:p>
          <a:p>
            <a:pPr marL="0" indent="0">
              <a:spcBef>
                <a:spcPts val="600"/>
              </a:spcBef>
              <a:buNone/>
            </a:pPr>
            <a:endParaRPr lang="en-GB" sz="1100" dirty="0"/>
          </a:p>
          <a:p>
            <a:pPr marL="0" indent="0">
              <a:spcBef>
                <a:spcPts val="600"/>
              </a:spcBef>
              <a:buNone/>
            </a:pPr>
            <a:endParaRPr lang="en-GB" sz="1100" dirty="0"/>
          </a:p>
          <a:p>
            <a:pPr marL="0" indent="0">
              <a:spcBef>
                <a:spcPts val="600"/>
              </a:spcBef>
              <a:buNone/>
            </a:pPr>
            <a:endParaRPr lang="en-GB" sz="1100" dirty="0"/>
          </a:p>
          <a:p>
            <a:pPr marL="0" indent="0">
              <a:spcBef>
                <a:spcPts val="600"/>
              </a:spcBef>
              <a:buNone/>
            </a:pPr>
            <a:endParaRPr lang="en-GB" sz="1100" dirty="0"/>
          </a:p>
          <a:p>
            <a:pPr marL="0" indent="0">
              <a:spcBef>
                <a:spcPts val="600"/>
              </a:spcBef>
              <a:buNone/>
            </a:pPr>
            <a:endParaRPr lang="en-GB" sz="1100" dirty="0"/>
          </a:p>
          <a:p>
            <a:pPr marL="0" indent="0">
              <a:spcBef>
                <a:spcPts val="600"/>
              </a:spcBef>
              <a:buNone/>
            </a:pPr>
            <a:endParaRPr lang="en-GB" sz="1100" dirty="0"/>
          </a:p>
          <a:p>
            <a:pPr marL="0" indent="0">
              <a:spcBef>
                <a:spcPts val="600"/>
              </a:spcBef>
              <a:buNone/>
            </a:pPr>
            <a:endParaRPr lang="en-GB" sz="1100" dirty="0"/>
          </a:p>
          <a:p>
            <a:pPr marL="0" indent="0">
              <a:spcBef>
                <a:spcPts val="600"/>
              </a:spcBef>
              <a:buNone/>
            </a:pPr>
            <a:endParaRPr lang="en-GB" sz="1100" dirty="0"/>
          </a:p>
          <a:p>
            <a:pPr marL="0" indent="0">
              <a:spcBef>
                <a:spcPts val="600"/>
              </a:spcBef>
              <a:buNone/>
            </a:pPr>
            <a:endParaRPr lang="en-GB" sz="1100" dirty="0"/>
          </a:p>
          <a:p>
            <a:pPr marL="0" indent="0">
              <a:spcBef>
                <a:spcPts val="600"/>
              </a:spcBef>
              <a:buNone/>
            </a:pPr>
            <a:endParaRPr lang="en-GB" sz="1100" dirty="0"/>
          </a:p>
          <a:p>
            <a:pPr marL="0" indent="0">
              <a:spcBef>
                <a:spcPts val="600"/>
              </a:spcBef>
              <a:buNone/>
            </a:pPr>
            <a:endParaRPr lang="en-GB" sz="1100" dirty="0"/>
          </a:p>
          <a:p>
            <a:pPr marL="0" indent="0">
              <a:spcBef>
                <a:spcPts val="600"/>
              </a:spcBef>
              <a:buNone/>
            </a:pPr>
            <a:endParaRPr lang="en-GB" sz="1100" dirty="0"/>
          </a:p>
          <a:p>
            <a:pPr marL="0" indent="0">
              <a:spcBef>
                <a:spcPts val="600"/>
              </a:spcBef>
              <a:buNone/>
            </a:pPr>
            <a:endParaRPr lang="en-GB" sz="1100" b="1" dirty="0"/>
          </a:p>
          <a:p>
            <a:pPr marL="0" indent="0">
              <a:spcBef>
                <a:spcPts val="600"/>
              </a:spcBef>
              <a:buNone/>
            </a:pPr>
            <a:endParaRPr lang="en-GB" sz="1100" b="1" dirty="0"/>
          </a:p>
          <a:p>
            <a:pPr marL="0" indent="0">
              <a:spcBef>
                <a:spcPts val="600"/>
              </a:spcBef>
              <a:buNone/>
            </a:pPr>
            <a:endParaRPr lang="en-GB" sz="1100" b="1" dirty="0"/>
          </a:p>
          <a:p>
            <a:pPr marL="0" indent="0">
              <a:spcBef>
                <a:spcPts val="600"/>
              </a:spcBef>
              <a:buNone/>
            </a:pPr>
            <a:endParaRPr lang="en-GB" sz="1100" b="1" dirty="0"/>
          </a:p>
          <a:p>
            <a:pPr marL="0" indent="0">
              <a:spcBef>
                <a:spcPts val="600"/>
              </a:spcBef>
              <a:buNone/>
            </a:pPr>
            <a:endParaRPr lang="en-GB" sz="1100" b="1" dirty="0"/>
          </a:p>
          <a:p>
            <a:pPr marL="0" indent="0">
              <a:spcBef>
                <a:spcPts val="600"/>
              </a:spcBef>
              <a:buNone/>
            </a:pPr>
            <a:endParaRPr lang="en-GB" sz="1100" b="1" dirty="0"/>
          </a:p>
          <a:p>
            <a:pPr marL="0" indent="0">
              <a:spcBef>
                <a:spcPts val="600"/>
              </a:spcBef>
              <a:buNone/>
            </a:pPr>
            <a:r>
              <a:rPr lang="en-GB" sz="1100" b="1" dirty="0"/>
              <a:t>Exam room </a:t>
            </a:r>
            <a:r>
              <a:rPr lang="en-GB" sz="1100" b="1" u="sng" dirty="0"/>
              <a:t>layout </a:t>
            </a:r>
            <a:r>
              <a:rPr lang="en-GB" sz="1100" b="1" dirty="0"/>
              <a:t>checklist</a:t>
            </a:r>
          </a:p>
          <a:p>
            <a:pPr marL="0" indent="0">
              <a:spcBef>
                <a:spcPts val="600"/>
              </a:spcBef>
              <a:buNone/>
            </a:pPr>
            <a:r>
              <a:rPr lang="en-GB" sz="1100" dirty="0"/>
              <a:t>Please comment on the practicalities of using the room as an exam venue, and also the suitability of room furniture for examinations including: is the existing furniture suitable? Is it fixed / movable? Does it provide at least 55cm wide and 46cm deep working space for each student? Is there anything about the furniture that is obviously detrimental to the student examination experience?</a:t>
            </a:r>
          </a:p>
        </p:txBody>
      </p:sp>
      <p:graphicFrame>
        <p:nvGraphicFramePr>
          <p:cNvPr id="6" name="Table 5">
            <a:extLst>
              <a:ext uri="{FF2B5EF4-FFF2-40B4-BE49-F238E27FC236}">
                <a16:creationId xmlns:a16="http://schemas.microsoft.com/office/drawing/2014/main" id="{E2FCF3E6-F655-4DA5-BAC4-DA2919E05DCC}"/>
              </a:ext>
            </a:extLst>
          </p:cNvPr>
          <p:cNvGraphicFramePr>
            <a:graphicFrameLocks noGrp="1"/>
          </p:cNvGraphicFramePr>
          <p:nvPr>
            <p:extLst>
              <p:ext uri="{D42A27DB-BD31-4B8C-83A1-F6EECF244321}">
                <p14:modId xmlns:p14="http://schemas.microsoft.com/office/powerpoint/2010/main" val="435615059"/>
              </p:ext>
            </p:extLst>
          </p:nvPr>
        </p:nvGraphicFramePr>
        <p:xfrm>
          <a:off x="327545" y="1267770"/>
          <a:ext cx="12146510" cy="6319899"/>
        </p:xfrm>
        <a:graphic>
          <a:graphicData uri="http://schemas.openxmlformats.org/drawingml/2006/table">
            <a:tbl>
              <a:tblPr firstRow="1" firstCol="1" bandRow="1"/>
              <a:tblGrid>
                <a:gridCol w="1196564">
                  <a:extLst>
                    <a:ext uri="{9D8B030D-6E8A-4147-A177-3AD203B41FA5}">
                      <a16:colId xmlns:a16="http://schemas.microsoft.com/office/drawing/2014/main" val="512715604"/>
                    </a:ext>
                  </a:extLst>
                </a:gridCol>
                <a:gridCol w="3907701">
                  <a:extLst>
                    <a:ext uri="{9D8B030D-6E8A-4147-A177-3AD203B41FA5}">
                      <a16:colId xmlns:a16="http://schemas.microsoft.com/office/drawing/2014/main" val="3474465334"/>
                    </a:ext>
                  </a:extLst>
                </a:gridCol>
                <a:gridCol w="7042245">
                  <a:extLst>
                    <a:ext uri="{9D8B030D-6E8A-4147-A177-3AD203B41FA5}">
                      <a16:colId xmlns:a16="http://schemas.microsoft.com/office/drawing/2014/main" val="2301575412"/>
                    </a:ext>
                  </a:extLst>
                </a:gridCol>
              </a:tblGrid>
              <a:tr h="846977">
                <a:tc>
                  <a:txBody>
                    <a:bodyPr/>
                    <a:lstStyle/>
                    <a:p>
                      <a:pPr>
                        <a:lnSpc>
                          <a:spcPct val="107000"/>
                        </a:lnSpc>
                        <a:spcAft>
                          <a:spcPts val="0"/>
                        </a:spcAft>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Verbal communication</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491" marR="684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indent="-171450">
                        <a:lnSpc>
                          <a:spcPct val="107000"/>
                        </a:lnSpc>
                        <a:spcAft>
                          <a:spcPts val="0"/>
                        </a:spcAft>
                        <a:buFont typeface="Arial" panose="020B0604020202020204" pitchFamily="34" charset="0"/>
                        <a:buChar char="•"/>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Every exam candidate must be able to clearly hear instructions</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71450" indent="-171450">
                        <a:lnSpc>
                          <a:spcPct val="107000"/>
                        </a:lnSpc>
                        <a:spcAft>
                          <a:spcPts val="0"/>
                        </a:spcAft>
                        <a:buFont typeface="Arial" panose="020B0604020202020204" pitchFamily="34" charset="0"/>
                        <a:buChar char="•"/>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Where required audio equipment will be tested when checking layout </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491" marR="684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GB" sz="1100" b="0" i="0" dirty="0">
                          <a:effectLst/>
                          <a:latin typeface="Calibri" panose="020F0502020204030204" pitchFamily="34" charset="0"/>
                          <a:ea typeface="Times New Roman" panose="02020603050405020304" pitchFamily="18" charset="0"/>
                          <a:cs typeface="Times New Roman" panose="02020603050405020304" pitchFamily="18" charset="0"/>
                        </a:rPr>
                        <a:t>  </a:t>
                      </a:r>
                    </a:p>
                    <a:p>
                      <a:pPr marL="0" marR="0" lvl="0" indent="0" algn="l" defTabSz="914400" rtl="0" eaLnBrk="1" fontAlgn="auto" latinLnBrk="0" hangingPunct="1">
                        <a:lnSpc>
                          <a:spcPct val="107000"/>
                        </a:lnSpc>
                        <a:spcBef>
                          <a:spcPts val="0"/>
                        </a:spcBef>
                        <a:spcAft>
                          <a:spcPts val="0"/>
                        </a:spcAft>
                        <a:buClrTx/>
                        <a:buSzTx/>
                        <a:buFontTx/>
                        <a:buNone/>
                        <a:tabLst/>
                        <a:defRPr/>
                      </a:pPr>
                      <a:r>
                        <a:rPr lang="en-GB" sz="1100" b="0" i="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Room is suitable for examinations. A</a:t>
                      </a:r>
                      <a:r>
                        <a:rPr lang="en-GB" sz="1100" b="0" i="0" baseline="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dministrator/invigilator required to make announcements at each end of the room (works for AE and ME).  Audio equipment is available via lectern.</a:t>
                      </a: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100" b="0" i="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endParaRPr lang="en-GB" sz="1100" b="0" i="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491" marR="684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25936159"/>
                  </a:ext>
                </a:extLst>
              </a:tr>
              <a:tr h="730009">
                <a:tc>
                  <a:txBody>
                    <a:bodyPr/>
                    <a:lstStyle/>
                    <a:p>
                      <a:pPr>
                        <a:lnSpc>
                          <a:spcPct val="107000"/>
                        </a:lnSpc>
                        <a:spcAft>
                          <a:spcPts val="0"/>
                        </a:spcAft>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Visual communication</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491" marR="684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indent="-171450">
                        <a:lnSpc>
                          <a:spcPct val="107000"/>
                        </a:lnSpc>
                        <a:spcAft>
                          <a:spcPts val="0"/>
                        </a:spcAft>
                        <a:buFont typeface="Arial" panose="020B0604020202020204" pitchFamily="34" charset="0"/>
                        <a:buChar char="•"/>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Every exam candidate must clearly be able to see written Examination Event instructions</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71450" indent="-171450">
                        <a:lnSpc>
                          <a:spcPct val="107000"/>
                        </a:lnSpc>
                        <a:spcAft>
                          <a:spcPts val="0"/>
                        </a:spcAft>
                        <a:buFont typeface="Arial" panose="020B0604020202020204" pitchFamily="34" charset="0"/>
                        <a:buChar char="•"/>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 Flipcharts and portable whiteboards are permissible in the absence of projection facilities </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491" marR="684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endParaRPr lang="en-GB" sz="1100" b="0" i="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GB" sz="1100" b="0" i="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Portable</a:t>
                      </a:r>
                      <a:r>
                        <a:rPr lang="en-GB" sz="1100" b="0" i="0" baseline="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 Board at front of room and any further signage can be put on side walls.</a:t>
                      </a:r>
                      <a:endParaRPr lang="en-GB" sz="1100" b="0" i="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endParaRPr lang="en-GB" sz="1100" b="0" i="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491" marR="684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91052298"/>
                  </a:ext>
                </a:extLst>
              </a:tr>
              <a:tr h="730009">
                <a:tc>
                  <a:txBody>
                    <a:bodyPr/>
                    <a:lstStyle/>
                    <a:p>
                      <a:pPr>
                        <a:lnSpc>
                          <a:spcPct val="107000"/>
                        </a:lnSpc>
                        <a:spcAft>
                          <a:spcPts val="0"/>
                        </a:spcAft>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Visible time</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491" marR="684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indent="-171450">
                        <a:lnSpc>
                          <a:spcPct val="107000"/>
                        </a:lnSpc>
                        <a:spcAft>
                          <a:spcPts val="0"/>
                        </a:spcAft>
                        <a:buFont typeface="Arial" panose="020B0604020202020204" pitchFamily="34" charset="0"/>
                        <a:buChar char="•"/>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Every exam candidate must be able to clearly see the Examination Event current time</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71450" indent="-171450">
                        <a:lnSpc>
                          <a:spcPct val="107000"/>
                        </a:lnSpc>
                        <a:spcAft>
                          <a:spcPts val="0"/>
                        </a:spcAft>
                        <a:buFont typeface="Arial" panose="020B0604020202020204" pitchFamily="34" charset="0"/>
                        <a:buChar char="•"/>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Additional clocks or a clock projection will be used across large rooms, and for split room examinations</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491" marR="684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endParaRPr lang="en-GB" sz="1100" b="0" i="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GB" sz="1100" b="0" i="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Clocks</a:t>
                      </a:r>
                      <a:r>
                        <a:rPr lang="en-GB" sz="1100" b="0" i="0" baseline="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 in-situ and checked before each exam session.</a:t>
                      </a:r>
                      <a:endParaRPr lang="en-GB" sz="1100" b="0" i="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endParaRPr lang="en-GB" sz="1100" b="0" i="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endParaRPr lang="en-GB" sz="1100" b="0" i="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491" marR="684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3506952"/>
                  </a:ext>
                </a:extLst>
              </a:tr>
              <a:tr h="511996">
                <a:tc>
                  <a:txBody>
                    <a:bodyPr/>
                    <a:lstStyle/>
                    <a:p>
                      <a:pPr>
                        <a:lnSpc>
                          <a:spcPct val="107000"/>
                        </a:lnSpc>
                        <a:spcAft>
                          <a:spcPts val="0"/>
                        </a:spcAft>
                      </a:pPr>
                      <a:r>
                        <a:rPr lang="en-GB" sz="1100">
                          <a:effectLst/>
                          <a:latin typeface="Arial" panose="020B0604020202020204" pitchFamily="34" charset="0"/>
                          <a:ea typeface="Times New Roman" panose="02020603050405020304" pitchFamily="18" charset="0"/>
                          <a:cs typeface="Times New Roman" panose="02020603050405020304" pitchFamily="18" charset="0"/>
                        </a:rPr>
                        <a:t>Storage for coats and bags</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GB" sz="1100">
                          <a:effectLst/>
                          <a:latin typeface="Arial" panose="020B0604020202020204" pitchFamily="34" charset="0"/>
                          <a:ea typeface="Times New Roman" panose="02020603050405020304" pitchFamily="18" charset="0"/>
                          <a:cs typeface="Times New Roman" panose="02020603050405020304" pitchFamily="18" charset="0"/>
                        </a:rPr>
                        <a:t> </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491" marR="684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indent="-171450">
                        <a:lnSpc>
                          <a:spcPct val="107000"/>
                        </a:lnSpc>
                        <a:spcAft>
                          <a:spcPts val="0"/>
                        </a:spcAft>
                        <a:buFont typeface="Arial" panose="020B0604020202020204" pitchFamily="34" charset="0"/>
                        <a:buChar char="•"/>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There will be a designated space for students to store coats and bags for the duration of the exam</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491" marR="684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endParaRPr lang="en-GB" sz="1100" b="0" i="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GB" sz="1100" b="0" i="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Coat</a:t>
                      </a:r>
                      <a:r>
                        <a:rPr lang="en-GB" sz="1100" b="0" i="0" baseline="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/bag storage areas located either side of entry/exit (see layout).</a:t>
                      </a:r>
                      <a:endParaRPr lang="en-GB" sz="1100" b="0" i="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endParaRPr lang="en-GB" sz="1100" b="0" i="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491" marR="684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9317224"/>
                  </a:ext>
                </a:extLst>
              </a:tr>
              <a:tr h="730009">
                <a:tc>
                  <a:txBody>
                    <a:bodyPr/>
                    <a:lstStyle/>
                    <a:p>
                      <a:pPr>
                        <a:lnSpc>
                          <a:spcPct val="107000"/>
                        </a:lnSpc>
                        <a:spcAft>
                          <a:spcPts val="0"/>
                        </a:spcAft>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Noise levels</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491" marR="684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indent="-171450">
                        <a:lnSpc>
                          <a:spcPct val="107000"/>
                        </a:lnSpc>
                        <a:spcAft>
                          <a:spcPts val="0"/>
                        </a:spcAft>
                        <a:buFont typeface="Arial" panose="020B0604020202020204" pitchFamily="34" charset="0"/>
                        <a:buChar char="•"/>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Examination rooms, by their nature, will not be completely silent.</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p>
                      <a:pPr marL="171450" indent="-171450">
                        <a:lnSpc>
                          <a:spcPct val="107000"/>
                        </a:lnSpc>
                        <a:spcAft>
                          <a:spcPts val="0"/>
                        </a:spcAft>
                        <a:buFont typeface="Arial" panose="020B0604020202020204" pitchFamily="34" charset="0"/>
                        <a:buChar char="•"/>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In the event of excessive noise above the ambient, a local protocol will be in place to identify and remove the source</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491" marR="684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endParaRPr lang="en-GB" sz="1100" b="0" i="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GB" sz="1100" b="0" i="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No noise</a:t>
                      </a:r>
                      <a:r>
                        <a:rPr lang="en-GB" sz="1100" b="0" i="0" baseline="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 issues.</a:t>
                      </a:r>
                      <a:endParaRPr lang="en-GB" sz="1100" b="0" i="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endParaRPr lang="en-GB" sz="1100" b="0" i="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491" marR="684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33880800"/>
                  </a:ext>
                </a:extLst>
              </a:tr>
              <a:tr h="505162">
                <a:tc>
                  <a:txBody>
                    <a:bodyPr/>
                    <a:lstStyle/>
                    <a:p>
                      <a:pPr>
                        <a:lnSpc>
                          <a:spcPct val="107000"/>
                        </a:lnSpc>
                        <a:spcAft>
                          <a:spcPts val="0"/>
                        </a:spcAft>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Lighting</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491" marR="684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indent="-171450">
                        <a:lnSpc>
                          <a:spcPct val="107000"/>
                        </a:lnSpc>
                        <a:spcAft>
                          <a:spcPts val="0"/>
                        </a:spcAft>
                        <a:buFont typeface="Arial" panose="020B0604020202020204" pitchFamily="34" charset="0"/>
                        <a:buChar char="•"/>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Examination Room lighting will provide at least 300 lux at each desk</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491" marR="684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endParaRPr lang="en-GB" sz="1100" b="0" i="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GB" sz="1100" b="0" i="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Room</a:t>
                      </a:r>
                      <a:r>
                        <a:rPr lang="en-GB" sz="1100" b="0" i="0" baseline="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 refurbished last year and appears to be of a suitable standard.</a:t>
                      </a:r>
                      <a:endParaRPr lang="en-GB" sz="1100" b="0" i="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endParaRPr lang="en-GB" sz="1100" b="0" i="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491" marR="684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21940050"/>
                  </a:ext>
                </a:extLst>
              </a:tr>
              <a:tr h="573872">
                <a:tc>
                  <a:txBody>
                    <a:bodyPr/>
                    <a:lstStyle/>
                    <a:p>
                      <a:pPr>
                        <a:lnSpc>
                          <a:spcPct val="107000"/>
                        </a:lnSpc>
                        <a:spcAft>
                          <a:spcPts val="0"/>
                        </a:spcAft>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Temperature</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491" marR="684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indent="-171450">
                        <a:lnSpc>
                          <a:spcPct val="107000"/>
                        </a:lnSpc>
                        <a:spcAft>
                          <a:spcPts val="0"/>
                        </a:spcAft>
                        <a:buFont typeface="Arial" panose="020B0604020202020204" pitchFamily="34" charset="0"/>
                        <a:buChar char="•"/>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Examination Room temperature must be reasonable, and in all cases at least 16°C. Temperatures in excess of 30°C are taken to be unreasonable</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491" marR="684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endParaRPr lang="en-GB" sz="1100" b="0" i="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GB" sz="1100" b="0" i="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Room refurbished</a:t>
                      </a:r>
                      <a:r>
                        <a:rPr lang="en-GB" sz="1100" b="0" i="0" baseline="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 last year and assume the temperatures stated would have been part of the College build.  </a:t>
                      </a:r>
                      <a:endParaRPr lang="en-GB" sz="1100" b="0" i="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endParaRPr lang="en-GB" sz="1100" b="0" i="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491" marR="684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0149797"/>
                  </a:ext>
                </a:extLst>
              </a:tr>
              <a:tr h="1530609">
                <a:tc>
                  <a:txBody>
                    <a:bodyPr/>
                    <a:lstStyle/>
                    <a:p>
                      <a:pPr>
                        <a:lnSpc>
                          <a:spcPct val="107000"/>
                        </a:lnSpc>
                        <a:spcAft>
                          <a:spcPts val="0"/>
                        </a:spcAft>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Access</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0"/>
                        </a:spcAft>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491" marR="684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indent="-171450">
                        <a:lnSpc>
                          <a:spcPct val="107000"/>
                        </a:lnSpc>
                        <a:spcAft>
                          <a:spcPts val="0"/>
                        </a:spcAft>
                        <a:buFont typeface="Arial" panose="020B0604020202020204" pitchFamily="34" charset="0"/>
                        <a:buChar char="•"/>
                      </a:pPr>
                      <a:r>
                        <a:rPr lang="en-GB" sz="1100" dirty="0">
                          <a:effectLst/>
                          <a:latin typeface="Arial" panose="020B0604020202020204" pitchFamily="34" charset="0"/>
                          <a:ea typeface="Times New Roman" panose="02020603050405020304" pitchFamily="18" charset="0"/>
                          <a:cs typeface="Times New Roman" panose="02020603050405020304" pitchFamily="18" charset="0"/>
                        </a:rPr>
                        <a:t>There will be clear directions, signage and no barriers to access for any Examination Room that a student is timetabled to attend</a:t>
                      </a:r>
                      <a:endParaRPr lang="en-GB"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491" marR="684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100" b="0" i="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Clear</a:t>
                      </a:r>
                      <a:r>
                        <a:rPr lang="en-GB" sz="1100" b="0" i="0" baseline="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 College signage in CAGB, swipe access needed for building but not for rooms as during exam periods these are locked.  Key holders are AE and ME UG Offices and access to key should be organised in advance of exam.</a:t>
                      </a: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100" b="0" i="0" kern="1200" dirty="0">
                        <a:solidFill>
                          <a:schemeClr val="accent1"/>
                        </a:solidFill>
                        <a:effectLst/>
                        <a:latin typeface="+mn-lt"/>
                        <a:ea typeface="+mn-ea"/>
                        <a:cs typeface="+mn-cs"/>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GB" sz="1100" b="0" i="0" kern="1200" dirty="0">
                          <a:solidFill>
                            <a:schemeClr val="accent1"/>
                          </a:solidFill>
                          <a:effectLst/>
                          <a:latin typeface="+mn-lt"/>
                          <a:ea typeface="+mn-ea"/>
                          <a:cs typeface="+mn-cs"/>
                        </a:rPr>
                        <a:t>During exam periods, signage may already in place and not required. If any exam signage is used, </a:t>
                      </a:r>
                      <a:r>
                        <a:rPr lang="en-GB" sz="1100" b="1" i="0" kern="1200" dirty="0">
                          <a:solidFill>
                            <a:schemeClr val="accent1"/>
                          </a:solidFill>
                          <a:effectLst/>
                          <a:latin typeface="+mn-lt"/>
                          <a:ea typeface="+mn-ea"/>
                          <a:cs typeface="+mn-cs"/>
                        </a:rPr>
                        <a:t>please only use white-tack to stick signs </a:t>
                      </a:r>
                      <a:r>
                        <a:rPr lang="en-GB" sz="1100" b="0" i="0" kern="1200" dirty="0">
                          <a:solidFill>
                            <a:schemeClr val="accent1"/>
                          </a:solidFill>
                          <a:effectLst/>
                          <a:latin typeface="+mn-lt"/>
                          <a:ea typeface="+mn-ea"/>
                          <a:cs typeface="+mn-cs"/>
                        </a:rPr>
                        <a:t>(never blue-tac) and remove signs following exams.</a:t>
                      </a: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100" b="0" i="0" kern="1200" dirty="0">
                        <a:solidFill>
                          <a:schemeClr val="accent1"/>
                        </a:solidFill>
                        <a:effectLst/>
                        <a:latin typeface="+mn-lt"/>
                        <a:ea typeface="+mn-ea"/>
                        <a:cs typeface="+mn-cs"/>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GB" sz="1100" b="0" i="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Room should be cleared by takedown event time agreed, following exam. Invigilators with any questions should contact Exam Officer if any further queries, </a:t>
                      </a:r>
                      <a:r>
                        <a:rPr lang="en-GB" sz="1100" b="1" i="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not</a:t>
                      </a:r>
                      <a:r>
                        <a:rPr lang="en-GB" sz="1100" b="0" i="0" dirty="0">
                          <a:solidFill>
                            <a:schemeClr val="accent1"/>
                          </a:solidFill>
                          <a:effectLst/>
                          <a:latin typeface="Calibri" panose="020F0502020204030204" pitchFamily="34" charset="0"/>
                          <a:ea typeface="Times New Roman" panose="02020603050405020304" pitchFamily="18" charset="0"/>
                          <a:cs typeface="Times New Roman" panose="02020603050405020304" pitchFamily="18" charset="0"/>
                        </a:rPr>
                        <a:t> AE or ME staff.</a:t>
                      </a:r>
                    </a:p>
                    <a:p>
                      <a:pPr>
                        <a:lnSpc>
                          <a:spcPct val="107000"/>
                        </a:lnSpc>
                        <a:spcAft>
                          <a:spcPts val="0"/>
                        </a:spcAft>
                      </a:pPr>
                      <a:endParaRPr lang="en-GB" sz="1100" b="0" i="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491" marR="6849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89296350"/>
                  </a:ext>
                </a:extLst>
              </a:tr>
            </a:tbl>
          </a:graphicData>
        </a:graphic>
      </p:graphicFrame>
      <p:sp>
        <p:nvSpPr>
          <p:cNvPr id="7" name="Rectangle 6">
            <a:extLst>
              <a:ext uri="{FF2B5EF4-FFF2-40B4-BE49-F238E27FC236}">
                <a16:creationId xmlns:a16="http://schemas.microsoft.com/office/drawing/2014/main" id="{2EF51606-7843-40D0-A379-EBB51646CA56}"/>
              </a:ext>
            </a:extLst>
          </p:cNvPr>
          <p:cNvSpPr/>
          <p:nvPr/>
        </p:nvSpPr>
        <p:spPr>
          <a:xfrm>
            <a:off x="266927" y="8188325"/>
            <a:ext cx="12146510" cy="130363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100" dirty="0">
                <a:solidFill>
                  <a:schemeClr val="accent1"/>
                </a:solidFill>
              </a:rPr>
              <a:t>1. Current furniture in room meets minimum policy requirements. Desk measurements are </a:t>
            </a:r>
            <a:r>
              <a:rPr lang="en-GB" sz="1100" b="1" dirty="0">
                <a:solidFill>
                  <a:schemeClr val="accent1"/>
                </a:solidFill>
              </a:rPr>
              <a:t>800 x 600.</a:t>
            </a:r>
            <a:endParaRPr lang="en-GB" sz="1100" dirty="0">
              <a:solidFill>
                <a:schemeClr val="accent1"/>
              </a:solidFill>
            </a:endParaRPr>
          </a:p>
          <a:p>
            <a:r>
              <a:rPr lang="en-GB" sz="1100" dirty="0">
                <a:solidFill>
                  <a:schemeClr val="accent1"/>
                </a:solidFill>
              </a:rPr>
              <a:t>2. </a:t>
            </a:r>
          </a:p>
          <a:p>
            <a:r>
              <a:rPr lang="en-GB" sz="1100" dirty="0">
                <a:solidFill>
                  <a:schemeClr val="accent1"/>
                </a:solidFill>
              </a:rPr>
              <a:t>3.  </a:t>
            </a:r>
          </a:p>
          <a:p>
            <a:r>
              <a:rPr lang="en-GB" sz="1100" dirty="0">
                <a:solidFill>
                  <a:schemeClr val="accent1"/>
                </a:solidFill>
              </a:rPr>
              <a:t>4. </a:t>
            </a:r>
          </a:p>
          <a:p>
            <a:r>
              <a:rPr lang="en-GB" sz="1100" dirty="0">
                <a:solidFill>
                  <a:schemeClr val="accent1"/>
                </a:solidFill>
              </a:rPr>
              <a:t>5. </a:t>
            </a:r>
          </a:p>
          <a:p>
            <a:endParaRPr lang="en-GB" sz="1100" dirty="0">
              <a:solidFill>
                <a:schemeClr val="accent1"/>
              </a:solidFill>
            </a:endParaRPr>
          </a:p>
        </p:txBody>
      </p:sp>
      <p:cxnSp>
        <p:nvCxnSpPr>
          <p:cNvPr id="5" name="Straight Connector 4">
            <a:extLst>
              <a:ext uri="{FF2B5EF4-FFF2-40B4-BE49-F238E27FC236}">
                <a16:creationId xmlns:a16="http://schemas.microsoft.com/office/drawing/2014/main" id="{3EF50B22-BB0D-4D72-910C-A03C462E5B37}"/>
              </a:ext>
            </a:extLst>
          </p:cNvPr>
          <p:cNvCxnSpPr/>
          <p:nvPr/>
        </p:nvCxnSpPr>
        <p:spPr>
          <a:xfrm flipH="1">
            <a:off x="5568287" y="901700"/>
            <a:ext cx="6564573"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BD63E89A-7513-4667-8B52-5D9BEB33CC70}"/>
              </a:ext>
            </a:extLst>
          </p:cNvPr>
          <p:cNvSpPr txBox="1"/>
          <p:nvPr/>
        </p:nvSpPr>
        <p:spPr>
          <a:xfrm>
            <a:off x="668740" y="234311"/>
            <a:ext cx="11464120" cy="707886"/>
          </a:xfrm>
          <a:prstGeom prst="rect">
            <a:avLst/>
          </a:prstGeom>
          <a:noFill/>
        </p:spPr>
        <p:txBody>
          <a:bodyPr wrap="square" rtlCol="0">
            <a:spAutoFit/>
          </a:bodyPr>
          <a:lstStyle/>
          <a:p>
            <a:r>
              <a:rPr lang="en-GB" sz="4000" dirty="0"/>
              <a:t>Review of exam room:     CAGB 309 (max 54)</a:t>
            </a:r>
          </a:p>
        </p:txBody>
      </p:sp>
    </p:spTree>
    <p:extLst>
      <p:ext uri="{BB962C8B-B14F-4D97-AF65-F5344CB8AC3E}">
        <p14:creationId xmlns:p14="http://schemas.microsoft.com/office/powerpoint/2010/main" val="4476131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1933</TotalTime>
  <Words>619</Words>
  <Application>Microsoft Office PowerPoint</Application>
  <PresentationFormat>A3 Paper (297x420 mm)</PresentationFormat>
  <Paragraphs>98</Paragraphs>
  <Slides>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Times New Roman</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&lt;insert room name&gt;</dc:title>
  <dc:creator>Craig Walker (OEE)</dc:creator>
  <cp:lastModifiedBy>Laskey, Peter</cp:lastModifiedBy>
  <cp:revision>71</cp:revision>
  <cp:lastPrinted>2017-12-07T11:40:44Z</cp:lastPrinted>
  <dcterms:created xsi:type="dcterms:W3CDTF">2017-12-06T11:33:39Z</dcterms:created>
  <dcterms:modified xsi:type="dcterms:W3CDTF">2019-01-24T11:44:49Z</dcterms:modified>
</cp:coreProperties>
</file>