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12405-2D0A-4165-A5FF-069561F0AA0F}" v="27" dt="2023-01-04T10:45:42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1FB12405-2D0A-4165-A5FF-069561F0AA0F}"/>
    <pc:docChg chg="undo custSel modSld modMainMaster">
      <pc:chgData name="Laskey, Peter" userId="ca29371d-5a73-4634-8c7b-c388a5015cd8" providerId="ADAL" clId="{1FB12405-2D0A-4165-A5FF-069561F0AA0F}" dt="2023-01-04T10:57:50.194" v="251" actId="20577"/>
      <pc:docMkLst>
        <pc:docMk/>
      </pc:docMkLst>
      <pc:sldChg chg="modSp mod">
        <pc:chgData name="Laskey, Peter" userId="ca29371d-5a73-4634-8c7b-c388a5015cd8" providerId="ADAL" clId="{1FB12405-2D0A-4165-A5FF-069561F0AA0F}" dt="2023-01-04T10:57:50.194" v="251" actId="20577"/>
        <pc:sldMkLst>
          <pc:docMk/>
          <pc:sldMk cId="447613172" sldId="348"/>
        </pc:sldMkLst>
        <pc:spChg chg="mod">
          <ac:chgData name="Laskey, Peter" userId="ca29371d-5a73-4634-8c7b-c388a5015cd8" providerId="ADAL" clId="{1FB12405-2D0A-4165-A5FF-069561F0AA0F}" dt="2023-01-03T16:05:51.949" v="159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1FB12405-2D0A-4165-A5FF-069561F0AA0F}" dt="2023-01-03T15:19:53.439" v="13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1FB12405-2D0A-4165-A5FF-069561F0AA0F}" dt="2023-01-04T10:57:50.194" v="251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1FB12405-2D0A-4165-A5FF-069561F0AA0F}" dt="2023-01-04T10:54:17.899" v="237" actId="1076"/>
        <pc:sldMkLst>
          <pc:docMk/>
          <pc:sldMk cId="2659728692" sldId="352"/>
        </pc:sldMkLst>
        <pc:spChg chg="add del mod">
          <ac:chgData name="Laskey, Peter" userId="ca29371d-5a73-4634-8c7b-c388a5015cd8" providerId="ADAL" clId="{1FB12405-2D0A-4165-A5FF-069561F0AA0F}" dt="2023-01-04T10:45:06.572" v="206" actId="478"/>
          <ac:spMkLst>
            <pc:docMk/>
            <pc:sldMk cId="2659728692" sldId="352"/>
            <ac:spMk id="2" creationId="{E0A79D6B-D890-0825-C090-27C47475028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" creationId="{2CD4305A-198E-F8F1-0EE4-D1D38E84AD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7" creationId="{8852D84E-B0CB-828E-8C4D-A1E43FCF8E9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8" creationId="{0F4E01DE-007F-0425-FAE0-9019831E7A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9" creationId="{968B2CCD-B438-0540-8199-BA8184DAAC56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0" creationId="{C87D0195-509C-58B5-630B-9856DD0231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2" creationId="{37B2C729-0C41-4B80-DF3D-E4A43EE617A1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4" creationId="{82E3973B-7870-1B73-74BC-0BCB9448D4E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5" creationId="{1DC905CF-9FE0-7F83-37F1-4B3F6C42F84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6" creationId="{8711E852-FFC9-77D3-59DC-156DDB17E6C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7" creationId="{60C59615-45BD-BE46-38B6-ADD90EC26BA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19" creationId="{FDA9F74F-CCD1-2225-C260-8349DA9116E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1" creationId="{9FA47F75-1382-D140-5995-C6FC83C2439C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2" creationId="{5B96CAFD-A4BB-A35E-55CF-8FAD3FF0C43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3" creationId="{507B5081-D3CD-61A5-F6D5-543D8F6EB55A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4" creationId="{69FAE4E8-CCF0-4E06-D5BD-C4DD824EDBF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6" creationId="{7D5D1B32-3E9F-4E6F-346D-84BE79B0E41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8" creationId="{B7421305-A8E4-580D-C8E2-325FAEDD629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29" creationId="{8F3F958B-298D-F266-1072-B297DDA36BA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0" creationId="{BABFF5BD-271D-B799-FD08-87581A68186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1" creationId="{1075E7F0-0D2D-74ED-AD93-0123C3F21EE0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3" creationId="{F8D4B94D-2621-94A3-ACC8-E97893D19D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5" creationId="{11CB7782-B49F-485F-66F5-3D475DC35454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6" creationId="{22A22B83-6C4C-F246-01BD-25109264940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7" creationId="{A4646329-9952-49F4-ABEB-F03CBBEE00E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38" creationId="{8E3E11F7-F6DA-990F-3BC0-48D413217FBD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0" creationId="{0442F61C-9DE4-DE9E-75B8-EFFF08AE5F4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2" creationId="{704A4814-F7DE-268E-FA11-D777BBC7968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3" creationId="{590C5731-B78B-6E44-060F-F8EC53227783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4" creationId="{A5D6190E-F0FF-350E-E81E-5E3A15EBF185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5" creationId="{A6A5F469-2005-2F06-0434-976C8C51776E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7" creationId="{0BE0F044-A9A3-6A9A-6830-DBD46D32D9B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49" creationId="{EF2E3902-C826-75B5-F7EE-C34D5D35AB37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0" creationId="{3C924F76-1B87-B69C-562C-E229842134E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1" creationId="{AF4E270D-B3C3-DEBF-A52C-48732EA09FF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2" creationId="{C7ACF3E1-34AE-EF6B-177F-C0C5039B2778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4" creationId="{13AAD74A-860B-AF70-711F-D69EFA27E64B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6" creationId="{2217A5A1-493E-A84C-947B-A76CD927E3FF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7" creationId="{9009DEEE-1E80-474D-19D0-BFF75DE82742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8" creationId="{0D31B2A5-4FEB-380F-2C7C-B6261B8DB819}"/>
          </ac:spMkLst>
        </pc:spChg>
        <pc:spChg chg="mod">
          <ac:chgData name="Laskey, Peter" userId="ca29371d-5a73-4634-8c7b-c388a5015cd8" providerId="ADAL" clId="{1FB12405-2D0A-4165-A5FF-069561F0AA0F}" dt="2023-01-03T15:46:54.080" v="21"/>
          <ac:spMkLst>
            <pc:docMk/>
            <pc:sldMk cId="2659728692" sldId="352"/>
            <ac:spMk id="59" creationId="{B9C3E2E9-B331-4C8E-6FA0-FA85DB6042C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1" creationId="{B0B28114-50EC-9092-54DA-9ADA1EAD067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63" creationId="{2BE4A080-6D56-D13F-6E69-30229A5B496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4" creationId="{A43E7085-E0CC-3F38-C03B-D8637753DBE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5" creationId="{39DACADB-8A53-8262-4814-6DA9A0C0CA0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6" creationId="{F18CA292-2641-3518-E20B-3590555407F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88" creationId="{6C9F4DE1-47EE-6F8F-9A82-811194D1D54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0" creationId="{E6D045C6-20F8-36FD-F4F5-B4CA2AF29AC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1" creationId="{6EEF2ACF-29C6-AA0E-1521-3D26C64882A1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2" creationId="{DE678CC7-B103-A150-EBCD-61B0831E88D2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3" creationId="{D0645C51-80C7-9986-A4F0-3A3C8CF801A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5" creationId="{B0917284-62E9-63D7-B028-F39131D55D5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7" creationId="{036F71A0-CA39-41C5-E291-D797A45A25D7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8" creationId="{8C82E73B-42A1-F737-01A5-21470A88835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399" creationId="{E8AAD73F-52C4-CA77-1C57-831812E057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0" creationId="{6A9A86D1-EDC8-19CE-D66F-2703FF1D3B4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2" creationId="{83823E4D-73A1-7F6B-5635-F9E77703E37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4" creationId="{694FAA74-7527-716A-DDE8-FC284F97C79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5" creationId="{13644E59-F28A-C59D-EA21-8F811130602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6" creationId="{6F2A1E31-D815-1C8E-190E-1C92D3C0E10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7" creationId="{6EA45CB8-B7E4-92C3-C284-6D72818FD14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09" creationId="{691EEC0C-876C-E013-4B3C-DD636F6009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1" creationId="{386C4066-7A62-1A9F-C22E-D1050116983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2" creationId="{E61D37EE-9A90-C54C-82E8-5CC9970B4EC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3" creationId="{9D72B6C1-94C4-FA50-5A2D-7E70099BDFE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4" creationId="{D42C6FC5-E783-658A-B44B-CBD5C7A37C25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6" creationId="{AFBC774A-A5AA-8F0D-4098-6821BEA643C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8" creationId="{E1E26C9E-497F-6A1A-9AB9-E3A754D9A6D9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19" creationId="{9553B2E7-1C34-007A-0290-4EC2ACF2470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0" creationId="{339877E4-AAF9-5CE7-AF2A-B89C4E96D9EA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1" creationId="{A6AAF2E7-625F-3545-05AB-7EC59E57022D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3" creationId="{FA9A232E-A287-D892-BDF7-3E73FB6D147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5" creationId="{B859D2EF-4B09-3E12-F577-66F8331E380F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6" creationId="{AFF8DBDF-7C4D-FF3C-90D6-30E31F12BD5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7" creationId="{E247ABE4-4E09-5E29-8001-D97EC50F326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428" creationId="{EAB3DDFD-8989-8AC4-C506-CE1BD23794A8}"/>
          </ac:spMkLst>
        </pc:spChg>
        <pc:spChg chg="add mod">
          <ac:chgData name="Laskey, Peter" userId="ca29371d-5a73-4634-8c7b-c388a5015cd8" providerId="ADAL" clId="{1FB12405-2D0A-4165-A5FF-069561F0AA0F}" dt="2023-01-04T10:49:01.133" v="221" actId="14100"/>
          <ac:spMkLst>
            <pc:docMk/>
            <pc:sldMk cId="2659728692" sldId="352"/>
            <ac:spMk id="429" creationId="{28059754-AC1E-ABDB-1757-6BEA5544B109}"/>
          </ac:spMkLst>
        </pc:spChg>
        <pc:spChg chg="add mod">
          <ac:chgData name="Laskey, Peter" userId="ca29371d-5a73-4634-8c7b-c388a5015cd8" providerId="ADAL" clId="{1FB12405-2D0A-4165-A5FF-069561F0AA0F}" dt="2023-01-04T10:49:24.843" v="225" actId="1076"/>
          <ac:spMkLst>
            <pc:docMk/>
            <pc:sldMk cId="2659728692" sldId="352"/>
            <ac:spMk id="430" creationId="{7D1EB42E-8711-FD5B-F1A9-575117274EB2}"/>
          </ac:spMkLst>
        </pc:spChg>
        <pc:spChg chg="add del mod">
          <ac:chgData name="Laskey, Peter" userId="ca29371d-5a73-4634-8c7b-c388a5015cd8" providerId="ADAL" clId="{1FB12405-2D0A-4165-A5FF-069561F0AA0F}" dt="2023-01-03T16:01:48.103" v="124"/>
          <ac:spMkLst>
            <pc:docMk/>
            <pc:sldMk cId="2659728692" sldId="352"/>
            <ac:spMk id="431" creationId="{504F28A3-92D5-A74C-A27D-66850C5C7527}"/>
          </ac:spMkLst>
        </pc:spChg>
        <pc:spChg chg="add mod">
          <ac:chgData name="Laskey, Peter" userId="ca29371d-5a73-4634-8c7b-c388a5015cd8" providerId="ADAL" clId="{1FB12405-2D0A-4165-A5FF-069561F0AA0F}" dt="2023-01-03T16:04:03.069" v="151" actId="255"/>
          <ac:spMkLst>
            <pc:docMk/>
            <pc:sldMk cId="2659728692" sldId="352"/>
            <ac:spMk id="432" creationId="{160A251A-F328-387B-DA19-2F75158D4393}"/>
          </ac:spMkLst>
        </pc:spChg>
        <pc:spChg chg="add mod">
          <ac:chgData name="Laskey, Peter" userId="ca29371d-5a73-4634-8c7b-c388a5015cd8" providerId="ADAL" clId="{1FB12405-2D0A-4165-A5FF-069561F0AA0F}" dt="2023-01-03T16:04:11.813" v="152" actId="255"/>
          <ac:spMkLst>
            <pc:docMk/>
            <pc:sldMk cId="2659728692" sldId="352"/>
            <ac:spMk id="433" creationId="{0EF6037A-354F-1C71-60CC-1D92B0C7CDA1}"/>
          </ac:spMkLst>
        </pc:spChg>
        <pc:spChg chg="add mod">
          <ac:chgData name="Laskey, Peter" userId="ca29371d-5a73-4634-8c7b-c388a5015cd8" providerId="ADAL" clId="{1FB12405-2D0A-4165-A5FF-069561F0AA0F}" dt="2023-01-04T10:50:40.473" v="226" actId="14100"/>
          <ac:spMkLst>
            <pc:docMk/>
            <pc:sldMk cId="2659728692" sldId="352"/>
            <ac:spMk id="434" creationId="{EF5174EA-4769-F5DE-8DEF-18B549E68C84}"/>
          </ac:spMkLst>
        </pc:spChg>
        <pc:spChg chg="add mod">
          <ac:chgData name="Laskey, Peter" userId="ca29371d-5a73-4634-8c7b-c388a5015cd8" providerId="ADAL" clId="{1FB12405-2D0A-4165-A5FF-069561F0AA0F}" dt="2023-01-04T10:52:48.300" v="234" actId="1076"/>
          <ac:spMkLst>
            <pc:docMk/>
            <pc:sldMk cId="2659728692" sldId="352"/>
            <ac:spMk id="435" creationId="{ED4FF052-BFA2-AD85-8ADF-C4E695C7F230}"/>
          </ac:spMkLst>
        </pc:spChg>
        <pc:spChg chg="add mod">
          <ac:chgData name="Laskey, Peter" userId="ca29371d-5a73-4634-8c7b-c388a5015cd8" providerId="ADAL" clId="{1FB12405-2D0A-4165-A5FF-069561F0AA0F}" dt="2023-01-04T10:51:14.500" v="230" actId="1076"/>
          <ac:spMkLst>
            <pc:docMk/>
            <pc:sldMk cId="2659728692" sldId="352"/>
            <ac:spMk id="436" creationId="{670100FE-7DF2-C2AC-8994-95073B294B6E}"/>
          </ac:spMkLst>
        </pc:spChg>
        <pc:spChg chg="mod">
          <ac:chgData name="Laskey, Peter" userId="ca29371d-5a73-4634-8c7b-c388a5015cd8" providerId="ADAL" clId="{1FB12405-2D0A-4165-A5FF-069561F0AA0F}" dt="2023-01-03T16:01:05.660" v="114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1FB12405-2D0A-4165-A5FF-069561F0AA0F}" dt="2023-01-03T16:03:02.336" v="140" actId="478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1FB12405-2D0A-4165-A5FF-069561F0AA0F}" dt="2023-01-04T10:44:12.244" v="199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1FB12405-2D0A-4165-A5FF-069561F0AA0F}" dt="2023-01-03T16:03:39.469" v="149" actId="403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2" creationId="{27F5E1D8-93B0-669D-2666-07C84285C1D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3" creationId="{019A6E74-1B6B-34B0-7192-BBA59D66423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4" creationId="{4916C9C3-8E74-22AC-F6C9-A9DA999EC64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6" creationId="{968F7FD4-F87E-95F4-8066-C9BE0C52F50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8" creationId="{7111B94D-51AB-0691-CB2D-B54EDF4FFDE9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19" creationId="{11F4A134-475F-E874-0443-B0B61C5D5925}"/>
          </ac:spMkLst>
        </pc:spChg>
        <pc:spChg chg="mod">
          <ac:chgData name="Laskey, Peter" userId="ca29371d-5a73-4634-8c7b-c388a5015cd8" providerId="ADAL" clId="{1FB12405-2D0A-4165-A5FF-069561F0AA0F}" dt="2023-01-04T10:41:08.973" v="195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1" creationId="{98E040AA-142D-5EC3-6DFC-AC37FF20826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2" creationId="{B90F3628-605E-EFA7-3579-3FA730E0E23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4" creationId="{B4CCD213-263E-191C-511F-576AA06AD77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6" creationId="{B62EE3B0-31CF-60B7-8182-D9AB9E98961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7" creationId="{675F4CB1-8593-974C-5796-BBBCF6512CA4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8" creationId="{C58BCEF4-13D9-F3A3-8B3D-0E119A54EC4E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29" creationId="{76197B34-34E9-D43B-2AE9-B08E014BEE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1" creationId="{B75E7473-C882-1D33-768A-434E2BB58D6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3" creationId="{8F6B5F52-BC9F-F0C2-C920-4DE7CB949B9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4" creationId="{7493014F-6E54-17D7-3242-BD6DD7AFB91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5" creationId="{FC13DE82-E9F8-9623-A476-7D507030E02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6" creationId="{7E442A03-190C-967E-2D88-07020818A5E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38" creationId="{036FF8F8-9632-048A-2456-7BBF7EF2AC81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0" creationId="{87884D6C-3BC3-E387-9700-3D0E750DCFBF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1" creationId="{8C5A495F-F319-B632-EE44-4034536165C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2" creationId="{E9FB6A69-9F1F-4BA5-C900-2EE52C8C4C23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3" creationId="{A9EACAA3-9551-46A2-31F9-59519DCEE33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5" creationId="{DC6DD329-F18C-E05D-242A-7401B590264A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7" creationId="{3A7EEA58-BE12-43DB-6FF3-F7A0D32DE24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8" creationId="{2B122150-1FE0-67BC-4312-222390000E77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49" creationId="{688E3481-C268-A142-D5BB-356B3DEFFB9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0" creationId="{3A9D5F14-197D-444B-4101-623701112940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2" creationId="{339FC1F9-F748-9B89-50FE-D9764A13A48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4" creationId="{4682BDA0-5BAF-23BC-C272-DA82049B577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5" creationId="{AF929ACC-36DC-72D8-9FC1-3BDE2F4E5D1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6" creationId="{2CB20E57-FE25-6400-D625-5BBDAE80BCD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7" creationId="{B7E53AE9-54B3-0D0F-D73F-BB7BC086FA7C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59" creationId="{FCB46C0D-F3F3-46E0-E6A3-A6A134FB501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1" creationId="{56E324CE-9891-303E-23E5-D72E9E0FBF55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2" creationId="{EA6362A7-88D2-7CF4-8D82-9936936D49B2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3" creationId="{67A0B314-B6EB-48AB-3835-9430BCC54EAB}"/>
          </ac:spMkLst>
        </pc:spChg>
        <pc:spChg chg="mod">
          <ac:chgData name="Laskey, Peter" userId="ca29371d-5a73-4634-8c7b-c388a5015cd8" providerId="ADAL" clId="{1FB12405-2D0A-4165-A5FF-069561F0AA0F}" dt="2023-01-03T15:58:50.855" v="94"/>
          <ac:spMkLst>
            <pc:docMk/>
            <pc:sldMk cId="2659728692" sldId="352"/>
            <ac:spMk id="2164" creationId="{6951C807-C292-A1DB-E509-6AB12B5352BE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6" creationId="{ADEBC747-65EF-BAB0-6638-BE75995E477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8" creationId="{B3DB6F64-A8BB-FB0A-1DAF-5B0F23BB612C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69" creationId="{43C358DE-B21D-045E-2423-9E10BB3EC9A3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0" creationId="{5CC002E2-3079-5758-390E-52014B5721F4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1" creationId="{26E2AAD0-E92A-9F1D-B921-02F588E2B1C0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3" creationId="{1766D5F3-E042-6CEA-0659-6141B39ACDD8}"/>
          </ac:spMkLst>
        </pc:spChg>
        <pc:spChg chg="mod">
          <ac:chgData name="Laskey, Peter" userId="ca29371d-5a73-4634-8c7b-c388a5015cd8" providerId="ADAL" clId="{1FB12405-2D0A-4165-A5FF-069561F0AA0F}" dt="2023-01-03T15:59:10.704" v="96"/>
          <ac:spMkLst>
            <pc:docMk/>
            <pc:sldMk cId="2659728692" sldId="352"/>
            <ac:spMk id="2175" creationId="{072AE68C-54E5-2783-9158-CC66B83AA8A4}"/>
          </ac:spMkLst>
        </pc:spChg>
        <pc:spChg chg="del mod">
          <ac:chgData name="Laskey, Peter" userId="ca29371d-5a73-4634-8c7b-c388a5015cd8" providerId="ADAL" clId="{1FB12405-2D0A-4165-A5FF-069561F0AA0F}" dt="2023-01-04T10:44:14.239" v="200" actId="478"/>
          <ac:spMkLst>
            <pc:docMk/>
            <pc:sldMk cId="2659728692" sldId="352"/>
            <ac:spMk id="2496" creationId="{2DC3AA51-E3F5-4D26-8C04-42842E555E84}"/>
          </ac:spMkLst>
        </pc:s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" creationId="{354E3250-7832-4250-A5D4-9A78D816DF2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6" creationId="{24FC3495-A6E8-9FAD-66FC-D41BE013162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1" creationId="{AC882042-8AE6-DCE6-1B00-645082BB5D5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13" creationId="{7B1E2A4F-0C32-F955-2049-32FDCDE68F59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18" creationId="{A3F78241-F97B-2ECF-6C61-C25EC95E2DAD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0" creationId="{3E8CDF94-CFE1-E427-9C38-30E7A0F1F667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25" creationId="{B8E923B8-3A3C-FE62-22C9-4EAB97F73393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27" creationId="{1CD59CAC-B076-39E1-1472-33BC0F090795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2" creationId="{E82686C5-C2E0-91FA-7052-C0DA9F74F4A0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34" creationId="{39AB0230-619B-8363-0879-D4785AFE7016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39" creationId="{F53C6E75-CBAE-C772-665B-4E16C2A5B30A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1" creationId="{E4947FEA-9D7F-CE6F-D552-D5991D0E9988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46" creationId="{CEB2FA1F-B9ED-9164-9926-94F6E8F886F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48" creationId="{696FEBCA-2CB5-4B64-DA8D-2C395A4AFDE1}"/>
          </ac:grpSpMkLst>
        </pc:grpChg>
        <pc:grpChg chg="add mod">
          <ac:chgData name="Laskey, Peter" userId="ca29371d-5a73-4634-8c7b-c388a5015cd8" providerId="ADAL" clId="{1FB12405-2D0A-4165-A5FF-069561F0AA0F}" dt="2023-01-04T10:51:40.639" v="231" actId="1076"/>
          <ac:grpSpMkLst>
            <pc:docMk/>
            <pc:sldMk cId="2659728692" sldId="352"/>
            <ac:grpSpMk id="53" creationId="{57CCEA1A-9D71-74E7-A3E7-6A369613B167}"/>
          </ac:grpSpMkLst>
        </pc:grpChg>
        <pc:grpChg chg="mod">
          <ac:chgData name="Laskey, Peter" userId="ca29371d-5a73-4634-8c7b-c388a5015cd8" providerId="ADAL" clId="{1FB12405-2D0A-4165-A5FF-069561F0AA0F}" dt="2023-01-03T15:46:54.080" v="21"/>
          <ac:grpSpMkLst>
            <pc:docMk/>
            <pc:sldMk cId="2659728692" sldId="352"/>
            <ac:grpSpMk id="55" creationId="{136D7125-6E4E-7FDD-B9BC-F36AA6D2BBE2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60" creationId="{87906B8B-586E-1BB4-FA48-B65FB67C36E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62" creationId="{4CD9154E-B76B-9A0D-8A92-DFD01B962B7C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87" creationId="{409C7B1E-196D-198F-818B-1B0359682DBF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89" creationId="{F395F24F-0B6B-4850-9551-213B692E6DEB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394" creationId="{AB6FCD75-61C3-461E-B7E9-6F79AADE1F5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396" creationId="{1FB2A069-E82A-1464-6EAA-1D5D6A35DE1F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1" creationId="{6AEF5BA8-22DC-6DDB-CEE6-6F2359A320DC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03" creationId="{804C0359-D4F1-8B4B-BF49-7CC75F0818A2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08" creationId="{C043DB03-63DB-11CA-F52C-2CE7E4350398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0" creationId="{5582AA2C-0AD5-5EDE-262D-39E6A2AE594A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15" creationId="{3B1D7063-0CA0-EDA8-5F6B-6549C3C3E55E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17" creationId="{AC4874D5-CEF6-7386-6226-99C830F12124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422" creationId="{235C1B7F-AB32-E582-BFCC-5E64BB6A7D2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424" creationId="{3FEC5044-28F8-804A-0AD7-3662AAB7DAEE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46" creationId="{24012AE2-73D0-48E7-94FD-0F1692379EA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53" creationId="{AACDD738-1E33-46DB-BD96-164A6D2E0742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0" creationId="{66CAF5BA-F08D-484D-BC77-0BB7E2B4B711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467" creationId="{886926D8-2743-4194-B48A-C0F4890DFDCF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02" creationId="{462AE231-D299-406D-9F08-3FE3B6528E3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0" creationId="{8EC0AF57-9356-4899-A8F3-96B6E1D7FD7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17" creationId="{E649D267-980D-4EA5-BCE8-EB92FC2323D4}"/>
          </ac:grpSpMkLst>
        </pc:grpChg>
        <pc:grpChg chg="del">
          <ac:chgData name="Laskey, Peter" userId="ca29371d-5a73-4634-8c7b-c388a5015cd8" providerId="ADAL" clId="{1FB12405-2D0A-4165-A5FF-069561F0AA0F}" dt="2023-01-04T10:41:26.562" v="196" actId="478"/>
          <ac:grpSpMkLst>
            <pc:docMk/>
            <pc:sldMk cId="2659728692" sldId="352"/>
            <ac:grpSpMk id="580" creationId="{2FCDEABD-18E7-45BB-9B18-DD75FD2A8456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671" creationId="{16AB7348-89BE-AEC7-E932-0155C2209BE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701" creationId="{B7C6D423-2BF3-481F-6DD5-EC1F40DB4C37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1462" creationId="{4501DB14-E59E-D26E-F2D3-1327D3B3306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1469" creationId="{F86A4074-88C7-9A63-60A6-6FE780750500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15" creationId="{DEC5311E-7131-9119-1EE5-CCE7949ED4D6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17" creationId="{E0E0F5C9-6E55-F696-6584-DEF0D23777AE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23" creationId="{A5BD77FB-9D69-87B2-8932-54BE08D4D3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25" creationId="{C89D9587-AA40-7050-6699-CDD8F9B317D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0" creationId="{26055ACF-EC47-6142-3419-115BF0FF4F7B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2" creationId="{981A4803-4496-7B6B-022E-8F9BD9460EE7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37" creationId="{E5AD9EC0-7EE7-1988-0F3C-2F90A2C0E74C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39" creationId="{8981F0FE-41B6-CB4E-FA53-2862D7695731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44" creationId="{6041E1CF-BD28-DACF-3147-F8A594EC2F88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46" creationId="{2E070EAB-636B-C117-8157-97BDD201EF1B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1" creationId="{37B3787E-A899-0E5C-E010-098791A66640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53" creationId="{95F5972F-BC6F-6646-654A-0DACD6B00C9A}"/>
          </ac:grpSpMkLst>
        </pc:grpChg>
        <pc:grpChg chg="add mod">
          <ac:chgData name="Laskey, Peter" userId="ca29371d-5a73-4634-8c7b-c388a5015cd8" providerId="ADAL" clId="{1FB12405-2D0A-4165-A5FF-069561F0AA0F}" dt="2023-01-04T10:53:47.002" v="236" actId="1076"/>
          <ac:grpSpMkLst>
            <pc:docMk/>
            <pc:sldMk cId="2659728692" sldId="352"/>
            <ac:grpSpMk id="2158" creationId="{293384E5-3B7D-699F-FD21-589CA1BC8974}"/>
          </ac:grpSpMkLst>
        </pc:grpChg>
        <pc:grpChg chg="mod">
          <ac:chgData name="Laskey, Peter" userId="ca29371d-5a73-4634-8c7b-c388a5015cd8" providerId="ADAL" clId="{1FB12405-2D0A-4165-A5FF-069561F0AA0F}" dt="2023-01-03T15:58:50.855" v="94"/>
          <ac:grpSpMkLst>
            <pc:docMk/>
            <pc:sldMk cId="2659728692" sldId="352"/>
            <ac:grpSpMk id="2160" creationId="{268EAFFE-97A6-7EC5-BE93-3E52EB52855E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65" creationId="{8FB5F946-AFF2-F2A6-49D2-83989CC7D7A7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67" creationId="{17FC3C81-5F86-BCAB-0A6B-C59E8158D577}"/>
          </ac:grpSpMkLst>
        </pc:grpChg>
        <pc:grpChg chg="add mod">
          <ac:chgData name="Laskey, Peter" userId="ca29371d-5a73-4634-8c7b-c388a5015cd8" providerId="ADAL" clId="{1FB12405-2D0A-4165-A5FF-069561F0AA0F}" dt="2023-01-04T10:54:17.899" v="237" actId="1076"/>
          <ac:grpSpMkLst>
            <pc:docMk/>
            <pc:sldMk cId="2659728692" sldId="352"/>
            <ac:grpSpMk id="2172" creationId="{9AA65A9B-6C2F-0769-B94B-0A103B9772E6}"/>
          </ac:grpSpMkLst>
        </pc:grpChg>
        <pc:grpChg chg="mod">
          <ac:chgData name="Laskey, Peter" userId="ca29371d-5a73-4634-8c7b-c388a5015cd8" providerId="ADAL" clId="{1FB12405-2D0A-4165-A5FF-069561F0AA0F}" dt="2023-01-03T15:59:10.704" v="96"/>
          <ac:grpSpMkLst>
            <pc:docMk/>
            <pc:sldMk cId="2659728692" sldId="352"/>
            <ac:grpSpMk id="2174" creationId="{6B9E63A8-9FBA-15B5-2339-CDF82CEC7113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22" creationId="{E8CF8DF4-803F-367E-CCD4-52FAF87D738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50" creationId="{65B12EEE-751F-77BB-A564-FF78EBFE0BF7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64" creationId="{71FA3E30-8543-5065-9EA6-34E3A997DB4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571" creationId="{30376CCF-ABC5-6705-220F-472AC631F653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634" creationId="{7F7E2060-E6A1-F844-CBCF-96A5580B6AB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1" creationId="{F663418C-D789-DA35-2D4D-CA13AFEE239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48" creationId="{8654D5FC-D599-936B-983A-F65BC7C0E06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655" creationId="{722156CF-F59B-ADCD-0DF6-12E30FA69AF0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2" creationId="{589B048F-4B65-579C-D84A-76EE939750E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739" creationId="{2BA5030E-7269-F8DD-C809-2C8FFC9FCB0F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30" creationId="{C9C9C603-655B-C53C-84B2-2379D7FF136D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886" creationId="{5E7601C7-96A2-B72A-41A1-0AB0E1B479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893" creationId="{5DD257CA-8AA3-E96C-5918-FD6AFDB0ED9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0" creationId="{A45CC96E-1132-5A63-866C-EB3DFD4A0A88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1FB12405-2D0A-4165-A5FF-069561F0AA0F}" dt="2023-01-03T15:59:56.605" v="99" actId="478"/>
          <ac:grpSpMkLst>
            <pc:docMk/>
            <pc:sldMk cId="2659728692" sldId="352"/>
            <ac:grpSpMk id="2970" creationId="{9547118F-AEAC-75B6-D872-124796685744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77" creationId="{8DC8A03C-B6C5-239E-3E9A-6CF36C6C4AAC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84" creationId="{3083B38B-BB46-E881-184D-8D3DB3A4065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23" creationId="{2750A6AD-1D39-EE46-F7F6-DACEF0519E5F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0" creationId="{1FA0275C-1F0F-794C-25D8-56CC2D5AC201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37" creationId="{0E571B63-6952-B5C7-78BE-57B66A84042E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79" creationId="{46C86508-21ED-A6E0-50C7-92EF0ADCA645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86" creationId="{D1C6A0AC-CD8E-AA28-6E61-42E42E942BD9}"/>
          </ac:grpSpMkLst>
        </pc:grpChg>
        <pc:grpChg chg="del mod">
          <ac:chgData name="Laskey, Peter" userId="ca29371d-5a73-4634-8c7b-c388a5015cd8" providerId="ADAL" clId="{1FB12405-2D0A-4165-A5FF-069561F0AA0F}" dt="2023-01-03T15:59:52.346" v="98" actId="478"/>
          <ac:grpSpMkLst>
            <pc:docMk/>
            <pc:sldMk cId="2659728692" sldId="352"/>
            <ac:grpSpMk id="3493" creationId="{2FA38EAE-AE7D-9D5E-53BD-C76DD4F9B87B}"/>
          </ac:grpSpMkLst>
        </pc:grpChg>
        <pc:picChg chg="add del mod">
          <ac:chgData name="Laskey, Peter" userId="ca29371d-5a73-4634-8c7b-c388a5015cd8" providerId="ADAL" clId="{1FB12405-2D0A-4165-A5FF-069561F0AA0F}" dt="2023-01-03T15:55:02.273" v="75" actId="478"/>
          <ac:picMkLst>
            <pc:docMk/>
            <pc:sldMk cId="2659728692" sldId="352"/>
            <ac:picMk id="3" creationId="{C00BA9A1-CFAF-0E3F-952B-F30540F9F8C8}"/>
          </ac:picMkLst>
        </pc:picChg>
        <pc:cxnChg chg="add del mod">
          <ac:chgData name="Laskey, Peter" userId="ca29371d-5a73-4634-8c7b-c388a5015cd8" providerId="ADAL" clId="{1FB12405-2D0A-4165-A5FF-069561F0AA0F}" dt="2023-01-03T16:06:36.244" v="166" actId="21"/>
          <ac:cxnSpMkLst>
            <pc:docMk/>
            <pc:sldMk cId="2659728692" sldId="352"/>
            <ac:cxnSpMk id="438" creationId="{63FFC82A-96B7-B913-51DE-24E7D57BB7C7}"/>
          </ac:cxnSpMkLst>
        </pc:cxnChg>
        <pc:cxnChg chg="mod">
          <ac:chgData name="Laskey, Peter" userId="ca29371d-5a73-4634-8c7b-c388a5015cd8" providerId="ADAL" clId="{1FB12405-2D0A-4165-A5FF-069561F0AA0F}" dt="2023-01-04T10:44:07.455" v="198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1FB12405-2D0A-4165-A5FF-069561F0AA0F}" dt="2023-01-04T10:46:24.708" v="220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1FB12405-2D0A-4165-A5FF-069561F0AA0F}" dt="2023-01-04T10:46:24.708" v="220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1FB12405-2D0A-4165-A5FF-069561F0AA0F}" dt="2023-01-04T10:45:36.604" v="210" actId="1076"/>
            <ac:spMkLst>
              <pc:docMk/>
              <pc:sldMasterMk cId="3792021970" sldId="2147483648"/>
              <pc:sldLayoutMk cId="2225971372" sldId="2147483660"/>
              <ac:spMk id="3" creationId="{A7403D28-C95E-3EE6-1173-17C3FFF68774}"/>
            </ac:spMkLst>
          </pc:spChg>
          <pc:spChg chg="add mod">
            <ac:chgData name="Laskey, Peter" userId="ca29371d-5a73-4634-8c7b-c388a5015cd8" providerId="ADAL" clId="{1FB12405-2D0A-4165-A5FF-069561F0AA0F}" dt="2023-01-03T15:52:11.355" v="49" actId="1076"/>
            <ac:spMkLst>
              <pc:docMk/>
              <pc:sldMasterMk cId="3792021970" sldId="2147483648"/>
              <pc:sldLayoutMk cId="2225971372" sldId="2147483660"/>
              <ac:spMk id="4" creationId="{9050AC96-7024-D221-EC99-8D921DF24593}"/>
            </ac:spMkLst>
          </pc:spChg>
          <pc:spChg chg="add mod">
            <ac:chgData name="Laskey, Peter" userId="ca29371d-5a73-4634-8c7b-c388a5015cd8" providerId="ADAL" clId="{1FB12405-2D0A-4165-A5FF-069561F0AA0F}" dt="2023-01-04T10:45:49.438" v="216" actId="1076"/>
            <ac:spMkLst>
              <pc:docMk/>
              <pc:sldMasterMk cId="3792021970" sldId="2147483648"/>
              <pc:sldLayoutMk cId="2225971372" sldId="2147483660"/>
              <ac:spMk id="5" creationId="{642C1C8C-0686-0BCE-0930-34C9F6F5C8E3}"/>
            </ac:spMkLst>
          </pc:spChg>
          <pc:spChg chg="del mod">
            <ac:chgData name="Laskey, Peter" userId="ca29371d-5a73-4634-8c7b-c388a5015cd8" providerId="ADAL" clId="{1FB12405-2D0A-4165-A5FF-069561F0AA0F}" dt="2023-01-03T15:51:25.113" v="37" actId="478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del mod">
            <ac:chgData name="Laskey, Peter" userId="ca29371d-5a73-4634-8c7b-c388a5015cd8" providerId="ADAL" clId="{1FB12405-2D0A-4165-A5FF-069561F0AA0F}" dt="2023-01-03T15:50:03.379" v="33" actId="478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1FB12405-2D0A-4165-A5FF-069561F0AA0F}" dt="2023-01-04T10:46:09.583" v="218" actId="1076"/>
            <ac:spMkLst>
              <pc:docMk/>
              <pc:sldMasterMk cId="3792021970" sldId="2147483648"/>
              <pc:sldLayoutMk cId="2225971372" sldId="2147483660"/>
              <ac:spMk id="6" creationId="{3E51F0FE-AC96-E695-7C70-FCFBC3C47AD4}"/>
            </ac:spMkLst>
          </pc:spChg>
          <pc:spChg chg="mod ord">
            <ac:chgData name="Laskey, Peter" userId="ca29371d-5a73-4634-8c7b-c388a5015cd8" providerId="ADAL" clId="{1FB12405-2D0A-4165-A5FF-069561F0AA0F}" dt="2023-01-03T15:51:56.983" v="46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mod">
            <ac:chgData name="Laskey, Peter" userId="ca29371d-5a73-4634-8c7b-c388a5015cd8" providerId="ADAL" clId="{1FB12405-2D0A-4165-A5FF-069561F0AA0F}" dt="2023-01-03T15:52:29.300" v="53" actId="1076"/>
            <ac:spMkLst>
              <pc:docMk/>
              <pc:sldMasterMk cId="3792021970" sldId="2147483648"/>
              <pc:sldLayoutMk cId="2225971372" sldId="2147483660"/>
              <ac:spMk id="8" creationId="{F2BD75A9-17E8-5DB6-58C3-2AC20FC59C76}"/>
            </ac:spMkLst>
          </pc:spChg>
          <pc:spChg chg="add mod">
            <ac:chgData name="Laskey, Peter" userId="ca29371d-5a73-4634-8c7b-c388a5015cd8" providerId="ADAL" clId="{1FB12405-2D0A-4165-A5FF-069561F0AA0F}" dt="2023-01-04T10:46:24.708" v="220" actId="1076"/>
            <ac:spMkLst>
              <pc:docMk/>
              <pc:sldMasterMk cId="3792021970" sldId="2147483648"/>
              <pc:sldLayoutMk cId="2225971372" sldId="2147483660"/>
              <ac:spMk id="10" creationId="{B1FCFD66-5344-7686-7BD9-5A6684602D04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del mod">
            <ac:chgData name="Laskey, Peter" userId="ca29371d-5a73-4634-8c7b-c388a5015cd8" providerId="ADAL" clId="{1FB12405-2D0A-4165-A5FF-069561F0AA0F}" dt="2023-01-03T15:50:02.569" v="32" actId="478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add mod">
            <ac:chgData name="Laskey, Peter" userId="ca29371d-5a73-4634-8c7b-c388a5015cd8" providerId="ADAL" clId="{1FB12405-2D0A-4165-A5FF-069561F0AA0F}" dt="2023-01-03T15:53:17.792" v="63" actId="14100"/>
            <ac:spMkLst>
              <pc:docMk/>
              <pc:sldMasterMk cId="3792021970" sldId="2147483648"/>
              <pc:sldLayoutMk cId="2225971372" sldId="2147483660"/>
              <ac:spMk id="27" creationId="{076C5F46-13A1-C06D-ACDC-85E7EACDBAA9}"/>
            </ac:spMkLst>
          </pc:spChg>
          <pc:spChg chg="add mod">
            <ac:chgData name="Laskey, Peter" userId="ca29371d-5a73-4634-8c7b-c388a5015cd8" providerId="ADAL" clId="{1FB12405-2D0A-4165-A5FF-069561F0AA0F}" dt="2023-01-03T15:53:39.036" v="69" actId="14100"/>
            <ac:spMkLst>
              <pc:docMk/>
              <pc:sldMasterMk cId="3792021970" sldId="2147483648"/>
              <pc:sldLayoutMk cId="2225971372" sldId="2147483660"/>
              <ac:spMk id="28" creationId="{16D88ACF-272C-13E0-DA38-067A2F21A079}"/>
            </ac:spMkLst>
          </pc:spChg>
          <pc:spChg chg="add mod">
            <ac:chgData name="Laskey, Peter" userId="ca29371d-5a73-4634-8c7b-c388a5015cd8" providerId="ADAL" clId="{1FB12405-2D0A-4165-A5FF-069561F0AA0F}" dt="2023-01-03T15:54:25.791" v="73" actId="1076"/>
            <ac:spMkLst>
              <pc:docMk/>
              <pc:sldMasterMk cId="3792021970" sldId="2147483648"/>
              <pc:sldLayoutMk cId="2225971372" sldId="2147483660"/>
              <ac:spMk id="29" creationId="{73B8C322-ED86-000B-D5CE-32282EAC835C}"/>
            </ac:spMkLst>
          </pc:spChg>
          <pc:spChg chg="mod">
            <ac:chgData name="Laskey, Peter" userId="ca29371d-5a73-4634-8c7b-c388a5015cd8" providerId="ADAL" clId="{1FB12405-2D0A-4165-A5FF-069561F0AA0F}" dt="2023-01-03T15:19:44.003" v="6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1FB12405-2D0A-4165-A5FF-069561F0AA0F}" dt="2023-01-03T15:53:02.473" v="58" actId="1076"/>
            <ac:picMkLst>
              <pc:docMk/>
              <pc:sldMasterMk cId="3792021970" sldId="2147483648"/>
              <pc:sldLayoutMk cId="2225971372" sldId="2147483660"/>
              <ac:picMk id="2" creationId="{DE587B46-DFA5-71E3-97AA-C1AACB187767}"/>
            </ac:picMkLst>
          </pc:picChg>
          <pc:picChg chg="del">
            <ac:chgData name="Laskey, Peter" userId="ca29371d-5a73-4634-8c7b-c388a5015cd8" providerId="ADAL" clId="{1FB12405-2D0A-4165-A5FF-069561F0AA0F}" dt="2023-01-03T15:49:33.315" v="28" actId="478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mod">
            <ac:chgData name="Laskey, Peter" userId="ca29371d-5a73-4634-8c7b-c388a5015cd8" providerId="ADAL" clId="{1FB12405-2D0A-4165-A5FF-069561F0AA0F}" dt="2023-01-03T15:49:53.702" v="31" actId="1076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del mod">
            <ac:chgData name="Laskey, Peter" userId="ca29371d-5a73-4634-8c7b-c388a5015cd8" providerId="ADAL" clId="{1FB12405-2D0A-4165-A5FF-069561F0AA0F}" dt="2023-01-03T15:50:02.569" v="32" actId="478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  <pc:cxnChg chg="add mod ord">
            <ac:chgData name="Laskey, Peter" userId="ca29371d-5a73-4634-8c7b-c388a5015cd8" providerId="ADAL" clId="{1FB12405-2D0A-4165-A5FF-069561F0AA0F}" dt="2023-01-03T16:07:13.667" v="172" actId="1076"/>
            <ac:cxnSpMkLst>
              <pc:docMk/>
              <pc:sldMasterMk cId="3792021970" sldId="2147483648"/>
              <pc:sldLayoutMk cId="2225971372" sldId="2147483660"/>
              <ac:cxnSpMk id="30" creationId="{6F2458F5-E937-EDFF-D805-39A873F0DC79}"/>
            </ac:cxnSpMkLst>
          </pc:cxnChg>
          <pc:cxnChg chg="add del mod">
            <ac:chgData name="Laskey, Peter" userId="ca29371d-5a73-4634-8c7b-c388a5015cd8" providerId="ADAL" clId="{1FB12405-2D0A-4165-A5FF-069561F0AA0F}" dt="2023-01-04T10:45:54.474" v="217" actId="478"/>
            <ac:cxnSpMkLst>
              <pc:docMk/>
              <pc:sldMasterMk cId="3792021970" sldId="2147483648"/>
              <pc:sldLayoutMk cId="2225971372" sldId="2147483660"/>
              <ac:cxnSpMk id="33" creationId="{1A8AB933-DA12-8C56-A6B4-466E3E0F7EED}"/>
            </ac:cxnSpMkLst>
          </pc:cxnChg>
          <pc:cxnChg chg="add del mod">
            <ac:chgData name="Laskey, Peter" userId="ca29371d-5a73-4634-8c7b-c388a5015cd8" providerId="ADAL" clId="{1FB12405-2D0A-4165-A5FF-069561F0AA0F}" dt="2023-01-03T16:08:45.368" v="187" actId="478"/>
            <ac:cxnSpMkLst>
              <pc:docMk/>
              <pc:sldMasterMk cId="3792021970" sldId="2147483648"/>
              <pc:sldLayoutMk cId="2225971372" sldId="2147483660"/>
              <ac:cxnSpMk id="36" creationId="{42827759-8628-5AD8-D27D-D821951E3F26}"/>
            </ac:cxnSpMkLst>
          </pc:cxnChg>
          <pc:cxnChg chg="add del mod">
            <ac:chgData name="Laskey, Peter" userId="ca29371d-5a73-4634-8c7b-c388a5015cd8" providerId="ADAL" clId="{1FB12405-2D0A-4165-A5FF-069561F0AA0F}" dt="2023-01-04T10:46:12.316" v="219" actId="478"/>
            <ac:cxnSpMkLst>
              <pc:docMk/>
              <pc:sldMasterMk cId="3792021970" sldId="2147483648"/>
              <pc:sldLayoutMk cId="2225971372" sldId="2147483660"/>
              <ac:cxnSpMk id="39" creationId="{FEEAC9B4-6C6D-F25A-BA2E-181C2048B08E}"/>
            </ac:cxnSpMkLst>
          </pc:cxnChg>
          <pc:cxnChg chg="add del mod">
            <ac:chgData name="Laskey, Peter" userId="ca29371d-5a73-4634-8c7b-c388a5015cd8" providerId="ADAL" clId="{1FB12405-2D0A-4165-A5FF-069561F0AA0F}" dt="2023-01-04T10:45:28.095" v="209" actId="478"/>
            <ac:cxnSpMkLst>
              <pc:docMk/>
              <pc:sldMasterMk cId="3792021970" sldId="2147483648"/>
              <pc:sldLayoutMk cId="2225971372" sldId="2147483660"/>
              <ac:cxnSpMk id="40" creationId="{29C9004D-8685-D9CC-0FDA-79AB7010F410}"/>
            </ac:cxnSpMkLst>
          </pc:cxnChg>
          <pc:cxnChg chg="add del mod">
            <ac:chgData name="Laskey, Peter" userId="ca29371d-5a73-4634-8c7b-c388a5015cd8" providerId="ADAL" clId="{1FB12405-2D0A-4165-A5FF-069561F0AA0F}" dt="2023-01-04T10:45:40.818" v="212" actId="478"/>
            <ac:cxnSpMkLst>
              <pc:docMk/>
              <pc:sldMasterMk cId="3792021970" sldId="2147483648"/>
              <pc:sldLayoutMk cId="2225971372" sldId="2147483660"/>
              <ac:cxnSpMk id="41" creationId="{4CB63411-B39E-048F-3D46-45183D0A1033}"/>
            </ac:cxnSpMkLst>
          </pc:cxnChg>
        </pc:sldLayoutChg>
      </pc:sldMasterChg>
    </pc:docChg>
  </pc:docChgLst>
  <pc:docChgLst>
    <pc:chgData name="Laskey, Peter" userId="ca29371d-5a73-4634-8c7b-c388a5015cd8" providerId="ADAL" clId="{AF8B833A-A9AF-42F3-9595-71D84B59B9CC}"/>
    <pc:docChg chg="undo custSel modSld modMainMaster">
      <pc:chgData name="Laskey, Peter" userId="ca29371d-5a73-4634-8c7b-c388a5015cd8" providerId="ADAL" clId="{AF8B833A-A9AF-42F3-9595-71D84B59B9CC}" dt="2022-12-09T15:45:14.603" v="88" actId="20577"/>
      <pc:docMkLst>
        <pc:docMk/>
      </pc:docMkLst>
      <pc:sldChg chg="modSp mod">
        <pc:chgData name="Laskey, Peter" userId="ca29371d-5a73-4634-8c7b-c388a5015cd8" providerId="ADAL" clId="{AF8B833A-A9AF-42F3-9595-71D84B59B9CC}" dt="2022-12-09T15:45:14.603" v="88" actId="20577"/>
        <pc:sldMkLst>
          <pc:docMk/>
          <pc:sldMk cId="447613172" sldId="348"/>
        </pc:sldMkLst>
        <pc:spChg chg="mod">
          <ac:chgData name="Laskey, Peter" userId="ca29371d-5a73-4634-8c7b-c388a5015cd8" providerId="ADAL" clId="{AF8B833A-A9AF-42F3-9595-71D84B59B9CC}" dt="2022-12-09T15:45:14.603" v="88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AF8B833A-A9AF-42F3-9595-71D84B59B9CC}" dt="2022-12-09T15:45:01.570" v="79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AF8B833A-A9AF-42F3-9595-71D84B59B9CC}" dt="2022-12-09T15:45:06.667" v="86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delSp modSp mod">
        <pc:chgData name="Laskey, Peter" userId="ca29371d-5a73-4634-8c7b-c388a5015cd8" providerId="ADAL" clId="{AF8B833A-A9AF-42F3-9595-71D84B59B9CC}" dt="2022-12-09T15:44:46.847" v="66" actId="1076"/>
        <pc:sldMkLst>
          <pc:docMk/>
          <pc:sldMk cId="2659728692" sldId="352"/>
        </pc:sldMkLst>
        <pc:spChg chg="del">
          <ac:chgData name="Laskey, Peter" userId="ca29371d-5a73-4634-8c7b-c388a5015cd8" providerId="ADAL" clId="{AF8B833A-A9AF-42F3-9595-71D84B59B9CC}" dt="2022-12-09T15:41:25.111" v="21" actId="478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AF8B833A-A9AF-42F3-9595-71D84B59B9CC}" dt="2022-12-09T15:44:13.747" v="57" actId="14100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AF8B833A-A9AF-42F3-9595-71D84B59B9CC}" dt="2022-12-09T15:44:29.830" v="61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AF8B833A-A9AF-42F3-9595-71D84B59B9CC}" dt="2022-12-09T15:44:46.847" v="66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AF8B833A-A9AF-42F3-9595-71D84B59B9CC}" dt="2022-12-09T15:44:33.006" v="62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AF8B833A-A9AF-42F3-9595-71D84B59B9CC}" dt="2022-12-09T15:43:52.639" v="51" actId="14100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AF8B833A-A9AF-42F3-9595-71D84B59B9CC}" dt="2022-12-09T15:40:14.266" v="4" actId="478"/>
          <ac:spMkLst>
            <pc:docMk/>
            <pc:sldMk cId="2659728692" sldId="352"/>
            <ac:spMk id="3553" creationId="{B5145F12-0B09-5BAC-8406-E80EC86A559E}"/>
          </ac:spMkLst>
        </pc:spChg>
        <pc:spChg chg="del mod">
          <ac:chgData name="Laskey, Peter" userId="ca29371d-5a73-4634-8c7b-c388a5015cd8" providerId="ADAL" clId="{AF8B833A-A9AF-42F3-9595-71D84B59B9CC}" dt="2022-12-09T15:40:12.984" v="3" actId="478"/>
          <ac:spMkLst>
            <pc:docMk/>
            <pc:sldMk cId="2659728692" sldId="352"/>
            <ac:spMk id="3554" creationId="{CB606D84-DF5C-0AEA-F0B0-AB990A679E1E}"/>
          </ac:spMkLst>
        </pc:s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del">
          <ac:chgData name="Laskey, Peter" userId="ca29371d-5a73-4634-8c7b-c388a5015cd8" providerId="ADAL" clId="{AF8B833A-A9AF-42F3-9595-71D84B59B9CC}" dt="2022-12-09T15:40:00.413" v="0" actId="478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AF8B833A-A9AF-42F3-9595-71D84B59B9CC}" dt="2022-12-09T15:43:08.157" v="36" actId="1076"/>
          <ac:grpSpMkLst>
            <pc:docMk/>
            <pc:sldMk cId="2659728692" sldId="352"/>
            <ac:grpSpMk id="3493" creationId="{2FA38EAE-AE7D-9D5E-53BD-C76DD4F9B87B}"/>
          </ac:grpSpMkLst>
        </pc:grpChg>
        <pc:cxnChg chg="mod">
          <ac:chgData name="Laskey, Peter" userId="ca29371d-5a73-4634-8c7b-c388a5015cd8" providerId="ADAL" clId="{AF8B833A-A9AF-42F3-9595-71D84B59B9CC}" dt="2022-12-09T15:44:40.664" v="65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AF8B833A-A9AF-42F3-9595-71D84B59B9CC}" dt="2022-12-09T15:43:44.106" v="50" actId="1076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AF8B833A-A9AF-42F3-9595-71D84B59B9CC}" dt="2022-12-09T15:43:44.106" v="50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AF8B833A-A9AF-42F3-9595-71D84B59B9CC}" dt="2022-12-09T15:43:29.415" v="44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mod">
            <ac:chgData name="Laskey, Peter" userId="ca29371d-5a73-4634-8c7b-c388a5015cd8" providerId="ADAL" clId="{AF8B833A-A9AF-42F3-9595-71D84B59B9CC}" dt="2022-12-09T15:43:34.079" v="45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mod">
            <ac:chgData name="Laskey, Peter" userId="ca29371d-5a73-4634-8c7b-c388a5015cd8" providerId="ADAL" clId="{AF8B833A-A9AF-42F3-9595-71D84B59B9CC}" dt="2022-12-09T15:43:44.106" v="5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mod">
            <ac:chgData name="Laskey, Peter" userId="ca29371d-5a73-4634-8c7b-c388a5015cd8" providerId="ADAL" clId="{AF8B833A-A9AF-42F3-9595-71D84B59B9CC}" dt="2022-12-09T15:43:40.343" v="49" actId="1076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mod">
            <ac:chgData name="Laskey, Peter" userId="ca29371d-5a73-4634-8c7b-c388a5015cd8" providerId="ADAL" clId="{AF8B833A-A9AF-42F3-9595-71D84B59B9CC}" dt="2022-12-09T15:43:37.586" v="47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mod">
            <ac:chgData name="Laskey, Peter" userId="ca29371d-5a73-4634-8c7b-c388a5015cd8" providerId="ADAL" clId="{AF8B833A-A9AF-42F3-9595-71D84B59B9CC}" dt="2022-12-09T15:43:39.159" v="48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picChg chg="mod">
            <ac:chgData name="Laskey, Peter" userId="ca29371d-5a73-4634-8c7b-c388a5015cd8" providerId="ADAL" clId="{AF8B833A-A9AF-42F3-9595-71D84B59B9CC}" dt="2022-12-09T15:42:52.767" v="35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</pc:sldLayoutChg>
      </pc:sldMasterChg>
    </pc:docChg>
  </pc:docChgLst>
  <pc:docChgLst>
    <pc:chgData name="Laskey, Peter" userId="ca29371d-5a73-4634-8c7b-c388a5015cd8" providerId="ADAL" clId="{5C33D5B1-B3E6-4D4F-84D2-8462A7657F3B}"/>
    <pc:docChg chg="undo custSel modSld modMainMaster modNotesMaster">
      <pc:chgData name="Laskey, Peter" userId="ca29371d-5a73-4634-8c7b-c388a5015cd8" providerId="ADAL" clId="{5C33D5B1-B3E6-4D4F-84D2-8462A7657F3B}" dt="2022-11-23T14:46:44.198" v="650" actId="20577"/>
      <pc:docMkLst>
        <pc:docMk/>
      </pc:docMkLst>
      <pc:sldChg chg="modSp mod">
        <pc:chgData name="Laskey, Peter" userId="ca29371d-5a73-4634-8c7b-c388a5015cd8" providerId="ADAL" clId="{5C33D5B1-B3E6-4D4F-84D2-8462A7657F3B}" dt="2022-11-23T14:46:44.198" v="650" actId="20577"/>
        <pc:sldMkLst>
          <pc:docMk/>
          <pc:sldMk cId="447613172" sldId="348"/>
        </pc:sldMkLst>
        <pc:spChg chg="mod">
          <ac:chgData name="Laskey, Peter" userId="ca29371d-5a73-4634-8c7b-c388a5015cd8" providerId="ADAL" clId="{5C33D5B1-B3E6-4D4F-84D2-8462A7657F3B}" dt="2022-11-23T14:46:02.918" v="624" actId="20577"/>
          <ac:spMkLst>
            <pc:docMk/>
            <pc:sldMk cId="447613172" sldId="348"/>
            <ac:spMk id="7" creationId="{2EF51606-7843-40D0-A379-EBB51646CA56}"/>
          </ac:spMkLst>
        </pc:spChg>
        <pc:spChg chg="mod">
          <ac:chgData name="Laskey, Peter" userId="ca29371d-5a73-4634-8c7b-c388a5015cd8" providerId="ADAL" clId="{5C33D5B1-B3E6-4D4F-84D2-8462A7657F3B}" dt="2022-11-23T14:46:44.198" v="650" actId="20577"/>
          <ac:spMkLst>
            <pc:docMk/>
            <pc:sldMk cId="447613172" sldId="348"/>
            <ac:spMk id="10" creationId="{BD63E89A-7513-4667-8B52-5D9BEB33CC70}"/>
          </ac:spMkLst>
        </pc:spChg>
        <pc:graphicFrameChg chg="modGraphic">
          <ac:chgData name="Laskey, Peter" userId="ca29371d-5a73-4634-8c7b-c388a5015cd8" providerId="ADAL" clId="{5C33D5B1-B3E6-4D4F-84D2-8462A7657F3B}" dt="2022-11-14T16:56:25.060" v="557" actId="20577"/>
          <ac:graphicFrameMkLst>
            <pc:docMk/>
            <pc:sldMk cId="447613172" sldId="348"/>
            <ac:graphicFrameMk id="6" creationId="{E2FCF3E6-F655-4DA5-BAC4-DA2919E05DCC}"/>
          </ac:graphicFrameMkLst>
        </pc:graphicFrameChg>
      </pc:sldChg>
      <pc:sldChg chg="addSp delSp modSp mod">
        <pc:chgData name="Laskey, Peter" userId="ca29371d-5a73-4634-8c7b-c388a5015cd8" providerId="ADAL" clId="{5C33D5B1-B3E6-4D4F-84D2-8462A7657F3B}" dt="2022-11-23T14:45:42.071" v="618" actId="478"/>
        <pc:sldMkLst>
          <pc:docMk/>
          <pc:sldMk cId="2659728692" sldId="352"/>
        </pc:sldMkLst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3" creationId="{F5B8FA82-2FCF-58C7-E195-9EE49A9D1201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5" creationId="{5DB9B848-22AE-BB7E-218B-A7EC0C83BFD9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6" creationId="{E41FCD2B-FC49-8680-2A5A-938C90BB9F57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7" creationId="{DB26ED67-E97E-4644-2C5A-32F85C3F444B}"/>
          </ac:spMkLst>
        </pc:spChg>
        <pc:spChg chg="mod">
          <ac:chgData name="Laskey, Peter" userId="ca29371d-5a73-4634-8c7b-c388a5015cd8" providerId="ADAL" clId="{5C33D5B1-B3E6-4D4F-84D2-8462A7657F3B}" dt="2022-11-09T16:08:06.930" v="1"/>
          <ac:spMkLst>
            <pc:docMk/>
            <pc:sldMk cId="2659728692" sldId="352"/>
            <ac:spMk id="8" creationId="{E8DC19B5-903F-4F05-B21B-66D5B2630A7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0" creationId="{5A677D61-E727-3982-4943-6B13F5FF1F66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2" creationId="{1B5C5F52-D6B8-B459-1347-BA64B46B4D1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3" creationId="{1F9C91E0-BEE0-2F36-5498-91FE24475CDD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4" creationId="{20ACDA2E-5DB4-1E29-74E6-F295D5BE3423}"/>
          </ac:spMkLst>
        </pc:spChg>
        <pc:spChg chg="mod">
          <ac:chgData name="Laskey, Peter" userId="ca29371d-5a73-4634-8c7b-c388a5015cd8" providerId="ADAL" clId="{5C33D5B1-B3E6-4D4F-84D2-8462A7657F3B}" dt="2022-11-09T16:08:21.178" v="3"/>
          <ac:spMkLst>
            <pc:docMk/>
            <pc:sldMk cId="2659728692" sldId="352"/>
            <ac:spMk id="15" creationId="{6928341E-3AC7-6FF0-58D2-8C1B41A5D8D8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7" creationId="{E530F5F0-E769-4FEA-1C40-F0390D901381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19" creationId="{032C1A60-E2DE-CC0E-D529-4E5157D8F04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0" creationId="{C6A50E05-012A-9CB7-C7C3-AFA00D947597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1" creationId="{46046906-F6ED-33EC-A2B1-D35C927DC770}"/>
          </ac:spMkLst>
        </pc:spChg>
        <pc:spChg chg="mod">
          <ac:chgData name="Laskey, Peter" userId="ca29371d-5a73-4634-8c7b-c388a5015cd8" providerId="ADAL" clId="{5C33D5B1-B3E6-4D4F-84D2-8462A7657F3B}" dt="2022-11-09T16:09:01.609" v="6"/>
          <ac:spMkLst>
            <pc:docMk/>
            <pc:sldMk cId="2659728692" sldId="352"/>
            <ac:spMk id="22" creationId="{CC89F645-755C-2758-8343-9E3B2338624C}"/>
          </ac:spMkLst>
        </pc:spChg>
        <pc:spChg chg="add mod">
          <ac:chgData name="Laskey, Peter" userId="ca29371d-5a73-4634-8c7b-c388a5015cd8" providerId="ADAL" clId="{5C33D5B1-B3E6-4D4F-84D2-8462A7657F3B}" dt="2022-11-23T14:45:08.232" v="615" actId="2085"/>
          <ac:spMkLst>
            <pc:docMk/>
            <pc:sldMk cId="2659728692" sldId="352"/>
            <ac:spMk id="23" creationId="{9F3E19C4-4EE7-1C21-1766-7E926C9B6C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5" creationId="{70189BB6-B1A9-44D1-5C8C-DC712C540DF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7" creationId="{42201BE7-D7F0-97A1-99A0-72A681130DA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8" creationId="{3A546C80-EEE2-AAE8-5232-2341416B0F40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9" creationId="{D4926325-E70B-7494-1DEA-3AC48506DFF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0" creationId="{318C8F61-7887-0E69-48FD-41FB95A8858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2" creationId="{C5A171B9-6CCC-81BC-9356-C1C6AA5A2CA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4" creationId="{2D1D689F-F721-E5DF-A046-5B76F186AE82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5" creationId="{4B4427BE-D388-3362-15A7-13540B2427E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6" creationId="{4E584FF6-6D36-91BA-0097-3E5A74FA374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7" creationId="{DE3923F1-3974-5CEC-620A-33A1152618B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39" creationId="{ACC41F63-64E9-D532-0C3C-B8F16449E40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1" creationId="{2D543CAE-6431-D837-092F-BC6E07B7C37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2" creationId="{A2ABCC0B-9353-7EF3-E405-4EB57FABD95B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3" creationId="{A083494B-FCAA-0A28-BCBA-BBF5EF04C49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4" creationId="{35524057-E34C-3A33-FE93-EF0FE6129734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6" creationId="{4F99AF2D-0F7B-5F92-D852-C24350EDB4B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8" creationId="{8B0BB089-98A7-51C2-511F-27E81ED6205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49" creationId="{BCB95ABB-E3C4-350C-4D67-7ECB4A279B7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0" creationId="{F34B4034-BB32-E816-386B-D2373B6F2126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1" creationId="{98E761D5-8AF1-BB4C-3EE7-FB640A04939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53" creationId="{3328A09E-2928-213A-092A-8D542EB3C22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6" creationId="{075C2CFE-6BEF-76FD-5DDD-6E00E862E4C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7" creationId="{F43EB603-1304-598D-ACC6-9001F7C2B7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8" creationId="{3D6C7736-54E9-FABA-2F27-6221763B667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29" creationId="{7BA31C69-66AE-30C0-D9C5-0983015ED6A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1" creationId="{75F2E412-CE84-6E1F-44A8-31631E8BAB3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3" creationId="{726F2D27-0C90-FB53-C69F-7ECA3349A02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4" creationId="{E183C927-1DA8-3F02-423B-066DA27192B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5" creationId="{4F5AD8ED-DCD2-A17E-4CD6-DEE2F4E86F3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6" creationId="{0C50BE8D-C9C6-3237-C16E-3C4E3F6ED56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38" creationId="{C8C9043D-013A-7421-5091-7FC9D7B34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0" creationId="{1FFCB609-31B4-B137-2271-B2D0544343DA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1" creationId="{3C1E886D-A283-6B7B-96F5-E7CB8449049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2" creationId="{3AF6A3D9-3ACC-41F9-DCC6-A21A80CE523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3" creationId="{E24009C0-3386-B487-A553-D1F993012C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45" creationId="{DC84E182-F920-98E5-4D5A-260CEAB295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5" creationId="{BBC06415-849E-0D2D-8046-945EE57C65E9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6" creationId="{C1B58198-A787-3A85-EA9A-775C50CC89D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7" creationId="{143A1E18-64D6-E67E-047D-6FAFD0C5182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78" creationId="{C3885979-442D-0F00-D44D-959A04695E95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0" creationId="{A0D28185-DEA2-2B10-AA43-07908DD703CB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2" creationId="{F6EBDE80-9329-55A3-DAEB-8B1B708618E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3" creationId="{5A52BE29-C4E6-F78B-1707-8F97D00CD6A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4" creationId="{97DB00B7-C731-BEEB-F18E-1D1133246FC8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5" creationId="{81CC68A3-86D5-17BD-4DA2-E4C7A93EBD5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7" creationId="{046ADA16-3B5B-4445-4803-640514E423C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89" creationId="{38BFD0A6-0EA3-DF3D-DD04-98754F240C2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0" creationId="{7A4FDEF2-32A3-CEBA-5ED2-53D147D24B1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1" creationId="{4F5CC90F-65EB-0684-1636-F6218B9C36F1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2" creationId="{DAFA9F21-BD04-9551-9242-E6BC2AE8EA7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4" creationId="{680626D9-9046-55B9-9423-FD23103511C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6" creationId="{62C94589-28BC-AF11-8339-2E9685050A76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7" creationId="{59592D38-EB4B-3459-3D54-A1105A90C4B4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8" creationId="{647C9095-051C-DF37-68A2-77DAA97915DC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499" creationId="{31AB3DA1-9CA9-1C33-9CD0-B05D67D6469E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01" creationId="{4FDD9A36-F591-DCFC-32BC-FE761DE4D460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4" creationId="{23F815F0-3CFD-B0A2-D6B5-9862FF01A6E2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5" creationId="{948B0ED6-7DD6-ACC9-FF8D-5F44DE918FA7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6" creationId="{716EACC1-D2B2-B6EB-0CA8-02EACD8EE53F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527" creationId="{B2A348BB-28D5-501B-4328-6322DAE0714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29" creationId="{21B86AD6-C4D9-39F5-E797-0A4F12EB16A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7" creationId="{6F8AE441-E8B6-FD1D-8A26-A559BF2A62A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8" creationId="{3C5C720E-6DA1-9D10-2033-17528D91FB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89" creationId="{79A9D41B-C697-B65E-D202-D40102C6142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0" creationId="{308A6321-AF39-52D8-0B8D-87E1AA9C69B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2" creationId="{4506F82D-E6A5-F89A-FD03-2AEF0BB9E5B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4" creationId="{E1F010D5-03E4-99E5-2841-B6C5C6AE82F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5" creationId="{32B4973A-95B2-752E-0A90-FD13419B30F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6" creationId="{4D360252-8ACE-23EC-8C2B-E0F6CDD3EB6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7" creationId="{828186A6-2B06-38BE-1317-3D033379C53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599" creationId="{7A6E20A4-99B1-69F4-860C-762B159AAC9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1" creationId="{B0133C6A-E3E3-274D-78C1-90442B0F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2" creationId="{635880FC-3A5A-B1A3-D1A1-3BA279996F9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3" creationId="{089CFB78-3E26-0E32-074A-91F7E779748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4" creationId="{23786737-A281-72A7-DBDE-6722E59E25B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06" creationId="{1D448084-9A79-7D1E-F176-F155D3163F8F}"/>
          </ac:spMkLst>
        </pc:spChg>
        <pc:spChg chg="mod">
          <ac:chgData name="Laskey, Peter" userId="ca29371d-5a73-4634-8c7b-c388a5015cd8" providerId="ADAL" clId="{5C33D5B1-B3E6-4D4F-84D2-8462A7657F3B}" dt="2022-11-14T16:12:14.029" v="175" actId="1076"/>
          <ac:spMkLst>
            <pc:docMk/>
            <pc:sldMk cId="2659728692" sldId="352"/>
            <ac:spMk id="608" creationId="{954BE1F7-D8C2-41DB-98F0-C278681F79FD}"/>
          </ac:spMkLst>
        </pc:spChg>
        <pc:spChg chg="del mod">
          <ac:chgData name="Laskey, Peter" userId="ca29371d-5a73-4634-8c7b-c388a5015cd8" providerId="ADAL" clId="{5C33D5B1-B3E6-4D4F-84D2-8462A7657F3B}" dt="2022-11-14T15:59:56.631" v="93" actId="478"/>
          <ac:spMkLst>
            <pc:docMk/>
            <pc:sldMk cId="2659728692" sldId="352"/>
            <ac:spMk id="609" creationId="{954BE1F7-D8C2-41DB-98F0-C278681F79F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0" creationId="{1A05E5D6-4762-2FB5-ED2C-3E304BCD05D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1" creationId="{BE64D67C-CB21-957D-4C76-2076D5CF962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2" creationId="{6FA4807F-958F-BD77-AD16-AC520B9F2D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3" creationId="{794CCE99-1A73-A0A8-CDBF-149D8ABD267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5" creationId="{06068DE0-A275-35E9-64B4-CDA2BFE2BEE8}"/>
          </ac:spMkLst>
        </pc:spChg>
        <pc:spChg chg="mod">
          <ac:chgData name="Laskey, Peter" userId="ca29371d-5a73-4634-8c7b-c388a5015cd8" providerId="ADAL" clId="{5C33D5B1-B3E6-4D4F-84D2-8462A7657F3B}" dt="2022-11-14T16:34:55.207" v="314" actId="14100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8" creationId="{FF838D6B-8469-2A96-B80E-D5DF74BB8F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19" creationId="{215574DB-3AD5-64E8-2267-6D0B6A49485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0" creationId="{5882FCAB-736B-475C-D5FE-B9D6CB465EC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1" creationId="{29C52C0F-3DD3-728C-0DBC-C742874C184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3" creationId="{996ABF0E-0777-E799-F5ED-BA5D5F750FC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5" creationId="{BF6B1FD3-B863-F8A4-0295-1ED0EE48A9B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6" creationId="{9E53271C-136C-0F44-7C08-8AD27CBB02D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7" creationId="{4E900F27-EBDE-1563-38C7-2797FD7EA60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28" creationId="{0A0B68DF-CD9A-80C4-180B-40330619C3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0" creationId="{D9E26D85-DFB0-796C-60BF-F037DC8A16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2" creationId="{4E2D8A32-C86C-95D4-6E54-F9514B4515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3" creationId="{8BB0A451-6053-E548-9B2B-55872DA1CCC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4" creationId="{4AD8D2E2-0695-BAFB-938D-A10308B2190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5" creationId="{CD0B67A9-0EDD-63BF-C7EF-5A951211DB3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7" creationId="{D1EF905D-0CAF-52A4-91DE-7BA3D24A663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39" creationId="{332B39FF-2021-64EA-A4B2-7B0312B420A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0" creationId="{88AC766D-07D5-30F4-DA3A-1DD284B5BD0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1" creationId="{1A448BDA-FC0F-9BE4-3D91-6A29686614A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2" creationId="{A1FF2953-31F6-CA11-9F5A-B2D1734F9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4" creationId="{1031FDC5-F1A6-350E-06B6-781F12A820B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6" creationId="{4D4CBEA1-93DA-49CF-5477-643BBBD7210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7" creationId="{DC998D4A-E4F1-765A-6525-683B7C57FDC7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8" creationId="{F71FD249-FDF2-2E91-E382-D6EF0BDC856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49" creationId="{C5B89853-D7BF-F112-3BF4-AEA8C56AB415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1" creationId="{CD8A507F-7110-16F4-5528-8B42EFDC5F0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3" creationId="{E923546B-ABF5-1374-E1F4-03A9833F372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4" creationId="{48D5F755-81E5-F420-20B7-C0FE599A2C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5" creationId="{13BE1A05-AA76-EC6C-7BDC-EA92A252418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6" creationId="{FCE0BB17-8ADD-3EE6-296D-A415F538763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58" creationId="{2835FA5D-2CE9-B5B4-7463-E73923342A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0" creationId="{8F68CAF3-19E3-A0CC-6306-96CEAD38DAD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1" creationId="{93E65827-C1F8-10E0-03FE-4DFB179F11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2" creationId="{703F5E5B-16FB-1AFB-6F7C-99C20C2678E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3" creationId="{456F84DA-EFE5-BACF-BFEC-DD1A1F83353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5" creationId="{B870CD4E-BBE2-C137-6990-9D147DD31C4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7" creationId="{0F4E0249-D926-A5DA-228F-D1AA814F99D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8" creationId="{8020A3AF-7324-BF94-0155-F8E6E87BBA9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69" creationId="{89959CF1-EB8B-35BF-C530-F8B1DBF7381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0" creationId="{7D84F120-EEAF-7ECB-76D4-0C0CA8316EB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2" creationId="{F33E55F2-3BCF-F223-AD51-04317FCB93E2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4" creationId="{A1D21FAD-243A-1CA4-AFCE-283A2D0AABED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5" creationId="{A0D9C0C2-F323-A132-8343-9770AE0DD0D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6" creationId="{F120FEB6-0E11-7825-6D8E-06469131E296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77" creationId="{47EE9FFD-B393-DB96-2AF3-DC923C356E90}"/>
          </ac:spMkLst>
        </pc:spChg>
        <pc:spChg chg="mod">
          <ac:chgData name="Laskey, Peter" userId="ca29371d-5a73-4634-8c7b-c388a5015cd8" providerId="ADAL" clId="{5C33D5B1-B3E6-4D4F-84D2-8462A7657F3B}" dt="2022-11-14T15:57:57.418" v="78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1" creationId="{46474904-D85E-8D82-F902-623ED6386D9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3" creationId="{FA514A15-0227-E388-E279-EFFB8303C4E0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4" creationId="{185DCF44-603F-E7E3-9EE5-F443F766A9E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5" creationId="{DC4837C8-0FBD-9E39-6E03-D687B09FE0F8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6" creationId="{4FE562C8-6860-DB7B-B08F-3F48E9C2B594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88" creationId="{53ED8F0C-49B1-C33B-90F2-471262FC16E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0" creationId="{29E73486-5017-5AC0-228D-39488F3EC81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1" creationId="{C36142EF-7420-04E2-170B-3B06E1E1F3EB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2" creationId="{19E59167-29EC-2BA0-0485-D21DA6ED3BCA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3" creationId="{4881C9F8-CC98-19F4-30C3-964322714843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5" creationId="{8AD224E1-3061-B82D-B1DD-CCF0F350BBF1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7" creationId="{F3E71BC1-B269-3CCA-C58D-A7085568AA8F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8" creationId="{8E80A475-682F-A482-C961-4ED715DF0C6C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699" creationId="{8FDE556B-A6EB-B6B5-E5EA-BD1ED451B519}"/>
          </ac:spMkLst>
        </pc:spChg>
        <pc:spChg chg="mod">
          <ac:chgData name="Laskey, Peter" userId="ca29371d-5a73-4634-8c7b-c388a5015cd8" providerId="ADAL" clId="{5C33D5B1-B3E6-4D4F-84D2-8462A7657F3B}" dt="2022-11-14T16:06:55.025" v="134"/>
          <ac:spMkLst>
            <pc:docMk/>
            <pc:sldMk cId="2659728692" sldId="352"/>
            <ac:spMk id="700" creationId="{F802DB1F-901A-943A-4AE2-3AEAD42E5E4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702" creationId="{4BEFAF1C-0698-CCE5-969E-6CD51F718A2E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8" creationId="{0B04FCFB-766C-EFBF-BDD4-EF2B02299667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09" creationId="{88F6215C-14F9-8B24-FBB4-FB4C07ECC9F6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0" creationId="{60F61BCC-796F-3331-0A31-517373AB4C81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1411" creationId="{9760F024-9EA3-9294-2D36-8F14B308CAD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3" creationId="{6D5EBA03-193C-146E-CCB4-2B5494F1C4A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5" creationId="{744BEF05-4A24-1E36-45E7-2F20D34CB35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6" creationId="{0213D827-89F1-C9CD-9CBA-CCD135CE93C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7" creationId="{D92CA5B2-744B-5CC9-5D88-EB0B93B7540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18" creationId="{21DED91C-E8B7-9C3C-FA90-0B4133E3AD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0" creationId="{42201058-B56F-1171-03F8-AAF88D6C6AC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2" creationId="{759769A9-F0A9-2D2B-6A44-7DD970FE0E2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3" creationId="{191802E7-DDF1-1F5E-1E2C-11BA771CAE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4" creationId="{4F041113-FDD3-E701-5D9E-81F7C6A1E6F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5" creationId="{C744255A-4A8C-C061-AC00-5F35FC1848A1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7" creationId="{0E47F0B0-EB7E-4A16-8699-1A2345A6DB0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29" creationId="{4F45BD28-ECFE-C898-BF0B-402E5965E1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0" creationId="{9B687CBD-5609-B3DE-F438-926F6A0A00B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1" creationId="{268797C0-6493-3324-0B5F-7E78C9E71E3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2" creationId="{2905D71D-5165-32AB-E5B5-159BB4D4C0FF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4" creationId="{C45C5275-28B9-E0EA-9917-2B7374CEEC8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6" creationId="{EB066777-12F8-E3E0-2911-34F834B020A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7" creationId="{F409F3B0-0FEA-850B-1149-42DEF12FF61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8" creationId="{0099603A-FEB7-8FCC-0A28-D429B3B81EC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39" creationId="{A19E17C6-75CD-BA17-CA51-98C15A77F84C}"/>
          </ac:spMkLst>
        </pc:spChg>
        <pc:spChg chg="mod ord">
          <ac:chgData name="Laskey, Peter" userId="ca29371d-5a73-4634-8c7b-c388a5015cd8" providerId="ADAL" clId="{5C33D5B1-B3E6-4D4F-84D2-8462A7657F3B}" dt="2022-11-14T16:35:02.101" v="315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2" creationId="{31334993-BB23-5782-55FE-3E40CC511DC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4" creationId="{A6C2B05E-E353-4561-E069-69CF119792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5" creationId="{7B98A867-564E-528D-5A2E-4D06CEB00F7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6" creationId="{BB535993-B3A9-7A9E-453D-81213739934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7" creationId="{236E8C56-57E6-B897-98DB-2BC24BAEE20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49" creationId="{7AB8972F-330E-AC38-7809-8D7FCBC23F27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1" creationId="{1F6CD08C-7CC5-31D3-81D9-A423DE5E2F43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2" creationId="{4CEC007C-FA11-4D90-4D1E-A5EDAED9F3F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3" creationId="{21C4608F-0FFA-3F45-EE4C-53278AEEBF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4" creationId="{8A55D189-4540-5876-DB0E-A3760DD3CA4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6" creationId="{6D310EEB-7EB7-6EAC-F2C2-40FA3558298D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8" creationId="{52010EAB-8BA1-4B6D-7350-BD02A4E98EC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59" creationId="{8E504FBB-920A-5979-E559-1BC913FF61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0" creationId="{90D25BBE-3B15-DEDA-27F0-44FD7936B1DB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1" creationId="{63658095-2181-5953-C9B4-1A9732FFFCE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3" creationId="{0E8CC19E-FA3A-6D35-8675-F27F7EB277E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5" creationId="{57A13B0D-5109-7B54-BA50-B73B9CF2F24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6" creationId="{FAB520DF-4F7A-DD39-D5FB-F032F0EE44B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7" creationId="{9517A81F-7A70-95DB-4A8C-984FC91B0D2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68" creationId="{0B8C2249-D262-288F-A74F-840B86C8EA6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1470" creationId="{E61B3E82-AE62-5EE0-16FF-7906DC41C35A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3" creationId="{CF57AE38-E116-DCB6-09DC-33985413D5E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4" creationId="{5B3F2EB6-44D3-929E-4D0D-A425D2F8C837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5" creationId="{B903A82A-544E-88B4-1307-D54FFD22B361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6" creationId="{E52595C1-9C08-699F-4C00-C6ED9E67610D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18" creationId="{86BD36F6-C32D-34DE-9686-75110CFDFF3A}"/>
          </ac:spMkLst>
        </pc:spChg>
        <pc:spChg chg="mod">
          <ac:chgData name="Laskey, Peter" userId="ca29371d-5a73-4634-8c7b-c388a5015cd8" providerId="ADAL" clId="{5C33D5B1-B3E6-4D4F-84D2-8462A7657F3B}" dt="2022-11-14T16:55:16.485" v="492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1" creationId="{AC4D24BF-88F7-B194-FC0F-36FF600AA18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2" creationId="{534F1AB3-0981-74D2-C037-498B37BB0BE9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3" creationId="{5C4217A4-B64A-27E5-AED5-5121936C1678}"/>
          </ac:spMkLst>
        </pc:spChg>
        <pc:spChg chg="mod">
          <ac:chgData name="Laskey, Peter" userId="ca29371d-5a73-4634-8c7b-c388a5015cd8" providerId="ADAL" clId="{5C33D5B1-B3E6-4D4F-84D2-8462A7657F3B}" dt="2022-11-14T16:00:55.851" v="99"/>
          <ac:spMkLst>
            <pc:docMk/>
            <pc:sldMk cId="2659728692" sldId="352"/>
            <ac:spMk id="2124" creationId="{DB5110B6-7809-BBAC-C134-716158667E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6" creationId="{DCE6EB4A-88D3-7C36-8442-07D36229B3EF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8" creationId="{1E9B8AA6-EE49-E940-B688-24DAAD11B4D0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29" creationId="{098DFDD1-6F80-BD69-C4EA-7243A0EAB4AC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0" creationId="{A957AA5D-058C-F9D8-94D3-A87F9C99FCBE}"/>
          </ac:spMkLst>
        </pc:spChg>
        <pc:spChg chg="mod">
          <ac:chgData name="Laskey, Peter" userId="ca29371d-5a73-4634-8c7b-c388a5015cd8" providerId="ADAL" clId="{5C33D5B1-B3E6-4D4F-84D2-8462A7657F3B}" dt="2022-11-14T16:03:35.778" v="120"/>
          <ac:spMkLst>
            <pc:docMk/>
            <pc:sldMk cId="2659728692" sldId="352"/>
            <ac:spMk id="2131" creationId="{70ECF726-94CA-F605-2891-908FD95FC8CD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3" creationId="{70516601-003C-8DBF-0B62-8C97548840B9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5" creationId="{0E4D7F7A-A036-9EA3-9544-1678C2FBDD0B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6" creationId="{DFE18182-C2D4-D490-C212-BECB04C04FBE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7" creationId="{3D9A0820-AF6F-285E-8024-A762E39FDE88}"/>
          </ac:spMkLst>
        </pc:spChg>
        <pc:spChg chg="mod">
          <ac:chgData name="Laskey, Peter" userId="ca29371d-5a73-4634-8c7b-c388a5015cd8" providerId="ADAL" clId="{5C33D5B1-B3E6-4D4F-84D2-8462A7657F3B}" dt="2022-11-14T16:04:08.162" v="123"/>
          <ac:spMkLst>
            <pc:docMk/>
            <pc:sldMk cId="2659728692" sldId="352"/>
            <ac:spMk id="2138" creationId="{46427FEE-5817-9470-BB56-5AA7F721CB9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0" creationId="{5DED9E5B-6880-A2D2-E2A8-D31671F5C4D2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2" creationId="{ED966626-A2AD-9325-C749-03AF6133C308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3" creationId="{5537DBFE-82B0-119B-281C-00EB581CA087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4" creationId="{42843208-7D42-E1E9-F52A-B295661EB7D9}"/>
          </ac:spMkLst>
        </pc:spChg>
        <pc:spChg chg="mod">
          <ac:chgData name="Laskey, Peter" userId="ca29371d-5a73-4634-8c7b-c388a5015cd8" providerId="ADAL" clId="{5C33D5B1-B3E6-4D4F-84D2-8462A7657F3B}" dt="2022-11-14T16:04:40.732" v="127"/>
          <ac:spMkLst>
            <pc:docMk/>
            <pc:sldMk cId="2659728692" sldId="352"/>
            <ac:spMk id="2145" creationId="{A1A9B949-0C8E-C6D6-A9EF-35F1DEDE84E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7" creationId="{03AF1676-BF84-6193-48F8-DBB6ED955E8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49" creationId="{2CD9986F-DD96-5FEF-014E-307FF307DBF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0" creationId="{CC71F1AC-361D-14E3-EB75-79B5BBAC0A3F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1" creationId="{563F4AE6-5CDB-6B95-1C1A-A42A8CD50741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2" creationId="{04EE8551-43FF-4918-2A4E-2F37D876DB4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4" creationId="{227C66C3-3D09-5994-05D6-FEB47AF2AB5D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6" creationId="{6A126396-C8BC-442E-A331-0A21C7A83F6E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7" creationId="{5DA20880-AED5-4A34-C6B4-B8675FC7748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8" creationId="{D2D369CB-8A28-174E-4B1D-3CC05DACBF19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59" creationId="{EB92979F-5610-48A5-9BF6-829897D9B377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1" creationId="{D9C5163E-A379-1AE8-42EB-2AA80930860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3" creationId="{68A36A92-B122-1DC9-95F2-23C7E2DE934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4" creationId="{9064AF1C-4DB5-7F1B-072E-0859BE75BDEC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5" creationId="{C61D1BF2-E447-02E1-7BE9-533B11131EC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6" creationId="{6F2B7984-3858-8396-E697-4368B238E6D3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68" creationId="{4EF791A9-D246-2671-F784-378596004F34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0" creationId="{5A73D61E-B0B2-5F63-FF1F-72746582A32A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1" creationId="{CAD077E1-62F1-F848-D60F-73CEBC37BDE8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2" creationId="{87910705-9087-8F30-C3CA-B43F905031F2}"/>
          </ac:spMkLst>
        </pc:spChg>
        <pc:spChg chg="mod">
          <ac:chgData name="Laskey, Peter" userId="ca29371d-5a73-4634-8c7b-c388a5015cd8" providerId="ADAL" clId="{5C33D5B1-B3E6-4D4F-84D2-8462A7657F3B}" dt="2022-11-14T16:06:13.432" v="130"/>
          <ac:spMkLst>
            <pc:docMk/>
            <pc:sldMk cId="2659728692" sldId="352"/>
            <ac:spMk id="2173" creationId="{ACF9140D-0512-FC7E-7E1D-CE9062985373}"/>
          </ac:spMkLst>
        </pc:spChg>
        <pc:spChg chg="mod">
          <ac:chgData name="Laskey, Peter" userId="ca29371d-5a73-4634-8c7b-c388a5015cd8" providerId="ADAL" clId="{5C33D5B1-B3E6-4D4F-84D2-8462A7657F3B}" dt="2022-11-14T16:06:24.262" v="132"/>
          <ac:spMkLst>
            <pc:docMk/>
            <pc:sldMk cId="2659728692" sldId="352"/>
            <ac:spMk id="2175" creationId="{AE160661-14E0-3464-8A46-A6925263A115}"/>
          </ac:spMkLst>
        </pc:spChg>
        <pc:spChg chg="mod ord">
          <ac:chgData name="Laskey, Peter" userId="ca29371d-5a73-4634-8c7b-c388a5015cd8" providerId="ADAL" clId="{5C33D5B1-B3E6-4D4F-84D2-8462A7657F3B}" dt="2022-11-23T14:45:22.987" v="617" actId="1076"/>
          <ac:spMkLst>
            <pc:docMk/>
            <pc:sldMk cId="2659728692" sldId="352"/>
            <ac:spMk id="2496" creationId="{2DC3AA51-E3F5-4D26-8C04-42842E555E8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7" creationId="{ECC3766B-6513-7164-9776-E01FC55204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8" creationId="{31E16BDA-ECBE-FF7D-6B17-61053424330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499" creationId="{1A5A28BE-BC6C-B880-2DF7-334E0ABBC24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0" creationId="{D14C0752-DEC6-5979-F812-19F5909779A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2" creationId="{C930C9A5-C67E-DF5C-6F8A-5FC882E0F84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4" creationId="{EBB1863B-0819-6BB3-11FA-C658145F1F0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5" creationId="{F8225A06-2A3B-A6D6-574B-83974DC7BE1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6" creationId="{F0F94840-DD77-E435-7AC4-AB069E9A0F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7" creationId="{8E99642A-6E27-7D3D-0DDA-A5E78CA6850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09" creationId="{E9751DA7-E235-019E-334A-7563BB98D7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1" creationId="{C1B7B8A9-E562-ECC6-7336-EEF3C6CAB0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2" creationId="{B657B871-00C2-4675-883F-58D6C9E954F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3" creationId="{2763E170-DA52-7EB0-5F06-B657D481D5F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4" creationId="{E488B57F-65A7-8EA1-AC4E-3795A0EDCD6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6" creationId="{827AC2B2-360B-B49D-F084-D04357EAD76C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8" creationId="{06C794E0-16F8-9F9E-E267-88A83E4D87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19" creationId="{5CA8FF81-BC02-3DA0-225A-670DF16EFBB6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0" creationId="{81BC7068-1799-DD1B-9147-E219CB8F401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1" creationId="{85226B6A-5D45-7178-0651-D685654A1BBE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3" creationId="{DF8D5157-4CD8-7EBC-9594-63D5959E1868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5" creationId="{18B6A353-26EA-F5DB-AE35-739587F36FB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6" creationId="{34BD2C1E-3866-2FA3-0468-6494649C412A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7" creationId="{1210749B-8EEA-FC7C-4369-3C5AE6F67A8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28" creationId="{019F7D45-97B6-3798-225A-9E6189D040F7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0" creationId="{A9C7649C-3EB9-C2C4-14CA-AC18A0FE293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2" creationId="{85BE6BA2-B3BB-4187-48AA-31CADFDD45F9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3" creationId="{76FA9256-332F-808F-BC1E-B3CFED7C21D5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4" creationId="{B05F21AE-91C7-3667-E2AB-B4757595F45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5" creationId="{180B3FC5-7029-6C3E-0862-51D2E460281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7" creationId="{ACFE50B8-18E2-B882-D11D-F148EFE7410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39" creationId="{549777A0-28EC-11E5-0541-56267367C4B0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0" creationId="{78C26122-7907-BFEB-1000-13C4211EF0D1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1" creationId="{D324C0E5-877C-D4E0-B52D-3A484B8FC494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2" creationId="{157BBCB3-283F-1810-3419-E5CE0FEC76D3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4" creationId="{2781FFAC-05A6-6527-B619-0CCB0C6C6C5F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6" creationId="{DCA014AB-2703-6F5D-3442-C4DDF5D2556B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7" creationId="{C0E23036-D27B-0C36-8427-24E97DC4A2BD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8" creationId="{B8764D90-C3B2-096E-3A90-68BE9A660FC2}"/>
          </ac:spMkLst>
        </pc:spChg>
        <pc:spChg chg="mod">
          <ac:chgData name="Laskey, Peter" userId="ca29371d-5a73-4634-8c7b-c388a5015cd8" providerId="ADAL" clId="{5C33D5B1-B3E6-4D4F-84D2-8462A7657F3B}" dt="2022-11-14T16:07:29.808" v="136"/>
          <ac:spMkLst>
            <pc:docMk/>
            <pc:sldMk cId="2659728692" sldId="352"/>
            <ac:spMk id="2549" creationId="{B1CE01C7-A8B6-4F4E-7EE0-EBE9FEC02E74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1" creationId="{1432D9C9-4481-4216-7183-F44398EDA19D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3" creationId="{86CE04B0-75A4-B000-2FEB-4E9D809E6AF0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4" creationId="{5FB288E9-1CF2-FCC6-7671-D8DFF2FFFC86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5" creationId="{8681C6B4-E15D-38AB-7404-0EBFAD4FAA68}"/>
          </ac:spMkLst>
        </pc:spChg>
        <pc:spChg chg="mod">
          <ac:chgData name="Laskey, Peter" userId="ca29371d-5a73-4634-8c7b-c388a5015cd8" providerId="ADAL" clId="{5C33D5B1-B3E6-4D4F-84D2-8462A7657F3B}" dt="2022-11-14T16:09:00.742" v="149"/>
          <ac:spMkLst>
            <pc:docMk/>
            <pc:sldMk cId="2659728692" sldId="352"/>
            <ac:spMk id="2556" creationId="{5591FB0B-B449-C2F0-F935-F504C2061F5C}"/>
          </ac:spMkLst>
        </pc:spChg>
        <pc:spChg chg="mod">
          <ac:chgData name="Laskey, Peter" userId="ca29371d-5a73-4634-8c7b-c388a5015cd8" providerId="ADAL" clId="{5C33D5B1-B3E6-4D4F-84D2-8462A7657F3B}" dt="2022-11-14T16:09:05.738" v="151"/>
          <ac:spMkLst>
            <pc:docMk/>
            <pc:sldMk cId="2659728692" sldId="352"/>
            <ac:spMk id="2558" creationId="{D01D2502-8DDC-EE38-0AE5-7662FED29CB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0" creationId="{DD5A806B-2BB5-9118-1E53-011CEFBF321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1" creationId="{3B6EE3B5-8860-8821-494C-EC9C93876B9E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2" creationId="{D859A001-F0EA-DF28-63AC-EC1FC965462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3" creationId="{A23D41A3-9D8C-BCB6-3241-728BCD50A5B6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5" creationId="{1BE9C552-32D8-139B-4062-F2AB5C26A3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7" creationId="{29AA5CF2-68DA-25BB-75DE-FC813277B0E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8" creationId="{2835FBB7-7E58-5BF9-04B8-3E6C6983B94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69" creationId="{98376F17-31FF-990E-587D-056A2766D60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0" creationId="{0E8F8B55-8406-AC7E-C7E4-92BF9579C9C0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2" creationId="{808A0670-62ED-E52B-0781-25CE8F8D7355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4" creationId="{830CBCF7-7EAC-6CB1-BB59-60AE7CC6783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5" creationId="{A8848DF8-5B4D-5B60-C929-BF4E36FD544A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6" creationId="{910E2043-98E6-FDF4-0FB9-B930157D89E4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7" creationId="{C1EB5299-C742-B2EF-3AA3-73E92EE01DD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79" creationId="{E1FDBD97-CC99-163D-86F4-4F35B15073FC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1" creationId="{0C089DC9-771B-2E75-72FB-B7713F6584E8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2" creationId="{5D1A95F9-9590-B521-44A8-F391DEE7DC79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3" creationId="{D3F6A59A-EF62-87A0-3C51-F4EEAB080E62}"/>
          </ac:spMkLst>
        </pc:spChg>
        <pc:spChg chg="mod">
          <ac:chgData name="Laskey, Peter" userId="ca29371d-5a73-4634-8c7b-c388a5015cd8" providerId="ADAL" clId="{5C33D5B1-B3E6-4D4F-84D2-8462A7657F3B}" dt="2022-11-14T16:11:18.115" v="168"/>
          <ac:spMkLst>
            <pc:docMk/>
            <pc:sldMk cId="2659728692" sldId="352"/>
            <ac:spMk id="2584" creationId="{A03C81F4-FAC9-900B-EB91-AEE25A0E32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6" creationId="{EC6034C5-46A4-50B6-6AF4-5553C4CD93E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8" creationId="{B6E287C0-40A1-BEA6-2A0B-7F001984116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89" creationId="{BFA17382-9B1C-9BF5-BB2F-EF05DFABAAA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0" creationId="{5DD086F3-669C-1BAD-A3A9-F8B893C1F8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1" creationId="{855D2F2A-D40B-7758-D18F-77696B2BA9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3" creationId="{C81AB65F-8047-DB74-D3DF-4657D4FD820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5" creationId="{8096C06F-7372-E9C3-2973-63A55BBCFF5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6" creationId="{8882A05A-7B92-AEF7-7560-F108ECA7016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7" creationId="{00923E01-77B5-F509-3B0F-0F5675B48B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598" creationId="{9EB3AEFC-9848-7111-389A-97B4DFE2F50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0" creationId="{1A1AA080-8DFA-6293-76EE-77168F0F339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2" creationId="{A570AD83-4C02-C47A-2448-59EA503E7F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3" creationId="{7F74A7A7-CA46-6152-A5CE-11599770721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4" creationId="{C2EBB5C6-BDC3-7209-DC7E-A5DFF46B902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5" creationId="{CD802C3E-4F53-ABD2-9B88-F2C2579C38E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7" creationId="{AC4AD4C5-2C84-43C5-0A64-EE2EAA4C9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09" creationId="{4E4F67D1-FCC2-226C-D544-83B2D8EE09E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0" creationId="{81EE7E5B-281C-3CD7-1FAB-B57D2FC789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1" creationId="{9BFCC9C7-08DD-8DCD-BE2F-0A84715EA2E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2" creationId="{3C7F2252-09CD-6089-3740-61EE51B535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4" creationId="{3F2BB0C1-B0D2-B456-E40E-B840C5EBF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6" creationId="{FEEE0AFA-7251-AAED-3A76-7E6C3DD22C5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7" creationId="{3DF18271-B451-4F0E-C58A-74489D615F7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8" creationId="{8B0E66C2-2C67-1D95-200A-EB04786A947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19" creationId="{17BF77B9-F7E4-83F4-2033-C4C6913BC04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1" creationId="{8753EB51-2F4B-A0FB-72CD-19C08A85FF6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3" creationId="{751C5136-290D-5B4E-3A45-4FB66D49AC8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4" creationId="{68745901-D9A0-EA65-CB0F-CC682BF743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5" creationId="{8B1EFCEB-6EA8-7A4E-87FC-7C404DA764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6" creationId="{796C563D-C4FD-9A42-AFFA-82C878EE3E4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28" creationId="{039833D6-6378-71CB-5DE7-1DABD93F61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0" creationId="{9FC97752-0014-D062-36C3-6041B706696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1" creationId="{F5993B96-9D46-01FC-B1BD-8480792CF88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2" creationId="{1F5A9343-7019-F70A-31D7-EADDE7DF3FE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3" creationId="{BCA731AA-12E9-28BD-31EF-56F02A1CA73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5" creationId="{A81E5C2B-C984-30A8-9270-4988444A0B8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7" creationId="{95E3FEA7-0543-1E77-6FB7-D145E3EA07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8" creationId="{3F963A33-5994-D01E-362D-F626B6F3D8B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39" creationId="{402DFE9F-6067-D516-E44C-6AB5B6DC91A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0" creationId="{8A21BC30-135E-DD27-F53E-0F954D77EFE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2" creationId="{2A9F1801-1E55-C1DE-860B-CC6A3CE338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4" creationId="{3073DF33-CA43-CAA4-C6F8-1B7DAAA8FA5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5" creationId="{760F1557-8BA1-B0C2-A88C-91786764261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6" creationId="{ACAD5284-7506-9F6E-2C6C-43082D9195A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7" creationId="{6B2CF176-5D9F-9063-F655-E6FFA387D6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49" creationId="{EFCDEC82-B864-5C21-6AD5-663346BC6F7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1" creationId="{7202FD41-B11B-66CD-037D-DAD3583A58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2" creationId="{1136A6B8-427C-8722-517C-1FF4A98A63B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3" creationId="{DB2AF697-4675-DA30-E982-93A05417F2B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4" creationId="{37B21D0F-AC6A-D42F-F353-3E3A1C0DF84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6" creationId="{027D74DF-9D4E-12E9-C353-2625E7E365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8" creationId="{B8A2B5A7-88D5-082B-6F06-DCA468719A4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59" creationId="{D79CC373-F3AC-AFE5-6475-E70850BB074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0" creationId="{AA5C4649-BD9E-DFE2-D9AC-A0D83DD63B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1" creationId="{D48353DD-07B0-F203-3148-D1E4077619D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3" creationId="{672C5BB7-FF85-739E-9D16-458BBF48B91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5" creationId="{719A1815-F987-D14D-C415-886C09B853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6" creationId="{951B434A-E09F-61DB-0CDB-57CAD496C2B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7" creationId="{A8ECC762-34A3-F976-7DA7-74C301D435D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68" creationId="{6A9D4AF8-47C0-6AD1-A5C4-FB78CB3CF45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0" creationId="{372F83B2-041E-D1F3-C65E-A4E16CFD4A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2" creationId="{9CBF303E-58BD-5D3D-AE28-1ECC2C8350E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3" creationId="{CE247128-F3CE-3A50-6257-713E0950818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4" creationId="{E751816A-BDB1-EF42-495D-A0DAB96E043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5" creationId="{74A129D0-80B8-8546-4D64-5A012F76D06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7" creationId="{FF11407F-7673-39A6-B65D-E79474434B2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79" creationId="{738CB623-64E4-683B-A9F9-E21E97F5775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0" creationId="{6D579CC9-921C-1E67-CAF8-474C5B3251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1" creationId="{6C6F34D3-0285-B210-D60D-59C46115BA0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2" creationId="{3758E0FA-AC2B-2FF1-2C87-F6F751FC657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4" creationId="{BBF71896-8D6D-D881-1C79-1007DBFBC00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6" creationId="{1E8578C5-6094-9C71-F0BB-46E5E8A6F15D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7" creationId="{798B000C-14CE-BB9B-5652-B4CA2CAF099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8" creationId="{5B95ADF0-E923-55BE-A834-AFDBAE5BD8F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89" creationId="{E8293855-3AAA-3162-F011-242612C179F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1" creationId="{B4556367-1CC6-E280-5B69-FF06BF7F565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3" creationId="{FADCD143-D358-DB6D-E1E9-7EDE0240A206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4" creationId="{865FA498-7016-0ABD-521B-5EA9A6BC860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5" creationId="{73B34816-0903-F293-2DCC-D1BB2FC8118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6" creationId="{112CC671-91F7-4988-50F9-A8632F25D2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698" creationId="{5D1A2D86-7E8A-ED81-1CC2-6FFFE54162D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0" creationId="{FDCC3C46-0EAC-4962-AC4D-DA05611836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1" creationId="{A8BC88AF-5260-F275-42B7-BB2BA1E16E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2" creationId="{BD64C13D-07CD-FC7C-89F3-2C5ECCBA6FA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3" creationId="{5716801F-D82E-5D5C-E4B4-492FBA5CB73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5" creationId="{DEA3CB7C-BC1C-C26B-C294-C5F945ABA20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7" creationId="{DF3BF024-037F-17D9-8170-D6233395324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8" creationId="{9D628836-84F8-5117-359E-F58BA640B0C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09" creationId="{786DBD5A-36B8-09D4-94D8-99F1795A48A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0" creationId="{790C6C1A-8559-7FC8-1965-0366B972FE1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2" creationId="{28E2E9EE-F31C-CDC7-6B2B-0FE589FA7C3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4" creationId="{9F58DEDB-68A8-3722-244B-54B90875D30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5" creationId="{669E4591-029D-71CC-BED5-1995D1D5FCA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6" creationId="{5DEBA4C8-BA77-1C4F-2B1C-5B8C643C815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7" creationId="{4B5AB286-8F80-65D3-17F1-765C9CD1B1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19" creationId="{7D9C3F27-76AE-442A-266F-0E84AFDB91D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1" creationId="{10E5F8C9-5607-C337-5115-BC7D824F62BA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2" creationId="{DFAB82E5-D3E1-F0D6-4A11-6D6221A4C52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3" creationId="{E0CD74C2-4014-7EB5-AA4A-0FBC125EF227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4" creationId="{F5CE420F-5572-2876-39D2-BA51AF045B23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6" creationId="{8B1B41C9-1977-076E-8F6A-775CE88EE7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8" creationId="{0D8CB8EC-E179-E977-3B71-6CBB4E39B94B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29" creationId="{A6900B82-598E-C5B6-E2D2-34448211E33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0" creationId="{BD27DD90-DF49-CCC3-C5D0-95E918829CB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1" creationId="{3BF458D1-9394-DE73-D7BD-0BFAB50CA5E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3" creationId="{2780C425-3936-8715-3C29-CC80B66FA19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5" creationId="{73908BBD-1A84-7A5D-76C1-CEFF1128DB3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6" creationId="{D8091394-CE1F-D7BA-87F4-571001E6BC7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7" creationId="{4FC8749C-42A7-7F80-B4D9-A24441E7FEF4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38" creationId="{B7B2B1CE-2A4D-BB90-10D6-6B5E01469EDF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0" creationId="{F04FA4B7-7038-DFD4-8552-3756D799E7C1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2" creationId="{CB5BECFE-F7B1-F76F-C39C-FC1D6A6DE032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3" creationId="{39D49095-0989-ECA3-45E5-87A2D36B140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4" creationId="{4673ACC2-3EDC-56FA-36DF-E936859E48C9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5" creationId="{A8437AC2-F5D3-C0DE-37B1-F3DEE22AB3EC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7" creationId="{7FCFC047-C9E7-675B-A5F9-B5D3D05AF8D8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49" creationId="{3A85A84F-1188-8382-9976-25B1D8901280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0" creationId="{26E0E734-B744-47E9-F460-49D15DAFAE1E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1" creationId="{71DA1CC1-C0F9-0142-9369-7A84DB137E85}"/>
          </ac:spMkLst>
        </pc:spChg>
        <pc:spChg chg="mod">
          <ac:chgData name="Laskey, Peter" userId="ca29371d-5a73-4634-8c7b-c388a5015cd8" providerId="ADAL" clId="{5C33D5B1-B3E6-4D4F-84D2-8462A7657F3B}" dt="2022-11-14T16:11:53.675" v="172"/>
          <ac:spMkLst>
            <pc:docMk/>
            <pc:sldMk cId="2659728692" sldId="352"/>
            <ac:spMk id="2752" creationId="{E7B998D6-6DE9-6817-B4CB-92E2BA94BDD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4" creationId="{B9E72613-A740-3248-548B-2244BEE45FE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6" creationId="{B7F9968E-C5A5-17C3-84C0-1FA5633A95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7" creationId="{F88D1924-5D9E-B468-9F71-318D60A064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8" creationId="{F986BE86-42B9-9263-3812-5E49EBC51C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59" creationId="{74FFF4F4-A603-0A63-EF2F-E388467C3A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1" creationId="{8960DE4E-6917-26A9-91D6-8CFF8C52E01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3" creationId="{27781554-3DE7-C541-982B-317B101F252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4" creationId="{36C57575-6774-557C-006C-426B26FE59D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5" creationId="{B817E190-A6E4-965E-FC23-711FBA7BC3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6" creationId="{E7B9D6A3-C415-4190-D9C3-354BADDFA80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68" creationId="{72378EEA-2664-1DF3-6E3E-37FA950902D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0" creationId="{F394E602-7599-354E-4388-22142EF46C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1" creationId="{C65E3B62-9584-486A-8125-614C162A7D7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2" creationId="{F4443BD4-1F41-812F-353D-D113703B7C9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3" creationId="{BC5D3EDE-33CD-539C-D8D2-38A5F7C0681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5" creationId="{45F891BC-1926-E2FE-526E-9C11A49EE9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7" creationId="{43C73EEB-A31E-DBBD-687C-05FED9C4E9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8" creationId="{7B75D7AF-ADC7-6543-13A3-050515DB13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79" creationId="{C2111755-8D27-3D84-FDA4-1F750911E1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0" creationId="{1F94FFC6-C89D-BF4A-4586-7C7BE72EF2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2" creationId="{6A4C7287-6426-E1D9-085B-3F9146F8C0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4" creationId="{3D7A1947-2DFC-10F5-606A-6917911799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5" creationId="{B44E243B-1EE1-2074-9AEB-488E17F517D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6" creationId="{F3FD24BD-6F21-B270-57F6-3B0D1EAB0DF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7" creationId="{06BD84C4-F7D2-BE7C-C2A8-C4FD2137EAB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89" creationId="{9D3CF720-6E2D-46C6-89F5-B65313544E7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1" creationId="{755C4CA0-1C24-48B4-458B-D9828E9518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2" creationId="{584084EA-E429-E91D-0ADD-85CAF6FA2E1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3" creationId="{FE69D1D0-7925-05B9-8346-C5993D58F18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4" creationId="{823C2AC4-341E-7055-8F2B-D37E085EC1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6" creationId="{304544DF-EB18-5DA5-4528-4A4ECDC3F9C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8" creationId="{AD5F5DF2-7A0C-5A70-C43E-D45532B1D1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799" creationId="{11D16886-3BB1-FACF-0CBD-547BEBD56F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0" creationId="{AD75702E-1077-18F3-BCCE-65F2119CD33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1" creationId="{E6B2464F-5F78-FC15-9731-2A4703350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3" creationId="{43AE3285-16B7-3072-0D25-4A0B0D4FD04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5" creationId="{6747D7D2-3DB9-AAB9-9C9E-EF8F019FAC3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6" creationId="{C6695565-7F7D-F495-0350-9297FA6959E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7" creationId="{FE77CDD1-29AF-E063-5F75-7553F3DE795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08" creationId="{8470BF8A-D8F6-B57A-1A7D-067E39305B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0" creationId="{F310A013-01D1-EA04-992E-729F0AB1AD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2" creationId="{497C22F7-ECB8-9D3F-2263-D8C8BA9AD3A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3" creationId="{DC69174A-0E7F-8352-4E63-81FC8ABE77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4" creationId="{0EFB3358-AF5E-9BC3-2F60-4A92F090B2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5" creationId="{08EF9592-0E56-DFE6-0F1B-7F96C04C38E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7" creationId="{D7A787CB-FCF1-8D7C-29F9-B70D08C49A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19" creationId="{DA64DDF3-FD5C-627B-28B2-1E2BA9556EB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0" creationId="{30E87025-2EA2-6EF6-060D-F4E0BF2ACB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1" creationId="{994BDAE3-D0BE-48D1-3675-3EAB84C147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2" creationId="{0C236122-0119-3995-592E-82AFF854777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4" creationId="{45E1E042-4712-89DA-E90A-AE44FA29B5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6" creationId="{13DFAF8F-456C-3739-D8BA-5ADAA4039A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7" creationId="{E2FD32D0-205B-2C70-501A-85B936D9E27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8" creationId="{F03D98AE-6639-709B-DFD6-6C23E1CF004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29" creationId="{B4C24B66-1C96-CB1D-42D8-471CA793D4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1" creationId="{036AE58B-D1F4-34A6-B946-9E7EA465EAB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3" creationId="{69993706-0FB6-AC7B-31CA-531049776A0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4" creationId="{57A6E42D-1FC6-DDA6-C3B1-2B2D0F55B52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5" creationId="{81A03F6C-C3F3-36FF-D9FD-5A75DB5FF4D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6" creationId="{3835B6FA-EBE2-694B-90EB-EE26FA49F0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38" creationId="{AF958051-B581-58C2-0A09-BD1F64B246A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0" creationId="{7C922347-8F50-FBED-77F5-D2D4F910FED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1" creationId="{C70DA7E8-452C-EE1E-5F32-6D793180E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2" creationId="{72A91EF1-ED26-53B0-2037-ABA6C393158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3" creationId="{885F3B0F-9FAD-4A2F-DC0A-336D113098F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5" creationId="{9EFDE3D7-32C6-C0C6-DFCA-489A2B128EA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7" creationId="{0985B1FB-1F1E-A51C-DC2F-227CCD1028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8" creationId="{B0FA7833-1BBE-6D8C-6A77-FA7F703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49" creationId="{511DC12E-C05E-EDB7-7AEC-12D731F173C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0" creationId="{D74C3110-7D50-E365-85A0-DECF54B6ED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2" creationId="{A4356F09-410F-1808-4A5C-85B62EB46A9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4" creationId="{66DDFA25-9B50-A3B8-19DC-FF8AAC914CD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5" creationId="{669D9B23-C6FA-E316-7A5A-021E625BD6E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6" creationId="{8789A2AE-905C-8D99-1F55-ACB40F243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7" creationId="{7A6BCA9B-6ABE-84C3-E7B1-08525B07B1B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59" creationId="{D3627274-3823-DC4F-C302-18BAEAB0B4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1" creationId="{2DC038AE-9785-0811-2BB8-04D24697AE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2" creationId="{90CB4BEC-D889-5595-771F-13149D952F4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3" creationId="{931E9757-2743-BD22-5CC8-36B76AC9535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4" creationId="{C47DA7F1-79C0-A74D-D05F-EE6DDBC897D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6" creationId="{61AC298C-0F84-43DC-92FC-DD1421A08F1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8" creationId="{68512E84-53D6-567C-08FB-50190F04526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69" creationId="{AF5C4149-237D-5CF5-40C3-C6E1EEBB05B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0" creationId="{A087FDCA-8DAB-A23C-5C1C-D571030115A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1" creationId="{174AABAD-DB0D-9106-0B9E-9DC46BCBF5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3" creationId="{08CF5C20-4DF8-FFC9-7605-449357CB9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5" creationId="{20D243FE-92FF-2B8C-B6E0-47D7A2D4C8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6" creationId="{E7232A6E-C67F-C31A-2828-ED2CE015E06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7" creationId="{98DA9E40-74F7-F324-5398-EFA55CA22E5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78" creationId="{D50ED29C-2291-399C-FFBA-10FB59229A4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0" creationId="{A367EB37-FF95-9B8C-56F6-9EAEEEC1E22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2" creationId="{80A0F643-BBB3-C352-6D96-5E7DB6AF8FB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3" creationId="{1F29FAE9-A7FB-5B60-45A6-2D9C942DA2F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4" creationId="{F7DDE0C5-6B79-BC26-5462-470177D117D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5" creationId="{E9B01E88-7D4B-8B23-CBB5-2EFF85FC000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7" creationId="{D03ED50E-828C-21AC-A2B6-B18F63E71B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89" creationId="{A8619D15-A293-7F4A-0BC8-9E0B9260890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0" creationId="{2886AAE7-EEFA-5414-CEF7-DBD5FE8EF36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1" creationId="{905A671C-D37A-5362-9AB0-37A6CC2156D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2" creationId="{BC8C8C32-97A4-240E-39C7-38E2880956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4" creationId="{0C659673-C9CD-2598-BA09-A45E07DCEAF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6" creationId="{F4EA1FFD-52C1-B787-2E80-4D85CA017A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7" creationId="{F5FAA9E3-7C90-DF25-DE00-0DC4722A773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8" creationId="{A450064E-9B78-D4CA-DF74-921BBE06CF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899" creationId="{2951699E-240D-62F6-2096-92597199B41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1" creationId="{8655058B-7F25-2D41-D44B-22FBAADA819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3" creationId="{BED2A3F3-F3BE-1FDE-3D82-803ED8E2C86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4" creationId="{15D7C677-1A38-DC8C-C466-F4C8171EF92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5" creationId="{0135FFE1-50E4-74BA-4EFE-D6D3D2A60BC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6" creationId="{4A2EFF7E-28A0-82D3-AC1B-B9C21D8DE8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08" creationId="{5B9C90FE-E0E8-09BD-ED75-68E02379F8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0" creationId="{14F7BF81-867E-05D3-F319-7F37672550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1" creationId="{27FA6B38-D5B6-735A-73A1-D1BC18522C7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2" creationId="{5CB046F7-1528-016B-D6C6-87A6CB7804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3" creationId="{C5502804-9C24-C5A6-B5B5-D33BBE04F6E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5" creationId="{78CFB688-3D6D-682B-F37B-1783B9D019D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7" creationId="{D74D8FA5-72BA-F919-BC13-B69C771D84F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8" creationId="{7A63694B-4DE7-DBC3-F3BC-94F90533830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19" creationId="{26278F23-69E5-B999-B4EB-E04FF7E742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0" creationId="{51BCAEF9-8008-FCCA-8C98-3D366A31EF5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2" creationId="{50BFC365-B96F-FC72-1888-5071711086F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4" creationId="{6836AE0F-5120-3626-1049-94CB503C23B2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5" creationId="{7970C81C-B126-E40F-BFF6-9ADF7B9A808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6" creationId="{B229EF56-F170-59CB-396E-5C9E68F660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7" creationId="{A0856B99-A786-B351-51C9-B7D4080E1B4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29" creationId="{A8C2A762-7EFB-DA6A-C0D6-727A432A564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1" creationId="{949C8EC5-FE66-4C97-6A14-394F5279099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2" creationId="{1EF9ACC2-CAD1-363D-D3BF-B1B8A8666C3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3" creationId="{45F4EBB0-E267-269C-A9ED-678651810B8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4" creationId="{4FFB9BBD-07A2-6580-96A6-C94AF04F238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6" creationId="{EB4FE1A7-89ED-C6B6-3C99-D0B31F6E23D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8" creationId="{8739560E-FCED-2E5E-7891-79DE771B6F5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39" creationId="{4EF90852-518D-9CC5-BC37-8281B40FD20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0" creationId="{4E06E813-F3CA-01BA-5B93-B98886031BF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1" creationId="{0CBBFC54-5B2A-53CD-2DDC-783E72A78EC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3" creationId="{8F665845-5872-8B93-EF24-A23B5CEFFB3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5" creationId="{9734F92E-B5CE-BA5F-E1A2-DA29722DF1C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6" creationId="{20500B4E-2F86-BCB3-D5A6-E580A801FD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7" creationId="{880C9FDD-FB59-855B-E22F-0C38C02B56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48" creationId="{4FB4200D-AD2A-5E3D-2D5E-CAB2322E806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0" creationId="{DC09B3AB-C759-F1BD-8F6E-7D32453A0F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2" creationId="{2E020E7E-C44D-7A00-C5C8-175BA52B1FB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3" creationId="{D1E937E2-640C-BA06-62A0-7576102F54F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4" creationId="{6D283225-2CC1-9F2F-42EC-8DC7610829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5" creationId="{6B5F7023-7CCB-0B37-762B-C42F9C1B5E5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7" creationId="{024BDDF2-9DE7-E13C-F3B4-340C556A114E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59" creationId="{3CD471A6-7772-C5DD-D617-95F89F80DCB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0" creationId="{264F782A-7896-36A8-348D-C297EDF160A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1" creationId="{AE5FE30F-A271-A3D6-5103-A0A9DE245E3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2" creationId="{0DFDF738-3454-AF2F-9504-5C6051842B7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4" creationId="{599AA43C-CC2E-B58E-44CC-2F8EE259630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6" creationId="{D21D9F02-744B-B469-EB96-729D2AF5651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7" creationId="{53B20F4A-621E-BD2C-446E-F6201DED1FA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8" creationId="{8181F2E1-6D41-4281-47C3-35C12456BB98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69" creationId="{958E1BC7-D2FA-D1DE-EB67-074694CBD41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1" creationId="{19A31042-AD6A-210D-8714-44237F3D41D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3" creationId="{68148AB4-711D-F89F-055C-96F65FB15951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4" creationId="{8A162BE8-4390-072E-306D-8DF745838B5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5" creationId="{EE99073A-7BBF-B3F2-EECC-EDA6FD9615B0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6" creationId="{6F28DF03-1067-5D82-6769-B3579D2E7A87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78" creationId="{3CF2A900-3457-3653-25E5-D31A0F2704A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0" creationId="{D22BA10C-A19A-5DD8-0196-177CB7738EB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1" creationId="{2D27E46D-ECB1-12F7-E85B-0BAFB6D53D26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2" creationId="{35689636-C26C-01C8-85C7-2F840D19D26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3" creationId="{E9839704-2168-2C59-2050-D21F1DEE4B0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5" creationId="{495854EE-BE81-1C60-989E-D3875DB6A5B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7" creationId="{C56C05C3-E891-3BC5-710A-0DF763C38D7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8" creationId="{318A324B-E440-DB36-471D-FB34E59A8AF5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89" creationId="{C34721B6-3E95-34DE-A5B9-0727C01A4FA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0" creationId="{6E61519E-2797-0587-903C-51E4142F8E39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2" creationId="{143D1279-B6CE-8EE8-9AF1-CFD92A2FB163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4" creationId="{3182C987-CD76-9207-A49D-9889F7EB980A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5" creationId="{7FF2D759-6568-66E5-4043-1F558DCA663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6" creationId="{BE65152E-4C2D-DFAE-4EFE-1B3C02993AEC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7" creationId="{69905E9C-0229-5DDF-7468-FFB781C4563B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2999" creationId="{70718CA3-9A9D-A51A-9894-62A431B7279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1" creationId="{B9E683CA-E4EB-748B-207D-AC9FF1605D2F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2" creationId="{32345009-927F-53AE-1648-29C4E791FF54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3" creationId="{A70EF27D-DC28-B4BA-2269-7533DF0A518D}"/>
          </ac:spMkLst>
        </pc:spChg>
        <pc:spChg chg="mod">
          <ac:chgData name="Laskey, Peter" userId="ca29371d-5a73-4634-8c7b-c388a5015cd8" providerId="ADAL" clId="{5C33D5B1-B3E6-4D4F-84D2-8462A7657F3B}" dt="2022-11-14T16:13:24.510" v="177"/>
          <ac:spMkLst>
            <pc:docMk/>
            <pc:sldMk cId="2659728692" sldId="352"/>
            <ac:spMk id="3004" creationId="{588D77D0-1375-6BE0-20DB-BE580C4B381E}"/>
          </ac:spMkLst>
        </pc:spChg>
        <pc:spChg chg="add del mod">
          <ac:chgData name="Laskey, Peter" userId="ca29371d-5a73-4634-8c7b-c388a5015cd8" providerId="ADAL" clId="{5C33D5B1-B3E6-4D4F-84D2-8462A7657F3B}" dt="2022-11-14T16:16:32.652" v="197" actId="478"/>
          <ac:spMkLst>
            <pc:docMk/>
            <pc:sldMk cId="2659728692" sldId="352"/>
            <ac:spMk id="3005" creationId="{1F985407-1CD6-2A0D-814B-5D99117C1991}"/>
          </ac:spMkLst>
        </pc:spChg>
        <pc:spChg chg="add mod">
          <ac:chgData name="Laskey, Peter" userId="ca29371d-5a73-4634-8c7b-c388a5015cd8" providerId="ADAL" clId="{5C33D5B1-B3E6-4D4F-84D2-8462A7657F3B}" dt="2022-11-14T16:44:43.382" v="381" actId="14100"/>
          <ac:spMkLst>
            <pc:docMk/>
            <pc:sldMk cId="2659728692" sldId="352"/>
            <ac:spMk id="3006" creationId="{58BF1D2C-AF56-D9F0-2609-35174DC12B08}"/>
          </ac:spMkLst>
        </pc:spChg>
        <pc:spChg chg="add del mod">
          <ac:chgData name="Laskey, Peter" userId="ca29371d-5a73-4634-8c7b-c388a5015cd8" providerId="ADAL" clId="{5C33D5B1-B3E6-4D4F-84D2-8462A7657F3B}" dt="2022-11-14T16:38:16.029" v="327" actId="478"/>
          <ac:spMkLst>
            <pc:docMk/>
            <pc:sldMk cId="2659728692" sldId="352"/>
            <ac:spMk id="3007" creationId="{9F236611-A3E2-348C-27AE-A365FFB2C1E7}"/>
          </ac:spMkLst>
        </pc:spChg>
        <pc:spChg chg="add del mod">
          <ac:chgData name="Laskey, Peter" userId="ca29371d-5a73-4634-8c7b-c388a5015cd8" providerId="ADAL" clId="{5C33D5B1-B3E6-4D4F-84D2-8462A7657F3B}" dt="2022-11-14T16:37:59.312" v="325" actId="478"/>
          <ac:spMkLst>
            <pc:docMk/>
            <pc:sldMk cId="2659728692" sldId="352"/>
            <ac:spMk id="3008" creationId="{A1579AB8-F470-FDB9-B0AF-BBF5654A7939}"/>
          </ac:spMkLst>
        </pc:spChg>
        <pc:spChg chg="add mod">
          <ac:chgData name="Laskey, Peter" userId="ca29371d-5a73-4634-8c7b-c388a5015cd8" providerId="ADAL" clId="{5C33D5B1-B3E6-4D4F-84D2-8462A7657F3B}" dt="2022-11-14T16:45:24.477" v="384" actId="1076"/>
          <ac:spMkLst>
            <pc:docMk/>
            <pc:sldMk cId="2659728692" sldId="352"/>
            <ac:spMk id="3009" creationId="{0891DE4B-926E-B20D-BF58-3E96FB11B6D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1" creationId="{BA09BF64-ABC4-FC9B-F34A-77B2C6A8099B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3" creationId="{D206DD0A-3B58-5E3D-2FD3-17D2284A844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4" creationId="{31BAEAD9-7C32-2574-3D5F-6072038F2A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5" creationId="{06167DB0-CC59-5AF4-ACED-97D244CDACA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6" creationId="{3591D0B1-6613-CAB8-BD7C-530593AA46C5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18" creationId="{229C2F34-973C-FFF2-3E7F-058447366E63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0" creationId="{FB2156B8-385D-C401-167E-A263BE043F0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1" creationId="{1EE32AF7-003B-A922-8740-41E98722092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2" creationId="{253F66F3-6317-D1CE-24A1-B49BD18FE3D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3" creationId="{F4AC32ED-D2D7-9218-7522-443F0BBD627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5" creationId="{6965822C-7B08-BC3F-EB83-C1B5CC476079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7" creationId="{9EA4977A-4617-1BA9-AFF4-760179770576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8" creationId="{91453532-48C8-C864-ACC7-5FB968976CCA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29" creationId="{ED97BE73-9614-7EAB-CA07-A73BD6E22C0E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0" creationId="{241FA425-77DA-7511-050A-FFB658C632E8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2" creationId="{5C9B15AC-4582-B372-B221-4D981C992F37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4" creationId="{85E3E015-A300-EDB5-622F-8C458B9C9BFD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5" creationId="{02204DD7-6AFC-1666-912A-B194D66BC6F2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6" creationId="{73C48D9C-EDB9-4256-16DE-32294E5E4F90}"/>
          </ac:spMkLst>
        </pc:spChg>
        <pc:spChg chg="mod">
          <ac:chgData name="Laskey, Peter" userId="ca29371d-5a73-4634-8c7b-c388a5015cd8" providerId="ADAL" clId="{5C33D5B1-B3E6-4D4F-84D2-8462A7657F3B}" dt="2022-11-14T16:21:38.131" v="220"/>
          <ac:spMkLst>
            <pc:docMk/>
            <pc:sldMk cId="2659728692" sldId="352"/>
            <ac:spMk id="3037" creationId="{38AB28B1-00DA-7BB7-68CA-A47D9D3D2FF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39" creationId="{EA0E54EA-0A3F-9AB5-D3FA-E5ECE369311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1" creationId="{600DBFCC-8D8C-7F75-AEBD-198BA5EFF82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2" creationId="{4AF904BB-52D6-9A88-C314-BBF2BC86BF0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3" creationId="{6D1B19F7-4C8F-53CB-2E98-583BFB59196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4" creationId="{4E26A0E3-A91E-891A-2B87-500B7D44ACC7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6" creationId="{6BE09066-AC4F-2406-9221-2608541917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8" creationId="{CBCBB275-998C-5DD8-7749-D1E36BA2F15A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49" creationId="{70E2FC89-9C9B-B262-A65F-13FD8519FA23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0" creationId="{DCB10ECE-A897-2944-B050-E77F5AA1698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1" creationId="{729CE3B4-3B97-FC83-F7D4-9188EE65017C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3" creationId="{60867992-DAB1-C1CB-3F6B-3A459F023D84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5" creationId="{F9FBD9BC-EE64-F6EA-D7A5-BC95D97C217E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6" creationId="{80444575-F8F4-CD30-3A29-7697CCA5BAF5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7" creationId="{41233736-6303-32AE-A32B-4DF4B0C53D1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58" creationId="{FE12B6FB-BC55-A2A9-A605-9C535BE59041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0" creationId="{6B82DDCC-C389-E522-58CA-3B3E98C0C7C6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2" creationId="{5117DA87-37BF-739D-02A4-1A14ABAB36E9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3" creationId="{B8EC77C2-5C33-DEDF-8734-6AE288243D0D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4" creationId="{488ED8BE-2538-95B8-C59A-7E4A57CAFE28}"/>
          </ac:spMkLst>
        </pc:spChg>
        <pc:spChg chg="mod">
          <ac:chgData name="Laskey, Peter" userId="ca29371d-5a73-4634-8c7b-c388a5015cd8" providerId="ADAL" clId="{5C33D5B1-B3E6-4D4F-84D2-8462A7657F3B}" dt="2022-11-14T16:26:23.994" v="257"/>
          <ac:spMkLst>
            <pc:docMk/>
            <pc:sldMk cId="2659728692" sldId="352"/>
            <ac:spMk id="3065" creationId="{D9496194-7F1F-B8BF-792D-F100AFD4A6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7" creationId="{E201CEFB-3C0C-8B1D-5EEE-50286759CA3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69" creationId="{CBA1BAA3-DC86-5E70-C7CC-B35FDA88524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0" creationId="{297F1929-9A49-6415-E749-50C27E712FE3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1" creationId="{09FD2B86-16FC-2EFB-B3A8-C513F8A6966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2" creationId="{0EBDF4EC-C4A2-D8DD-44EE-8C4B01983046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4" creationId="{05C1D46C-EDEF-C00E-1F1D-D55EE1B1825B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6" creationId="{97387D52-2C5D-44E0-A487-1995A450D92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7" creationId="{30DF0429-9025-416D-6699-11BE06AF726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8" creationId="{8A877E2E-A1D0-5D60-3B56-5BBBBA29707F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79" creationId="{E11BC9C5-F4AB-3ED4-3017-91335BACBD2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1" creationId="{F68C053E-BC11-FB05-E7C4-0C9DD24FA4A0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3" creationId="{B16F455F-00C3-7740-F0E7-152B5AF8853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4" creationId="{3AB289C6-FD42-9719-8500-A6494E411A9C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5" creationId="{04F928FB-8252-1200-63F3-F5A2D4B4A2B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6" creationId="{609AF383-40BB-3CDE-6A06-5A154E1D60D1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88" creationId="{19359434-9F34-2B48-10D8-9BA0CDD6BF74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0" creationId="{0B19E391-229C-20CC-C8F0-A1FFF7AE14D5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1" creationId="{354183BF-3F4D-4E47-3191-71ABB4FDE29A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2" creationId="{BC6C1A89-C409-B975-5EC6-CEA7B4151D57}"/>
          </ac:spMkLst>
        </pc:spChg>
        <pc:spChg chg="mod">
          <ac:chgData name="Laskey, Peter" userId="ca29371d-5a73-4634-8c7b-c388a5015cd8" providerId="ADAL" clId="{5C33D5B1-B3E6-4D4F-84D2-8462A7657F3B}" dt="2022-11-14T16:26:58.009" v="262"/>
          <ac:spMkLst>
            <pc:docMk/>
            <pc:sldMk cId="2659728692" sldId="352"/>
            <ac:spMk id="3093" creationId="{2BE834F5-C37A-3E98-81F2-DA518E6952B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5" creationId="{C9C89D1D-24BF-B45F-16D6-90752C4F613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7" creationId="{B92995E1-D17E-6BEB-B4D2-1154A0E40E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8" creationId="{991D0995-2BCE-8184-8005-79AD4F5D286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099" creationId="{81163FA3-36A2-6EB4-BDCE-E3FEFFB7FA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0" creationId="{FA8589A9-52DC-4D08-65D3-871466666AE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2" creationId="{DCA5866A-8152-4007-5FD5-6522F46C7B2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4" creationId="{47D166B4-D14E-B2DE-53EE-EA8E7B82FB8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5" creationId="{6123C7F8-9625-4204-A5FC-E2B24DD2DD8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6" creationId="{92F35018-D205-C311-5BDC-FAABEAE5F88C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7" creationId="{A2B58BCE-E390-B9F5-49ED-EB8602F90CB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09" creationId="{E80DCA86-4C1C-B83E-8921-6D713E3A125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1" creationId="{417D9DF6-C433-E81F-E73A-68B46BB112C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2" creationId="{9DF9CDBD-361D-56EE-2F5B-0D83544AC7B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3" creationId="{F5C88572-91D8-5E61-FDC9-6B7B487B7808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4" creationId="{E523392E-BF7E-46AB-3E5D-A8FB909E3FEF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6" creationId="{D0C9A136-0374-A073-96FB-F106CBA9B82B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8" creationId="{6A4FF0C1-DE55-61BB-C756-76333EB4A51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19" creationId="{58869F1D-9CDC-F7F8-344E-89600D24FAD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0" creationId="{C3DB7145-AE6D-329C-2E13-4405869E2E8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1" creationId="{116B7087-71AB-D4DC-626C-84DB9AB861D6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3" creationId="{5C55951A-1E48-347F-7890-D29F9E2FC79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5" creationId="{7ED08A18-D6BF-F91A-70D2-6963AB52D30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6" creationId="{4BC1CF9C-6179-6965-2E2E-BE8954A9794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7" creationId="{84EF67E0-3759-ABE0-A026-FA44424E44DD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28" creationId="{7248448D-8971-0812-1E2D-B33D58262002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0" creationId="{A4BFCDF4-AFAC-8BFD-9BE5-827CCB2C633A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2" creationId="{724DD3EA-67BE-7B13-ED0F-ED55F03EECA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3" creationId="{EC1AFD5B-DA47-C0A5-BAEF-E26530AC10F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4" creationId="{230D3C39-954F-2F3B-BEE1-075C16B83A19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5" creationId="{8A4AD838-1696-ABE6-F1EB-514CE1891A1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7" creationId="{EC7BFC5C-7F14-6436-1F62-B263824A7583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39" creationId="{E3D8F75B-899B-676A-D818-B7B597563310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0" creationId="{B8FA2C9C-91B9-2DBC-3D1B-4259989CD6C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1" creationId="{C95D55A0-53E6-1DD1-0523-BD7AEFAEFB6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2" creationId="{A2AE5C25-B742-BC4E-FEDD-68F4D23227D4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4" creationId="{5AFE7A19-29C1-6C6A-5D93-C1754224B75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6" creationId="{4DD92C62-8CE8-9BB9-FE6F-1B3BD595C7F5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7" creationId="{E3E279B4-936D-24DC-D7F5-3F088B1FB161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8" creationId="{58A03E8A-4E51-F4BC-E8E2-42F5785AB9CE}"/>
          </ac:spMkLst>
        </pc:spChg>
        <pc:spChg chg="mod">
          <ac:chgData name="Laskey, Peter" userId="ca29371d-5a73-4634-8c7b-c388a5015cd8" providerId="ADAL" clId="{5C33D5B1-B3E6-4D4F-84D2-8462A7657F3B}" dt="2022-11-14T16:27:39.210" v="264"/>
          <ac:spMkLst>
            <pc:docMk/>
            <pc:sldMk cId="2659728692" sldId="352"/>
            <ac:spMk id="3149" creationId="{18AE5203-F489-C5A9-034A-E22C5C79654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1" creationId="{8102C111-7E9C-9695-8C29-E006CA7825B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3" creationId="{2306AEFF-2AD6-DAAD-5BDB-41B517C7CFC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4" creationId="{A2A84685-0230-BE3D-AD6B-A592326EB0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5" creationId="{5C6A6A90-F033-B87E-FEDA-D4B2A0E6B41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6" creationId="{E5AC2196-348B-03EA-9DD3-79447349D1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58" creationId="{65404A0C-6765-9E6E-4A2A-74DE6BF728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0" creationId="{8DC5DE3A-1593-A284-5E4A-93D89456D7A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1" creationId="{3F509239-7144-CB11-BF0A-CBAF1041B86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2" creationId="{A8B51FCD-0657-5673-437A-E02F48C199E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3" creationId="{0CDAD2D9-EC4C-CE3D-FB0A-8DDE1EC8B7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5" creationId="{C4568844-A12C-1FBA-CA70-B92E3007039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7" creationId="{19AAEB0F-00AE-E3F9-B6FD-CACC68E4A55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8" creationId="{39375879-1187-C749-53EE-6E870621721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69" creationId="{DD8A2D6F-719F-E927-B3B5-B1B0F7E90A9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0" creationId="{60FE53BD-EF44-2B05-CC22-8312112074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2" creationId="{010A1F0F-66C0-0917-BAC1-90A3C4A24D4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4" creationId="{5A861A74-D2CF-3B2D-82D9-BF222FB30D8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5" creationId="{E79BD5C2-9CC0-381D-66C0-9CD838D7DB9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6" creationId="{1C59BD18-8BE9-47A8-FCC7-C7225A64820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7" creationId="{F6526829-BCD7-779C-33A7-28463D9612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79" creationId="{C56E962C-B605-88E8-5D7F-7DF2F1A54D4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1" creationId="{0CE2795D-BC88-3EA6-9F16-BE0B5E131B8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2" creationId="{FA920A8A-1C00-ECC4-DCD0-8C83B6EC1F5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3" creationId="{49B0334C-7B3B-9884-0983-A3059FB192E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4" creationId="{F24BFE86-5C0F-D6D1-B719-B49F5194D30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6" creationId="{D5A2942E-03B2-E755-BDD4-967CF7FEF70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8" creationId="{2BF924BA-D6C5-CA15-DA65-13D6BAD74B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89" creationId="{8C0D472C-AD02-AC13-AD1B-875B2E4089C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0" creationId="{2231B03C-E262-A108-1BD9-585601AC50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1" creationId="{D105D3BF-1BAD-A160-3F54-FEEFA6B6276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3" creationId="{B8B3A7E1-A48C-1D00-7372-8192CDA1D9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5" creationId="{AEADC244-1A4A-F6C4-A1BF-6A3CF5793BF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6" creationId="{91C19748-9146-C15A-26D2-0663683427A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7" creationId="{F175AA2F-4086-23F1-FD27-1B2756FAE2F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198" creationId="{C4804D2E-BDB7-237B-9258-A3724BF90CA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0" creationId="{A3E465F4-0D64-CC8F-8F76-BCE596FDBB2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2" creationId="{5FFF6C12-8B66-E0DD-4C87-CC3F2A778C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3" creationId="{A319ADEB-127B-3745-0CC0-8F3BF7DD578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4" creationId="{0C8A4E45-31C5-0B4A-5660-6EF65822E2A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5" creationId="{F945A84E-72EC-F55D-E7E2-E326FAD3177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7" creationId="{3B306EC0-9B38-C49F-FB5B-27D30B620C0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09" creationId="{4C48F77C-CCB9-7304-012B-555C5761004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0" creationId="{DFD40B60-1002-C060-5F4A-339FDEE0F704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1" creationId="{95897DAF-B93D-443C-102E-6DA21F37D6F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2" creationId="{8A20B119-5456-BBF6-765C-A8343FC2A9A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4" creationId="{DFBA8993-2524-1405-E846-D4B96E2AD8F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6" creationId="{06C135FF-DD24-264F-ADBF-12E39FFB882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7" creationId="{72EB60AD-ECDF-B901-0E21-8EFF6FA7DDB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8" creationId="{ECD04B0B-2308-895B-2CB9-8812B80114C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19" creationId="{A9A4580F-A306-9E6A-DD1D-5515B9EC9E7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1" creationId="{2AC88CBA-D0C1-2FA1-DA59-038552CAABC5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3" creationId="{48F8B178-AE12-D3FC-474F-040F9DFAA19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4" creationId="{9A686D1D-7C06-82C5-2B08-950E668239F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5" creationId="{B0BAA14E-409B-2C8A-29F1-4458F8BFD74E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6" creationId="{CC72ADA5-1E69-77A7-D50A-A725BDC697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28" creationId="{9F7B761E-CC4C-7F26-E145-7219CC51333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0" creationId="{66E082D9-DCC9-5F3A-C95D-A189E4E7C73D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1" creationId="{17F6FECA-5C4C-939E-C2C1-FCB749358A1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2" creationId="{D44A9C32-2BD1-FD49-E3EC-D04EB213A29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3" creationId="{E1365176-7815-10AB-A99D-1747ABF79EE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5" creationId="{9ECD87E0-F529-7336-1875-4718C867112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7" creationId="{361DA697-0BCB-E631-C869-D70C53BF3B60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8" creationId="{2E52F511-C8F8-9311-78F0-3912E763ECD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39" creationId="{C0025D1C-369C-8B24-C74D-AC2CB4D5AB17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0" creationId="{E09A93A5-E007-286B-D4D3-05FECDDE46C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2" creationId="{855F761E-B9AE-04C5-1386-8C0210335FD3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4" creationId="{7B4C8C5F-426B-824F-E76B-AABBF5AFED8C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5" creationId="{8FC3C582-CC58-093F-CE0C-F4D05FAACB1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6" creationId="{5896DDC4-1FDB-82E6-0096-B2C6822A3258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7" creationId="{1FD0B1FE-6040-24FF-5077-EAB0E13EFA69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49" creationId="{F83CCC2F-BB8C-42B8-E49B-3FCE17552ED1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1" creationId="{51C3C15C-8C1E-A9C6-A3AD-16D7F3103022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2" creationId="{155D79D5-91EA-E5D1-B772-9769DFBA631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3" creationId="{2707AFFB-2743-37CA-2C6E-23C719B7C35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4" creationId="{FFC83949-C441-BA06-C533-38CE09F4C58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6" creationId="{6818D775-8C97-2D6D-7219-0B958846B6EB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8" creationId="{BB9D4055-C7AD-F562-C5FE-A6868AA579FF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59" creationId="{E6D25921-8764-3E7D-870A-0541E95CB346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0" creationId="{8725950D-803E-6BFE-2CB0-93B3D141206A}"/>
          </ac:spMkLst>
        </pc:spChg>
        <pc:spChg chg="mod">
          <ac:chgData name="Laskey, Peter" userId="ca29371d-5a73-4634-8c7b-c388a5015cd8" providerId="ADAL" clId="{5C33D5B1-B3E6-4D4F-84D2-8462A7657F3B}" dt="2022-11-14T16:27:58.954" v="266"/>
          <ac:spMkLst>
            <pc:docMk/>
            <pc:sldMk cId="2659728692" sldId="352"/>
            <ac:spMk id="3261" creationId="{2C947636-F0D8-ADBD-2CEC-C3F7A8C4280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3" creationId="{B4BD8431-F1AC-8162-C97D-72197CC513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5" creationId="{7D20FA94-1F8D-2C79-DCF8-874ABC22C3C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6" creationId="{D8C1A6C2-B833-BDC5-325C-331A12A60EC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7" creationId="{50FF5695-B69E-86FE-554C-16841D08C7D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68" creationId="{7EF17166-904D-F54A-1F8F-B3030CD1754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0" creationId="{A2120ECD-F5A7-EDBA-1B06-F99F26AB98B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2" creationId="{E8744B4D-E39C-7F7F-8B3A-9CC1583E596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3" creationId="{A078677C-C5DB-AE7E-21DB-03EF4DC9CB9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4" creationId="{EA9A96A0-CF7A-B6AC-8E48-65E3B526D454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5" creationId="{29438321-9981-DEF3-25D8-489EF2B0CB4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7" creationId="{904830D1-8DFC-0BFF-FE38-B0A112239D3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79" creationId="{29A1ADDC-72DC-2E25-E71B-97D0EA0BDE7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0" creationId="{12C62244-576A-CB92-3FB9-8CFECE20555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1" creationId="{6B7BF15A-B5B9-BF1A-A05D-70499715A9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2" creationId="{5873655D-79AE-D13E-18C8-89D6723ABCD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4" creationId="{0C81BAC9-3388-26A3-FFDA-4E03B160FC2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6" creationId="{9E08A50E-A1C9-4CDC-AE44-5F25AB5BA69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7" creationId="{BEB26B5B-72E5-7AFB-969B-9B57B3C4357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8" creationId="{E290BAB6-9EE4-F982-B525-D6628471C01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89" creationId="{51C42352-27E1-D8C1-4CF2-C288523247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1" creationId="{4DD31A75-ADCE-6F1E-DDEB-AF3B965E6E4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3" creationId="{CF497427-87A2-12D1-8BF8-6F8AB3EE9DC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4" creationId="{1D607F54-45B3-CBFB-A267-706D87E58A4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5" creationId="{AB551271-43A4-10EF-D603-40080B306B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6" creationId="{B17801D0-F0D1-E826-9F71-3854F35A825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298" creationId="{E62B8D74-8F2F-21CC-64D3-8E907F2C8A6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0" creationId="{C7C1C640-5B62-8614-9387-EEC46D77D1A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1" creationId="{8035511E-0496-4965-74AF-BD255F5F14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2" creationId="{DC10B050-466F-179D-E146-9BA7178987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3" creationId="{5478752F-CC5B-347C-D9E2-101D69D6BAE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5" creationId="{83EB5D96-F1DB-DABF-CF90-BB17483DF0B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7" creationId="{91E8EAE5-EF66-9AE1-43BE-EBE41070F31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8" creationId="{7BE5EE5C-D819-24FE-9B8E-F6A6FE0715A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09" creationId="{09BBFB11-FA3A-BC7B-4047-F94BFF0D80B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0" creationId="{AB29AB1B-9EEE-C841-8B2A-676111D02D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2" creationId="{0EE65E04-EA43-01B3-3F2D-8C0A27D051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4" creationId="{0EE1C624-7C76-C829-7C72-92BFC0592C6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5" creationId="{65FF9430-7D14-1BA8-09DC-F08CDD410A4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6" creationId="{EAE39B5F-CE59-A759-6E1B-6FFC78B87DC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7" creationId="{A46EF11E-0E9D-A8C3-C4C3-490A2730E12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19" creationId="{5AE17D57-AD5A-98C3-CEF7-7BA305479BA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1" creationId="{366BA750-9F7D-093B-3CF6-FBDB6C1F4C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2" creationId="{33B11328-45B5-3F64-EE02-F3702909A37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3" creationId="{66ACD59F-A926-6F6A-872A-BDC1CFD421C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4" creationId="{A8611C1B-C34F-5451-527D-A7B12667EA2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6" creationId="{FAB4DB3D-180E-0845-DB52-BEC076CA289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8" creationId="{614C8AAB-CC00-4EC7-ACC2-AC3362A39B2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29" creationId="{CF1FFA2D-0781-E2D6-7CB2-F8B8E7AF367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0" creationId="{8B77104E-F3CF-75B7-5B52-AAC3E1D59FE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1" creationId="{B7018F7F-D824-A3CC-3224-E8FAC181B2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3" creationId="{6AD4DBB5-A230-CAB9-EE4C-7855C71959B6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5" creationId="{668E3406-D8FD-537A-ADC8-16B2FC22EBA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6" creationId="{66A0A23D-138A-17B3-B72A-653E34C7790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7" creationId="{06FF477E-FC39-F3A5-E6BE-8FD3995CFC4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38" creationId="{043CA3E9-4ABF-DB79-ACDE-D82C7AC6854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0" creationId="{F873691C-A177-9846-9A64-C3E9A76C4698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2" creationId="{01804106-E2BE-F9F9-8AAB-F5D419B79F3E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3" creationId="{F60AD812-F0E6-18CC-5B23-36B5214804EB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4" creationId="{96FA0133-C1B9-1BCB-30E0-AEAD5D52183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5" creationId="{EA1D879D-611D-B6E0-C83A-9334B55856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7" creationId="{0CD6785F-0DF7-0AD5-E21E-050C08B4812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49" creationId="{565CD711-01DA-DBD1-22A2-618B1A75E3EF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0" creationId="{299962D4-8930-586A-CD6D-B9E8EB7B2BA0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1" creationId="{9D2E68D7-6495-7261-3347-E8EFD178D5B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2" creationId="{935FC309-DF66-C845-2F69-1FAD613BC90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4" creationId="{3ADF6937-5A7A-802A-597E-4D21EF2346C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6" creationId="{10EB47E2-5BF6-E363-5BB1-4AA412AF6F89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7" creationId="{99D1E7E8-1B04-3F1D-D892-7AF65E0F544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8" creationId="{000170E9-7E28-191B-F9C5-9295BAB2278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59" creationId="{17F5A660-A6F8-D87E-A27D-7ADB7F379E7A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1" creationId="{1E9624EF-7197-6667-0820-B593C12473F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3" creationId="{78BEAD0C-2167-67BA-30B0-6F5B675EA9D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4" creationId="{AB80FCC4-E653-FA28-1C3B-1C4F4358A935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5" creationId="{13E8325E-DEE0-3A76-DCE7-C289D94A4CC3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6" creationId="{AF5E3CCA-79F7-97ED-DC16-D9F160C0DC91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68" creationId="{C5EFB089-AB83-A5B3-7B30-92AFF912B92C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0" creationId="{C0B9EB08-39B6-B76E-F00D-F23DA238A8A7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1" creationId="{C90FD969-EC18-A876-F806-5303A5D27C32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2" creationId="{DFC0FA8C-2099-4717-30C0-F3DE358CED8D}"/>
          </ac:spMkLst>
        </pc:spChg>
        <pc:spChg chg="mod">
          <ac:chgData name="Laskey, Peter" userId="ca29371d-5a73-4634-8c7b-c388a5015cd8" providerId="ADAL" clId="{5C33D5B1-B3E6-4D4F-84D2-8462A7657F3B}" dt="2022-11-14T16:28:19.034" v="268"/>
          <ac:spMkLst>
            <pc:docMk/>
            <pc:sldMk cId="2659728692" sldId="352"/>
            <ac:spMk id="3373" creationId="{9AAE460A-5AA6-2983-07DF-7A77084B34F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5" creationId="{FA7B4A20-BADA-F804-A5CC-B6EF898B0C0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7" creationId="{8B05DB2F-7797-22C9-8269-F4B2C3960D8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8" creationId="{5782A132-4089-3F2A-D00A-D6D0F6EC924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79" creationId="{7042B04B-AF82-FD56-1B6F-328D3C730BC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0" creationId="{5E1DA31E-8570-E276-3724-F9D0D817048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2" creationId="{BD44C074-4E91-2DF8-149F-AE03426D3E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4" creationId="{F3E734AD-88C6-3716-4C5C-CA72982D6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5" creationId="{6124C280-F557-43DE-2505-063EE9A487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6" creationId="{ACFB78B8-F5DD-BCBD-EA24-769538219C1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7" creationId="{7FA12CBB-C120-5D17-7428-3811C7F7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89" creationId="{D589378A-F869-C765-FC7B-A50A758C8F2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1" creationId="{100A78A2-806C-20FB-20DB-99477F584C8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2" creationId="{160142B8-65FE-E828-1418-38AB1FF0468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3" creationId="{49F6BB6B-7AE2-6250-00EA-C4E5BC94123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4" creationId="{07EE0110-CC1A-5763-2E64-FB7CFF9181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6" creationId="{8B5F14D6-8245-37CA-3925-9AC6DD34D4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8" creationId="{C33347F8-F6D9-F695-4AFE-3EA3E10D210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399" creationId="{3CBCCA07-12F4-3DE9-D57D-F5D9C8247F0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0" creationId="{6F968146-B44A-D82E-A490-7A01B656FB3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1" creationId="{DA225D31-E3F2-1C95-745E-C5CA6676A14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3" creationId="{A707A195-B44B-E402-8C75-3F60B18A675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5" creationId="{969DB121-8825-4267-C744-0529DA45867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6" creationId="{3121B77D-D4E7-F931-03DB-F7331A68A67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7" creationId="{D7144AAC-584D-2F66-94A6-E097D4FBD21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08" creationId="{C5433932-6FC2-20EA-CC7C-FEB9041A04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0" creationId="{3E52DC66-3EDB-132E-ACA9-39A34BCC44D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2" creationId="{197ECFFA-05D7-D142-715C-9FF960FB86A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3" creationId="{B1F8961A-1BA0-23C1-62F5-BA79C94A5A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4" creationId="{95B0824E-9ABF-8AEA-999E-AC992B9C7E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5" creationId="{677D3D90-9F31-A27C-714C-094EB3F0401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7" creationId="{8651125E-2ABB-3789-7D2F-2367FEB8FB8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19" creationId="{063AA67C-C4C6-1B8E-CB26-9589E62BB4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0" creationId="{B0427BD1-FDAB-1C49-24C6-225C6C611EE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1" creationId="{2A397507-FE83-2834-9FED-6079851E85B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2" creationId="{FD2DD721-27DD-9DB6-D095-9BF50E33E37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4" creationId="{AC66FA07-BF4D-DDCE-FC9B-8CCEF14BC8D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6" creationId="{A9A469F5-303F-AC68-BE51-9879A6207D8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7" creationId="{E2822F29-4B35-6A47-7E45-8B7B8DF8C7F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8" creationId="{85BC5186-8165-CB3E-E7D1-9F5196882C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29" creationId="{B4F9D2F7-9F83-B57E-C47F-69B6E7789A1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1" creationId="{923FC55E-1506-CBB9-6143-A689EE619AA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3" creationId="{A00E1271-FCBA-2FB1-2D41-A4CD1EBE396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4" creationId="{D99AEE58-106E-241A-D92A-6C19600A9A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5" creationId="{2A1EF5C2-05F3-9A05-8D2A-9542A8EA8E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6" creationId="{D9BE9E3B-21B3-7E66-A98C-911203C9CFC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38" creationId="{342DD628-2529-0777-8F56-EA3A0F1582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0" creationId="{9B405C13-D53D-4422-2332-92AC10B7D9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1" creationId="{1B150492-B721-9B26-3C69-7129A6F02E3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2" creationId="{470D53F7-CAB1-FA8C-E809-A3AE6B47A7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3" creationId="{8153306B-5E18-3219-E78B-9A4FAD51562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5" creationId="{AA99FB7F-6C1B-DA6F-76F9-E4D69739CEA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7" creationId="{6D941C61-45AE-FD88-6D72-AB2DC7E6895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8" creationId="{986781E0-1770-EB05-BC44-9C808BBDF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49" creationId="{C1C26DFF-6BBB-A4BF-4327-7CA6A4CCD1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0" creationId="{FE5B3C7B-7437-E081-C249-A45CE28D73C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2" creationId="{31B24E15-8E25-286D-5C43-47CD0586AD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4" creationId="{B40B648D-127B-EA16-2C9F-E3081442C931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5" creationId="{54FC6F2F-E697-6FAB-A7BA-F3725D13A9A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6" creationId="{474837A6-93CF-B50A-7623-A67FEB04AA7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7" creationId="{BE2BFF00-5CA7-44F4-4B17-0149BC732DC4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59" creationId="{CEA948FB-55BF-C444-D180-1FE86CBC55F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1" creationId="{F1AF30A4-A951-6CB0-E2F5-B26CA82D03A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2" creationId="{09235BC8-BA4E-F13F-2A93-128DBACCF68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3" creationId="{38F74FED-F35D-AD43-A861-5D684254B4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4" creationId="{B6A61873-68F7-F009-BF48-A9B36BF753B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6" creationId="{BF460CFB-9818-EB5E-406F-A4AB6F256A6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8" creationId="{A41F0EC4-E48A-C379-AC3E-A8975AD8FC1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69" creationId="{4D473E11-7EF9-FCF9-5FDB-0F729A03A58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0" creationId="{D04A153E-A50D-D4E8-DDF6-F0A7F1962B2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1" creationId="{A1ABF683-4E60-3650-2A96-F341DC64DC4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3" creationId="{3F33150C-E84F-CF9C-27CF-DC7BB56AB65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5" creationId="{B9B98CEA-F92F-FE18-2A5C-92D5D30A5A5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6" creationId="{355437BA-5C61-18AF-6BD8-1FBF6E4B3DB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7" creationId="{79575A16-FA78-B653-D950-E1D925FA59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78" creationId="{4384EC81-ED8C-7E36-E890-B8FE330A48B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0" creationId="{C6326CBE-CEA0-1FB9-858C-A9BCD7B3A9E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2" creationId="{7C10D405-982F-C172-9BBF-B2F0D9635FF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3" creationId="{5C4894FA-C888-A65C-E885-4CBF96CF537F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4" creationId="{C516A327-4E7A-A7D4-B2F1-264E454BFBF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5" creationId="{522305B9-75E7-DA69-91B8-53FBDE65303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7" creationId="{B0E2AA07-EBC7-9DFB-4715-A5C891225B0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89" creationId="{2E69658B-1674-2728-FBC1-470D2EEC8E7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0" creationId="{AA8FDD81-904B-02CE-E0C8-98B414DFF2E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1" creationId="{936F783F-A255-1958-DA3B-E25468AEE3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2" creationId="{C5C8F3FE-9F92-9A92-7F4D-E6F2467010D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4" creationId="{DF1CB15F-43A5-DED4-9F3B-DFEA5E5D4C4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6" creationId="{BA5804A9-F851-FEFE-A1B5-D1C505033E0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7" creationId="{5429EEB5-1EA2-BDD0-BBC5-D65E8DB884E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8" creationId="{5732ED17-689B-A977-CEBC-FEC35297972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499" creationId="{7C05DFD3-F318-AB00-23C0-9D384F617B9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1" creationId="{6A310A65-B9CC-B1D8-EEF1-B595C503D4C2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3" creationId="{24419BC1-2E8B-02E1-00F6-803A3B0BE24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4" creationId="{81023BD7-565F-182E-D941-8D636F6B1EE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5" creationId="{3B5553A0-F713-5CD9-CB7C-F9E005A5E1C8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6" creationId="{966A1C7D-8C69-5C64-D044-A3BEF434057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08" creationId="{5173F548-44E3-9D22-DBDA-FFBAED0FE02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0" creationId="{03C2D762-9E27-57DA-8283-EBAEA4B8D19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1" creationId="{9DAF2658-D4E0-B788-E0F2-A491644C24D3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2" creationId="{2F23749F-5BE5-E302-468A-0EFF1AEF0DA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3" creationId="{D54ACAC2-7112-D800-0D3C-00C16389C7B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5" creationId="{90C9D217-68B3-4802-6AFD-BC9C1B22185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7" creationId="{69ADCED6-E00C-E9AC-AC55-A39EE35024EB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8" creationId="{EDD5E16A-00CD-C92F-9577-4C3F46AFBED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19" creationId="{54080FA9-722D-222B-2749-9D49EE789B17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0" creationId="{1B32D287-4284-C7AA-620B-D9B1F634A3CC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2" creationId="{79BB3853-568F-E9EF-C672-DC05D0B9C3C9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4" creationId="{51FD6D96-5BA4-AF22-A226-1ECDCA8124B0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5" creationId="{488A9C39-A1FF-2392-EBBE-6BEB54884D7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6" creationId="{7E87A792-431B-82FE-5B19-B239338CB4DD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7" creationId="{CBFE9F86-03E7-B485-DEE4-A096CBD4EBA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29" creationId="{1FAD5563-6D3D-2DBA-41B7-0452852A8A95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1" creationId="{E16A3583-FCDE-E26D-B2DA-C3F8C3CE7276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2" creationId="{0D7ECEAC-8B40-82E6-C72D-96E46DE9D0CA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3" creationId="{9CE5C8EF-A981-1454-361C-251FB09D81CE}"/>
          </ac:spMkLst>
        </pc:spChg>
        <pc:spChg chg="mod">
          <ac:chgData name="Laskey, Peter" userId="ca29371d-5a73-4634-8c7b-c388a5015cd8" providerId="ADAL" clId="{5C33D5B1-B3E6-4D4F-84D2-8462A7657F3B}" dt="2022-11-14T16:35:24.815" v="316"/>
          <ac:spMkLst>
            <pc:docMk/>
            <pc:sldMk cId="2659728692" sldId="352"/>
            <ac:spMk id="3534" creationId="{05542C83-C073-70DF-2A21-274A03C45D0D}"/>
          </ac:spMkLst>
        </pc:spChg>
        <pc:spChg chg="add mod">
          <ac:chgData name="Laskey, Peter" userId="ca29371d-5a73-4634-8c7b-c388a5015cd8" providerId="ADAL" clId="{5C33D5B1-B3E6-4D4F-84D2-8462A7657F3B}" dt="2022-11-14T16:38:43.013" v="329" actId="2085"/>
          <ac:spMkLst>
            <pc:docMk/>
            <pc:sldMk cId="2659728692" sldId="352"/>
            <ac:spMk id="3535" creationId="{A45DB3C8-D759-FD7D-9C21-94C48BBE956D}"/>
          </ac:spMkLst>
        </pc:spChg>
        <pc:spChg chg="add mod">
          <ac:chgData name="Laskey, Peter" userId="ca29371d-5a73-4634-8c7b-c388a5015cd8" providerId="ADAL" clId="{5C33D5B1-B3E6-4D4F-84D2-8462A7657F3B}" dt="2022-11-14T16:38:13.097" v="326" actId="1076"/>
          <ac:spMkLst>
            <pc:docMk/>
            <pc:sldMk cId="2659728692" sldId="352"/>
            <ac:spMk id="3536" creationId="{A4CE2A1C-9B57-CBD8-4309-6ABDCBA23193}"/>
          </ac:spMkLst>
        </pc:spChg>
        <pc:spChg chg="add mod">
          <ac:chgData name="Laskey, Peter" userId="ca29371d-5a73-4634-8c7b-c388a5015cd8" providerId="ADAL" clId="{5C33D5B1-B3E6-4D4F-84D2-8462A7657F3B}" dt="2022-11-14T16:41:45.989" v="366" actId="14100"/>
          <ac:spMkLst>
            <pc:docMk/>
            <pc:sldMk cId="2659728692" sldId="352"/>
            <ac:spMk id="3537" creationId="{B66FD8FD-298B-D1B9-E70C-1D1F72CB0983}"/>
          </ac:spMkLst>
        </pc:spChg>
        <pc:spChg chg="add mod">
          <ac:chgData name="Laskey, Peter" userId="ca29371d-5a73-4634-8c7b-c388a5015cd8" providerId="ADAL" clId="{5C33D5B1-B3E6-4D4F-84D2-8462A7657F3B}" dt="2022-11-14T16:45:15.473" v="383" actId="1076"/>
          <ac:spMkLst>
            <pc:docMk/>
            <pc:sldMk cId="2659728692" sldId="352"/>
            <ac:spMk id="3538" creationId="{9CE59AFF-FDD6-5110-100F-4C92A2EF8579}"/>
          </ac:spMkLst>
        </pc:spChg>
        <pc:spChg chg="add mod">
          <ac:chgData name="Laskey, Peter" userId="ca29371d-5a73-4634-8c7b-c388a5015cd8" providerId="ADAL" clId="{5C33D5B1-B3E6-4D4F-84D2-8462A7657F3B}" dt="2022-11-14T16:58:41.193" v="584" actId="20577"/>
          <ac:spMkLst>
            <pc:docMk/>
            <pc:sldMk cId="2659728692" sldId="352"/>
            <ac:spMk id="3539" creationId="{6F8E50F1-07B5-13D1-40CA-DB1AA2154EA6}"/>
          </ac:spMkLst>
        </pc:spChg>
        <pc:spChg chg="add mod">
          <ac:chgData name="Laskey, Peter" userId="ca29371d-5a73-4634-8c7b-c388a5015cd8" providerId="ADAL" clId="{5C33D5B1-B3E6-4D4F-84D2-8462A7657F3B}" dt="2022-11-14T16:50:34.066" v="457" actId="20577"/>
          <ac:spMkLst>
            <pc:docMk/>
            <pc:sldMk cId="2659728692" sldId="352"/>
            <ac:spMk id="3540" creationId="{63B70DCF-E712-DB4A-39F5-AAF759B2E066}"/>
          </ac:spMkLst>
        </pc:spChg>
        <pc:spChg chg="add mod">
          <ac:chgData name="Laskey, Peter" userId="ca29371d-5a73-4634-8c7b-c388a5015cd8" providerId="ADAL" clId="{5C33D5B1-B3E6-4D4F-84D2-8462A7657F3B}" dt="2022-11-14T16:50:31.919" v="456" actId="20577"/>
          <ac:spMkLst>
            <pc:docMk/>
            <pc:sldMk cId="2659728692" sldId="352"/>
            <ac:spMk id="3541" creationId="{830AE330-A6E0-12B1-C198-85850E140B9C}"/>
          </ac:spMkLst>
        </pc:spChg>
        <pc:spChg chg="add mod">
          <ac:chgData name="Laskey, Peter" userId="ca29371d-5a73-4634-8c7b-c388a5015cd8" providerId="ADAL" clId="{5C33D5B1-B3E6-4D4F-84D2-8462A7657F3B}" dt="2022-11-14T16:50:37.049" v="458" actId="20577"/>
          <ac:spMkLst>
            <pc:docMk/>
            <pc:sldMk cId="2659728692" sldId="352"/>
            <ac:spMk id="3542" creationId="{20A9B3DF-7274-BD26-DA7A-2F363CAEABA1}"/>
          </ac:spMkLst>
        </pc:spChg>
        <pc:spChg chg="add mod">
          <ac:chgData name="Laskey, Peter" userId="ca29371d-5a73-4634-8c7b-c388a5015cd8" providerId="ADAL" clId="{5C33D5B1-B3E6-4D4F-84D2-8462A7657F3B}" dt="2022-11-14T16:50:45.474" v="460" actId="14100"/>
          <ac:spMkLst>
            <pc:docMk/>
            <pc:sldMk cId="2659728692" sldId="352"/>
            <ac:spMk id="3543" creationId="{46E6C877-30DB-81B8-1099-9996BC8D9773}"/>
          </ac:spMkLst>
        </pc:spChg>
        <pc:spChg chg="add mod">
          <ac:chgData name="Laskey, Peter" userId="ca29371d-5a73-4634-8c7b-c388a5015cd8" providerId="ADAL" clId="{5C33D5B1-B3E6-4D4F-84D2-8462A7657F3B}" dt="2022-11-14T16:51:32.438" v="484" actId="14100"/>
          <ac:spMkLst>
            <pc:docMk/>
            <pc:sldMk cId="2659728692" sldId="352"/>
            <ac:spMk id="3544" creationId="{F3666464-AE5D-A887-AF50-3148CCF8B59B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6" creationId="{13AAA10D-E0B3-801F-C6E2-57FA2563E340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8" creationId="{41A7E34F-E003-50AD-4276-6BF32993263A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49" creationId="{B5FF351A-806D-60A5-D42B-01AB853292CF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0" creationId="{69AB1EBC-6812-2838-70E9-9E2731611BF7}"/>
          </ac:spMkLst>
        </pc:spChg>
        <pc:spChg chg="mod">
          <ac:chgData name="Laskey, Peter" userId="ca29371d-5a73-4634-8c7b-c388a5015cd8" providerId="ADAL" clId="{5C33D5B1-B3E6-4D4F-84D2-8462A7657F3B}" dt="2022-11-14T16:51:54.399" v="485"/>
          <ac:spMkLst>
            <pc:docMk/>
            <pc:sldMk cId="2659728692" sldId="352"/>
            <ac:spMk id="3551" creationId="{5D5A7A3F-A3F1-7F95-1603-05AC443C4B5D}"/>
          </ac:spMkLst>
        </pc:spChg>
        <pc:spChg chg="add mod">
          <ac:chgData name="Laskey, Peter" userId="ca29371d-5a73-4634-8c7b-c388a5015cd8" providerId="ADAL" clId="{5C33D5B1-B3E6-4D4F-84D2-8462A7657F3B}" dt="2022-11-14T16:57:09.581" v="564" actId="1076"/>
          <ac:spMkLst>
            <pc:docMk/>
            <pc:sldMk cId="2659728692" sldId="352"/>
            <ac:spMk id="3552" creationId="{D5073AAB-2AE8-80F3-E0BA-464824FAC557}"/>
          </ac:spMkLst>
        </pc:spChg>
        <pc:spChg chg="add mod">
          <ac:chgData name="Laskey, Peter" userId="ca29371d-5a73-4634-8c7b-c388a5015cd8" providerId="ADAL" clId="{5C33D5B1-B3E6-4D4F-84D2-8462A7657F3B}" dt="2022-11-14T16:57:40.061" v="573" actId="1076"/>
          <ac:spMkLst>
            <pc:docMk/>
            <pc:sldMk cId="2659728692" sldId="352"/>
            <ac:spMk id="3553" creationId="{B5145F12-0B09-5BAC-8406-E80EC86A559E}"/>
          </ac:spMkLst>
        </pc:spChg>
        <pc:spChg chg="add mod">
          <ac:chgData name="Laskey, Peter" userId="ca29371d-5a73-4634-8c7b-c388a5015cd8" providerId="ADAL" clId="{5C33D5B1-B3E6-4D4F-84D2-8462A7657F3B}" dt="2022-11-14T16:58:18.841" v="582" actId="1076"/>
          <ac:spMkLst>
            <pc:docMk/>
            <pc:sldMk cId="2659728692" sldId="352"/>
            <ac:spMk id="3554" creationId="{CB606D84-DF5C-0AEA-F0B0-AB990A679E1E}"/>
          </ac:spMkLst>
        </pc:s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" creationId="{7175515B-7712-7789-98A2-0EB5614704FA}"/>
          </ac:grpSpMkLst>
        </pc:grpChg>
        <pc:grpChg chg="mod">
          <ac:chgData name="Laskey, Peter" userId="ca29371d-5a73-4634-8c7b-c388a5015cd8" providerId="ADAL" clId="{5C33D5B1-B3E6-4D4F-84D2-8462A7657F3B}" dt="2022-11-09T16:08:06.930" v="1"/>
          <ac:grpSpMkLst>
            <pc:docMk/>
            <pc:sldMk cId="2659728692" sldId="352"/>
            <ac:grpSpMk id="4" creationId="{E5180AB8-03FD-4F5D-3DA5-BECD81BED96C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9" creationId="{18176ADA-EE19-EC49-3EBD-C9631CA1EF5D}"/>
          </ac:grpSpMkLst>
        </pc:grpChg>
        <pc:grpChg chg="mod">
          <ac:chgData name="Laskey, Peter" userId="ca29371d-5a73-4634-8c7b-c388a5015cd8" providerId="ADAL" clId="{5C33D5B1-B3E6-4D4F-84D2-8462A7657F3B}" dt="2022-11-09T16:08:21.178" v="3"/>
          <ac:grpSpMkLst>
            <pc:docMk/>
            <pc:sldMk cId="2659728692" sldId="352"/>
            <ac:grpSpMk id="11" creationId="{21E291B9-3D87-0B46-0B9C-982910F52381}"/>
          </ac:grpSpMkLst>
        </pc:grpChg>
        <pc:grpChg chg="add 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6" creationId="{78F8718F-2B4A-DD03-3404-A2056FA0EC90}"/>
          </ac:grpSpMkLst>
        </pc:grpChg>
        <pc:grpChg chg="mod">
          <ac:chgData name="Laskey, Peter" userId="ca29371d-5a73-4634-8c7b-c388a5015cd8" providerId="ADAL" clId="{5C33D5B1-B3E6-4D4F-84D2-8462A7657F3B}" dt="2022-11-09T16:09:01.609" v="6"/>
          <ac:grpSpMkLst>
            <pc:docMk/>
            <pc:sldMk cId="2659728692" sldId="352"/>
            <ac:grpSpMk id="18" creationId="{706021F1-164F-049B-C19B-BB86F893EBC6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4" creationId="{32FF0DFD-C544-094D-8527-C32BA56BA6A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6" creationId="{41648EDF-240D-3FEE-4001-1F923074B154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1" creationId="{4FE3DD2F-EA43-6A17-2BA7-3656F7B1F00E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33" creationId="{39FD2639-6283-943D-146C-4995FBDB1800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38" creationId="{3D45166C-4C36-CAAA-7854-9636DD64DDC6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0" creationId="{911D7E25-880F-54D9-B37C-F35D90253BD8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45" creationId="{D942E48E-4C40-0D45-6E6B-659F95C1A259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47" creationId="{95967202-3FC8-C619-5925-304682552FE7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52" creationId="{9EF6F560-7555-90A5-7D3F-B6D7F75CF07B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" creationId="{871D4897-6966-4611-A051-9451E8CE0F96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68" creationId="{E3CD6D85-FC0E-4701-9CA8-A90CD370510E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75" creationId="{1B60C841-0FCC-4E59-AFAB-39235B3050AB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2" creationId="{E4027630-8E58-4AAF-8521-391F95F958C1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89" creationId="{1286E508-5D92-4360-9441-F4E3537ED2D9}"/>
          </ac:grpSpMkLst>
        </pc:grpChg>
        <pc:grpChg chg="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96" creationId="{17D61926-7FA5-4854-9F1A-A470A6BF895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03" creationId="{93FB5CF1-DB8D-4D68-B0B2-6AF21E7A65B3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0" creationId="{A446097F-D1A1-4545-9926-05F5F5977CD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17" creationId="{F240E83A-BACD-46D5-9CCB-EA6B83618621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24" creationId="{1CB924E5-FE05-4556-A328-5D7401137AF2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1" creationId="{BFACBC84-E9D1-446B-B538-0C1901AB2CAE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38" creationId="{9BD4F589-192A-47DF-BA5E-31D3373316DB}"/>
          </ac:grpSpMkLst>
        </pc:grpChg>
        <pc:grpChg chg="del mod">
          <ac:chgData name="Laskey, Peter" userId="ca29371d-5a73-4634-8c7b-c388a5015cd8" providerId="ADAL" clId="{5C33D5B1-B3E6-4D4F-84D2-8462A7657F3B}" dt="2022-11-14T16:01:21.613" v="102" actId="478"/>
          <ac:grpSpMkLst>
            <pc:docMk/>
            <pc:sldMk cId="2659728692" sldId="352"/>
            <ac:grpSpMk id="145" creationId="{6E6F654C-D0A8-44BE-A0E5-08CDDBBFF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152" creationId="{E8BBB074-D75C-4DD6-99E5-FD9E32D9E28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59" creationId="{3BA55067-B679-4904-AE54-631D934B61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66" creationId="{EE64E03B-702B-40EE-860F-91E994E9429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73" creationId="{6B60E3E9-FF6D-4E62-AC80-BFD71704F46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0" creationId="{C6E3D8E7-BE89-42E2-B18C-EFAA1C844C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87" creationId="{2791F29B-4C24-43EE-A51F-C672E256307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194" creationId="{287ADAEF-5754-4CDD-9367-D918475DF956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01" creationId="{94130F22-B240-452F-9930-1CE7D2D68B6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08" creationId="{A68CBF8F-B03B-4AD1-BB55-D86E142DC8A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15" creationId="{BDBC11DA-3672-4869-A308-2FBC6BF3F4AB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2" creationId="{D07018A8-0B2C-4C17-9073-CC317035B0B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29" creationId="{CE940F5E-2599-4928-8751-17205F31F5E8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36" creationId="{8ADF97DF-F618-4785-B17F-B431F020AC5A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43" creationId="{E5056DB1-9C09-4700-B175-8E33786DFF88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50" creationId="{F9E499FF-81BE-4685-B887-47BC99A963E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57" creationId="{EA142E4F-3CB2-4259-93B2-E50D4D22127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64" creationId="{F5C97C12-6DE4-4B56-8620-12E9B94EA15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1" creationId="{14DA9CED-DCD8-41D3-B1F2-53B51674E3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78" creationId="{A79D6FA5-1D48-43E2-BE5A-B2578B8CAC41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85" creationId="{D28B7C45-C70F-4965-B665-C9C4DDF4FC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292" creationId="{6995D27D-A3F3-4CDF-AECA-B8680423537A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299" creationId="{A91C70CF-FD4D-4DBF-A790-E4B54CE2E38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06" creationId="{483E9D6E-D855-4A85-BA56-9CA25EC2F20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13" creationId="{8B3B7082-A5C8-43DA-886C-3D0A3DE00C2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0" creationId="{587AA537-2957-412B-937D-CA59EBF33C8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27" creationId="{7D1625CB-BA34-4782-AD9E-46361EE346C9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34" creationId="{9FE9DEBF-83FE-474F-91F6-F8DC05D5B9C0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41" creationId="{B56F3F0F-47F1-456C-8377-0DC3CC1141CF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48" creationId="{3A3DD33A-CF76-4725-9388-4BF27D2EDD6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55" creationId="{582299A2-B5CB-4950-B162-EE7CA9045903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2" creationId="{CE11B98C-B2D9-49D0-B096-9895C3D0690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69" creationId="{4E7934A6-7009-4E69-B39D-421C6D0D0337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76" creationId="{8DF30284-D1CF-4C10-A45D-234147F3DF8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83" creationId="{CB9E955B-C7C4-4532-A59B-E3CF668285B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390" creationId="{DB0CE0A4-0B2E-4438-A933-4BD2F3BCAED2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397" creationId="{6D1C1DB0-6604-4199-B92A-91BD902D56D3}"/>
          </ac:grpSpMkLst>
        </pc:grpChg>
        <pc:grpChg chg="del mod">
          <ac:chgData name="Laskey, Peter" userId="ca29371d-5a73-4634-8c7b-c388a5015cd8" providerId="ADAL" clId="{5C33D5B1-B3E6-4D4F-84D2-8462A7657F3B}" dt="2022-11-14T16:25:50.158" v="254" actId="478"/>
          <ac:grpSpMkLst>
            <pc:docMk/>
            <pc:sldMk cId="2659728692" sldId="352"/>
            <ac:grpSpMk id="404" creationId="{DB28F60B-92B5-4C52-BE75-67AFEB036A7D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1" creationId="{8AFDD0AC-4A92-4CC1-9EB2-2FAD5427354C}"/>
          </ac:grpSpMkLst>
        </pc:grpChg>
        <pc:grpChg chg="del mod">
          <ac:chgData name="Laskey, Peter" userId="ca29371d-5a73-4634-8c7b-c388a5015cd8" providerId="ADAL" clId="{5C33D5B1-B3E6-4D4F-84D2-8462A7657F3B}" dt="2022-11-14T16:21:09.507" v="219" actId="478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25" creationId="{B72CF845-8D4E-228D-8D7F-B764CAD4534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0" creationId="{50E4DEE2-E960-9645-079A-CF0DB11BB51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2" creationId="{7434E424-41DF-7224-BB46-A77D63BAE69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37" creationId="{246641CE-3363-5974-8A54-6752C8CDC02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39" creationId="{31572DF2-886A-0476-2838-0799AF73C02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44" creationId="{D86ABC59-3813-C1E6-AE96-136F73F8F918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74" creationId="{A5E3512C-6BC0-5DB4-C160-C16C6041A4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479" creationId="{2F94BA53-D136-7434-B4D6-8619DA29DC4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1" creationId="{0A173C5E-32FB-9C8A-731D-395F14EEEFC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86" creationId="{CE58C5E4-1AFB-F8D6-66E6-450892B721B8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88" creationId="{547473E6-C4B8-5D16-D54D-17420E33830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493" creationId="{C8F65F9B-F7A5-B30B-CFDC-74046E9F531A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495" creationId="{63C36547-E456-B69A-9B21-EBF5995292D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00" creationId="{A90C33EE-0766-C74B-58E5-DC0609510EEB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5C33D5B1-B3E6-4D4F-84D2-8462A7657F3B}" dt="2022-11-14T16:06:24.262" v="132"/>
          <ac:grpSpMkLst>
            <pc:docMk/>
            <pc:sldMk cId="2659728692" sldId="352"/>
            <ac:grpSpMk id="503" creationId="{32D54C28-DBF8-5C40-4AD6-6B5CDB382A6E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17" creationId="{E649D267-980D-4EA5-BCE8-EB92FC2323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528" creationId="{9142A1EF-21DD-60B6-95FD-0BAD4FFF5827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30" creationId="{81A293C2-E86E-EA5B-ACC3-3B1369E5E235}"/>
          </ac:grpSpMkLst>
        </pc:grpChg>
        <pc:grpChg chg="del mod">
          <ac:chgData name="Laskey, Peter" userId="ca29371d-5a73-4634-8c7b-c388a5015cd8" providerId="ADAL" clId="{5C33D5B1-B3E6-4D4F-84D2-8462A7657F3B}" dt="2022-11-14T15:45:56.739" v="19" actId="478"/>
          <ac:grpSpMkLst>
            <pc:docMk/>
            <pc:sldMk cId="2659728692" sldId="352"/>
            <ac:grpSpMk id="531" creationId="{FCC082A9-E759-4609-94CE-AFD9FD3C562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38" creationId="{CAE8FCE5-101A-4C65-B499-AF5A92C53DFC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45" creationId="{2AF2AB78-2212-4BFF-B3B5-8C7B5AEF7A4E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2" creationId="{1F4EAA8A-4A4F-4ECF-9098-7E145C779382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59" creationId="{297DC8A2-2EC0-49B1-BE84-F9810B1A9B4F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66" creationId="{BB21C9B5-C11F-4EA4-B357-1FFCEEC6B024}"/>
          </ac:grpSpMkLst>
        </pc:grpChg>
        <pc:grpChg chg="del mod">
          <ac:chgData name="Laskey, Peter" userId="ca29371d-5a73-4634-8c7b-c388a5015cd8" providerId="ADAL" clId="{5C33D5B1-B3E6-4D4F-84D2-8462A7657F3B}" dt="2022-11-14T16:01:15.154" v="101" actId="478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5C33D5B1-B3E6-4D4F-84D2-8462A7657F3B}" dt="2022-11-09T16:10:54.787" v="13" actId="1076"/>
          <ac:grpSpMkLst>
            <pc:docMk/>
            <pc:sldMk cId="2659728692" sldId="352"/>
            <ac:grpSpMk id="580" creationId="{2FCDEABD-18E7-45BB-9B18-DD75FD2A8456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1" creationId="{1C08F467-1BAB-51C0-7894-1931651625D9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593" creationId="{444C887C-7764-38ED-028F-72A7FB4E571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598" creationId="{6EA9C153-1E04-E170-7756-077C102FB1FE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0" creationId="{F9947CE7-4E6A-91EF-7388-91705DEC460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05" creationId="{83AD8222-89E5-86C4-BC23-0BEC74A6D856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07" creationId="{6AAFEF60-F666-323F-8C19-1441169755B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14" creationId="{A6B52A35-260A-D71E-E389-E7D2DBF88723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17" creationId="{95C15C32-DF0B-3D9F-593D-0E01BEC62D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2" creationId="{D0BE9875-9D38-A795-88EF-8C14BD48ABA8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24" creationId="{F820E1CB-A933-D808-8F3B-29533C9665C4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29" creationId="{69BA8D17-5DBA-1960-04CD-235363026C6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1" creationId="{48FC9A38-7AFD-91ED-9961-8B9B38AA625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36" creationId="{602FC500-07DB-772D-0902-30DC382063C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38" creationId="{FB1F3D30-3178-7D10-554C-7445A0141F5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45" creationId="{D5F59ACF-6274-40C3-F5D4-D01DC7CEF06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0" creationId="{852D517E-FE6C-A6C3-5BF7-B9F54061653F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2" creationId="{6BF3F989-08DA-BF1A-8FAA-09446F7F98D9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57" creationId="{C6CD128F-6978-C2C3-66E2-F796E195A3EC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59" creationId="{B8FFB21E-99C1-CDDE-E461-63BFC406AED8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64" creationId="{6C5333AA-7E1D-23BC-9D42-A6938574F96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66" creationId="{260AD895-AE6D-BDB8-264E-D7E0C934EB0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73" creationId="{F8CE87C2-1058-5C44-1B78-B067DC0F987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79" creationId="{4D900820-6B22-CE8F-ABC7-480B16FF080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2" creationId="{18003E4E-11AA-B851-334C-CBF305EAFFB5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87" creationId="{FA20B6FC-ECB6-DB9E-5AF1-8787D1B05EB1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89" creationId="{2AA8D320-7E08-68E4-E4E4-936628B04F7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694" creationId="{838F6B02-AFAE-044C-BD09-73D4F95679A2}"/>
          </ac:grpSpMkLst>
        </pc:grpChg>
        <pc:grpChg chg="mod">
          <ac:chgData name="Laskey, Peter" userId="ca29371d-5a73-4634-8c7b-c388a5015cd8" providerId="ADAL" clId="{5C33D5B1-B3E6-4D4F-84D2-8462A7657F3B}" dt="2022-11-14T16:06:55.025" v="134"/>
          <ac:grpSpMkLst>
            <pc:docMk/>
            <pc:sldMk cId="2659728692" sldId="352"/>
            <ac:grpSpMk id="696" creationId="{75BF0BA1-6830-ECAE-33DF-5CD3873BEEF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701" creationId="{B7C6D423-2BF3-481F-6DD5-EC1F40DB4C37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703" creationId="{5D125E55-E6F2-25B1-FF59-0212F969A091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2" creationId="{B620F852-AE99-2CC1-5149-EC41391152CB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14" creationId="{3122E8EB-71EC-DD6B-4D56-56410C5C7E1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19" creationId="{CC873CEA-07A7-6F51-F6D7-A72EEF475F6D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1" creationId="{C1DD5B06-1BFC-EADD-AB95-35FAAE4E4790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26" creationId="{82DA5957-061D-7F80-E5A2-C44997D1BC3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28" creationId="{0B70A5E5-ED5F-7C64-9B51-40C8B8668B7A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33" creationId="{D326FA53-075D-4BBA-1674-5D79C8306C9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35" creationId="{B748188C-ED43-04F2-AD3A-52493A630045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0" creationId="{3CEF38E9-FF34-75F9-9004-4DB3D72B5C95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43" creationId="{66002C0C-ED64-0B42-364B-936B625A0D1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48" creationId="{F48F2B14-CF2A-27E0-0F5B-2E0CA0EA0DB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0" creationId="{92E76696-4810-27F2-16D1-68B2ED3AA58B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57" creationId="{191BC94F-36D4-87A9-DEE3-C816DAF8A56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64" creationId="{34C7FB58-C177-E54F-0E9A-3C6080B2E1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1469" creationId="{F86A4074-88C7-9A63-60A6-6FE780750500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1471" creationId="{6F2E58CD-858D-116C-3004-07E894309552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2" creationId="{8E7D368B-F8C9-B963-78AA-962E5F621DCD}"/>
          </ac:grpSpMkLst>
        </pc:grpChg>
        <pc:grpChg chg="add del mod">
          <ac:chgData name="Laskey, Peter" userId="ca29371d-5a73-4634-8c7b-c388a5015cd8" providerId="ADAL" clId="{5C33D5B1-B3E6-4D4F-84D2-8462A7657F3B}" dt="2022-11-14T16:21:08.299" v="218" actId="478"/>
          <ac:grpSpMkLst>
            <pc:docMk/>
            <pc:sldMk cId="2659728692" sldId="352"/>
            <ac:grpSpMk id="2117" creationId="{E9170485-89EA-A89B-7E74-54F7176CDB3D}"/>
          </ac:grpSpMkLst>
        </pc:grpChg>
        <pc:grpChg chg="mod">
          <ac:chgData name="Laskey, Peter" userId="ca29371d-5a73-4634-8c7b-c388a5015cd8" providerId="ADAL" clId="{5C33D5B1-B3E6-4D4F-84D2-8462A7657F3B}" dt="2022-11-14T16:00:55.851" v="99"/>
          <ac:grpSpMkLst>
            <pc:docMk/>
            <pc:sldMk cId="2659728692" sldId="352"/>
            <ac:grpSpMk id="2119" creationId="{CAC249DE-2E4E-570B-E01F-7FDBFC10276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25" creationId="{EBE67CFD-2CB1-E5A0-B2D2-688BFCA91445}"/>
          </ac:grpSpMkLst>
        </pc:grpChg>
        <pc:grpChg chg="mod">
          <ac:chgData name="Laskey, Peter" userId="ca29371d-5a73-4634-8c7b-c388a5015cd8" providerId="ADAL" clId="{5C33D5B1-B3E6-4D4F-84D2-8462A7657F3B}" dt="2022-11-14T16:03:35.778" v="120"/>
          <ac:grpSpMkLst>
            <pc:docMk/>
            <pc:sldMk cId="2659728692" sldId="352"/>
            <ac:grpSpMk id="2127" creationId="{AA459943-0953-4441-D633-A7AF918D3D6D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2" creationId="{D6A8E013-13D5-1C0A-C51D-35CE89A84846}"/>
          </ac:grpSpMkLst>
        </pc:grpChg>
        <pc:grpChg chg="mod">
          <ac:chgData name="Laskey, Peter" userId="ca29371d-5a73-4634-8c7b-c388a5015cd8" providerId="ADAL" clId="{5C33D5B1-B3E6-4D4F-84D2-8462A7657F3B}" dt="2022-11-14T16:04:08.162" v="123"/>
          <ac:grpSpMkLst>
            <pc:docMk/>
            <pc:sldMk cId="2659728692" sldId="352"/>
            <ac:grpSpMk id="2134" creationId="{DD155B0D-E7F5-2CB9-BF58-7BB2B689E8F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39" creationId="{FA1C6275-AA3C-AB0A-50BD-FEA24BBA45E1}"/>
          </ac:grpSpMkLst>
        </pc:grpChg>
        <pc:grpChg chg="mod">
          <ac:chgData name="Laskey, Peter" userId="ca29371d-5a73-4634-8c7b-c388a5015cd8" providerId="ADAL" clId="{5C33D5B1-B3E6-4D4F-84D2-8462A7657F3B}" dt="2022-11-14T16:04:40.732" v="127"/>
          <ac:grpSpMkLst>
            <pc:docMk/>
            <pc:sldMk cId="2659728692" sldId="352"/>
            <ac:grpSpMk id="2141" creationId="{42DD99CF-26FF-1E95-EA74-27DFE29C2F2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46" creationId="{5DA17C39-3C8C-4880-7E50-4E5660222E84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48" creationId="{EA73DC7B-616E-D450-886A-4E5D8C0DEE21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53" creationId="{BF7F7B47-1D2C-2EBD-DF04-D5C075F6E381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55" creationId="{284080EA-AD53-1D84-5E68-F5478EAD441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0" creationId="{BC1AFA18-5F23-3333-6025-D872E6656139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2" creationId="{79716766-9F56-FFD3-B30C-7C7EABFDDFAF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167" creationId="{7FCE0803-6832-B90F-0AA9-F7AFC10891AC}"/>
          </ac:grpSpMkLst>
        </pc:grpChg>
        <pc:grpChg chg="mod">
          <ac:chgData name="Laskey, Peter" userId="ca29371d-5a73-4634-8c7b-c388a5015cd8" providerId="ADAL" clId="{5C33D5B1-B3E6-4D4F-84D2-8462A7657F3B}" dt="2022-11-14T16:06:13.432" v="130"/>
          <ac:grpSpMkLst>
            <pc:docMk/>
            <pc:sldMk cId="2659728692" sldId="352"/>
            <ac:grpSpMk id="2169" creationId="{2DBA9150-9F85-A5FC-3C7E-B749918C2F9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174" creationId="{D8B01181-015F-6626-6E2E-965A6E4B4B9E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1" creationId="{AD831CAB-580D-D53E-CC44-93A086A367F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03" creationId="{F8CE19C1-DFF8-53D7-27A8-0526CC8AF190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08" creationId="{F583816A-2D1B-0359-194E-01AC9F653A76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0" creationId="{109FF6DE-85CF-1CC6-B4B5-A54686E0FA0A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15" creationId="{3BA7E320-2E7C-4C8E-2DED-225690B5A288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17" creationId="{0A97ED72-40C7-27F3-9192-FA50F501AE2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24" creationId="{9CE8F2D4-2EAB-3089-163E-9018645E5737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29" creationId="{C94441DA-90A4-4228-566E-8DE65BDA205B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1" creationId="{B8D1C254-1DC6-627F-723E-30117EC1D903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36" creationId="{3EDFFF05-110D-2FB4-A9AE-3D834FF76ED1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38" creationId="{B62009DF-76E2-55A1-48B7-F5EA88B9BCAB}"/>
          </ac:grpSpMkLst>
        </pc:grpChg>
        <pc:grpChg chg="add del mod">
          <ac:chgData name="Laskey, Peter" userId="ca29371d-5a73-4634-8c7b-c388a5015cd8" providerId="ADAL" clId="{5C33D5B1-B3E6-4D4F-84D2-8462A7657F3B}" dt="2022-11-14T16:09:19.123" v="153" actId="478"/>
          <ac:grpSpMkLst>
            <pc:docMk/>
            <pc:sldMk cId="2659728692" sldId="352"/>
            <ac:grpSpMk id="2543" creationId="{7433DFA0-F000-234F-66A9-A1237C263C6E}"/>
          </ac:grpSpMkLst>
        </pc:grpChg>
        <pc:grpChg chg="mod">
          <ac:chgData name="Laskey, Peter" userId="ca29371d-5a73-4634-8c7b-c388a5015cd8" providerId="ADAL" clId="{5C33D5B1-B3E6-4D4F-84D2-8462A7657F3B}" dt="2022-11-14T16:07:29.808" v="136"/>
          <ac:grpSpMkLst>
            <pc:docMk/>
            <pc:sldMk cId="2659728692" sldId="352"/>
            <ac:grpSpMk id="2545" creationId="{89678B36-9942-CC84-D34C-F9AC1DF3EBF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5C33D5B1-B3E6-4D4F-84D2-8462A7657F3B}" dt="2022-11-14T16:09:00.742" v="149"/>
          <ac:grpSpMkLst>
            <pc:docMk/>
            <pc:sldMk cId="2659728692" sldId="352"/>
            <ac:grpSpMk id="2552" creationId="{EF956C20-099F-2C54-DA09-A7FBDF23765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5C33D5B1-B3E6-4D4F-84D2-8462A7657F3B}" dt="2022-11-14T16:09:05.738" v="151"/>
          <ac:grpSpMkLst>
            <pc:docMk/>
            <pc:sldMk cId="2659728692" sldId="352"/>
            <ac:grpSpMk id="2559" creationId="{95EA0FEF-8D8E-C644-E5B8-3EA0C4EEF9D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66" creationId="{0FC6FD0B-AEDB-8B56-B318-B61F0F6FAF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73" creationId="{29B7CAC7-649D-A3E0-5EF6-4E4B8888CF5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mod">
          <ac:chgData name="Laskey, Peter" userId="ca29371d-5a73-4634-8c7b-c388a5015cd8" providerId="ADAL" clId="{5C33D5B1-B3E6-4D4F-84D2-8462A7657F3B}" dt="2022-11-14T16:11:18.115" v="168"/>
          <ac:grpSpMkLst>
            <pc:docMk/>
            <pc:sldMk cId="2659728692" sldId="352"/>
            <ac:grpSpMk id="2580" creationId="{FAE71213-B2F1-C14D-84F7-33D634DD4B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85" creationId="{4D813BC8-C1A8-3CF5-6E6C-E24D11D5C04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87" creationId="{8BE9B359-C54D-6CC6-1E81-806AB4545D06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2" creationId="{E57E0755-23F3-5CBD-70AF-FE2E4A6AB4FD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594" creationId="{ED00F5E0-6259-CFB7-F9C7-299DC73746D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599" creationId="{0505BB52-F50A-CC09-6485-E32FFFEE742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1" creationId="{02540561-6601-ACAB-7928-3FFD8BE18F6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06" creationId="{F89596A4-9DFC-DDA4-28EA-574B24FC0A4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08" creationId="{551F53FE-E3FB-918E-C64A-8BB6975BCDD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13" creationId="{88E97E11-F860-C3C3-C15B-83235246B744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15" creationId="{83AF74FE-BE80-6BEF-4A90-47BC574E902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0" creationId="{6287ECDE-DFED-36F0-D3D1-64330AFE8E2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2" creationId="{A792C1A9-ECD9-FE0C-09FC-2FEE5CFF69E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29" creationId="{42E7ECAF-1CE6-BB78-0EE8-D0D23B211837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36" creationId="{D6395994-D758-4384-E7B9-A3FDE61DFF6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43" creationId="{F0B50CF2-679C-F70D-D372-C0822B5DD5F2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0" creationId="{EB67743A-5CF2-FFA5-3643-288E7FC9BC4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57" creationId="{70D55054-CB8E-046E-646B-EF888442ED1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64" creationId="{4E598A48-BF86-704E-7253-C6D319C4994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69" creationId="{306A6806-6AD8-0271-2A32-6C3AA416D549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1" creationId="{FCF19645-2A54-015B-0119-1703A88BE833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76" creationId="{99A1296C-9BE7-6D33-C0AC-32B3DBAB0AD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78" creationId="{377EEBED-1B8D-D978-E5A8-ABBFC67A4F6F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83" creationId="{F9714C86-A654-1131-EF68-D3999818BABC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85" creationId="{F136E3FC-E7E2-C568-19D4-6AE2FA0F5AEE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0" creationId="{00F7D63D-A3DF-3062-12E5-1DD63829FDE7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2" creationId="{008A1127-F1A5-025E-A6C0-6A04D45E3EC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697" creationId="{CEEF34AB-42CF-9539-FD67-E77B1AC2EB00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699" creationId="{4655948C-F4FA-465C-1822-FC27C57078AD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04" creationId="{80CB6C70-65D2-4EDB-F7AD-4D6CD36AF34E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06" creationId="{6B3D14C3-DEA8-7394-6B19-84E61D294FD4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13" creationId="{AE447295-1867-D697-3C2D-ABDB02D555F2}"/>
          </ac:grpSpMkLst>
        </pc:grpChg>
        <pc:grpChg chg="add del mod">
          <ac:chgData name="Laskey, Peter" userId="ca29371d-5a73-4634-8c7b-c388a5015cd8" providerId="ADAL" clId="{5C33D5B1-B3E6-4D4F-84D2-8462A7657F3B}" dt="2022-11-14T16:18:00.337" v="210" actId="478"/>
          <ac:grpSpMkLst>
            <pc:docMk/>
            <pc:sldMk cId="2659728692" sldId="352"/>
            <ac:grpSpMk id="2718" creationId="{76DA5F45-9DA3-41F1-D932-103AAEC67522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0" creationId="{18C477B1-C5CF-413C-E54C-AD3B245BB8FA}"/>
          </ac:grpSpMkLst>
        </pc:grpChg>
        <pc:grpChg chg="add del mod">
          <ac:chgData name="Laskey, Peter" userId="ca29371d-5a73-4634-8c7b-c388a5015cd8" providerId="ADAL" clId="{5C33D5B1-B3E6-4D4F-84D2-8462A7657F3B}" dt="2022-11-14T16:18:05.266" v="213" actId="478"/>
          <ac:grpSpMkLst>
            <pc:docMk/>
            <pc:sldMk cId="2659728692" sldId="352"/>
            <ac:grpSpMk id="2725" creationId="{62307C84-324C-1980-79DA-6E55FE149375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27" creationId="{FFE485DE-8F23-7152-A30A-6197F78C5F59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34" creationId="{610A2703-4953-3450-57DE-58090A17AAFC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1" creationId="{6CECFF0C-C8C1-54A3-8C83-EAA7DA028AD8}"/>
          </ac:grpSpMkLst>
        </pc:grpChg>
        <pc:grpChg chg="add mod">
          <ac:chgData name="Laskey, Peter" userId="ca29371d-5a73-4634-8c7b-c388a5015cd8" providerId="ADAL" clId="{5C33D5B1-B3E6-4D4F-84D2-8462A7657F3B}" dt="2022-11-14T16:32:56.519" v="279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mod">
          <ac:chgData name="Laskey, Peter" userId="ca29371d-5a73-4634-8c7b-c388a5015cd8" providerId="ADAL" clId="{5C33D5B1-B3E6-4D4F-84D2-8462A7657F3B}" dt="2022-11-14T16:11:53.675" v="172"/>
          <ac:grpSpMkLst>
            <pc:docMk/>
            <pc:sldMk cId="2659728692" sldId="352"/>
            <ac:grpSpMk id="2748" creationId="{5BFE64A6-1330-1DFD-26CA-034F218A2B3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53" creationId="{8BB55DD8-EFB5-B630-8482-2263858EBC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55" creationId="{366AD9E0-2976-3D8B-5B04-3457FF608C6F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0" creationId="{0ED096F6-A390-1CDC-F07E-B250C68E47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2" creationId="{B96461ED-4AEE-581D-3B0D-8864A70A2F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67" creationId="{1F13DFCB-36AD-4FAD-1A51-57BE98286D0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69" creationId="{2AC355AC-703A-A8A6-172B-E2EED89A3BB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74" creationId="{004B5C97-0532-35EB-8549-07A703D49EF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76" creationId="{0AB48814-61A9-EDA5-0544-14C38149911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1" creationId="{294EA72B-AC62-1F15-3DDC-CF33B6F05D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83" creationId="{88D2F1BC-3C13-F510-070F-8C9D850468A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88" creationId="{3AF033D5-7C63-A9B7-E29A-2525737A789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0" creationId="{CD8D4BCC-4550-0DC1-FF61-791302F8B52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797" creationId="{90C67EC6-85BE-F409-0681-413ED07A6E62}"/>
          </ac:grpSpMkLst>
        </pc:grpChg>
        <pc:grpChg chg="add del mod">
          <ac:chgData name="Laskey, Peter" userId="ca29371d-5a73-4634-8c7b-c388a5015cd8" providerId="ADAL" clId="{5C33D5B1-B3E6-4D4F-84D2-8462A7657F3B}" dt="2022-11-14T16:18:01.994" v="211" actId="478"/>
          <ac:grpSpMkLst>
            <pc:docMk/>
            <pc:sldMk cId="2659728692" sldId="352"/>
            <ac:grpSpMk id="2802" creationId="{4EC3439C-23A6-C741-1E55-20AB782F996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04" creationId="{FD2B6BE9-E87C-5B95-B8C8-9894D481479D}"/>
          </ac:grpSpMkLst>
        </pc:grpChg>
        <pc:grpChg chg="add del mod">
          <ac:chgData name="Laskey, Peter" userId="ca29371d-5a73-4634-8c7b-c388a5015cd8" providerId="ADAL" clId="{5C33D5B1-B3E6-4D4F-84D2-8462A7657F3B}" dt="2022-11-14T16:18:03.168" v="212" actId="478"/>
          <ac:grpSpMkLst>
            <pc:docMk/>
            <pc:sldMk cId="2659728692" sldId="352"/>
            <ac:grpSpMk id="2809" creationId="{0F476C80-62E3-EF5D-6D6E-54D2C3D75466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1" creationId="{9C621EF1-6A98-CAA9-4064-0244F5D1D369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16" creationId="{56E04FAF-F336-44A4-7ADC-1B7BF41225F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18" creationId="{87178F74-FA38-6C41-CED2-064A31F09BD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25" creationId="{D97715D2-2C13-D652-3407-081B07C1EB1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0" creationId="{C9C9C603-655B-C53C-84B2-2379D7FF136D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2" creationId="{35B4AB49-0155-33B6-23C4-91A96FF3BC7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37" creationId="{F8E5FDE1-BFA1-687B-16C5-6334BBC1B863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39" creationId="{8CDE1995-5641-4A78-71E7-C911614F048B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44" creationId="{41A4DDCC-D494-2EAA-B794-B465E6A1BC3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46" creationId="{3AF31C8F-B0B6-0E9D-0FAD-F42B8CEC61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1" creationId="{78D4B950-7E4D-334F-C679-18495F585980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53" creationId="{373D177F-F49F-6B03-D48B-4A68D44BC11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58" creationId="{65A5E1E0-E5DD-0A34-A61F-B8EBF7988B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0" creationId="{E170BC6D-9549-A335-7825-6948306123E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65" creationId="{00653F87-8CFF-CC47-3A28-4B8F4D537B7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67" creationId="{B9CED7F5-20C8-5B3C-984A-CFDB7ACD7F7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2" creationId="{FDED6090-8C80-D606-B081-FBDF7E96DA3E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74" creationId="{0411A5D6-0254-DFF7-5AC1-B013CAE9EF4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1" creationId="{DF80BA6D-BAA1-89F3-5D4B-12B9837AB344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88" creationId="{0BE64849-D50A-2A82-7C6F-C4DA9822D763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895" creationId="{99D373BD-DAEC-7A40-8569-2F92B1081B9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2" creationId="{75F03F85-AC3A-A0BB-F700-AEB6AECFF6B2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07" creationId="{262826FD-E330-EF04-B4FD-914F43588A2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09" creationId="{8D04846A-591F-369E-DDCA-07B0F5E180E8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14" creationId="{C962B21B-6A93-645B-1A86-46CEC99A69DB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16" creationId="{227EF43E-B64F-2AE0-86B7-9057CD24245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1" creationId="{F85A01A8-0A53-E612-27DC-5B51E21DF491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23" creationId="{2839A989-66A6-4136-1B34-DE986B6F0FB0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28" creationId="{28D6C8CF-1C0D-9B9F-EBF3-7B5FB84CD0E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0" creationId="{59C21B12-BABD-8650-C23A-1E7E60BB449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35" creationId="{1DF9A169-6E18-510E-D10D-5777ADA57C25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37" creationId="{77315F8B-A567-F98C-B46F-C946F669743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2" creationId="{933B8385-E6CA-224D-D4D8-6F8A7399715F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44" creationId="{57A0EE24-BFDE-941F-3A26-895EC4363A9A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49" creationId="{532D85A2-1690-155A-9640-88F142CD0A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1" creationId="{F6A3B13F-828B-796B-F51C-17B1AEFE419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56" creationId="{6A2481D4-BF28-752F-A5CA-B06DADF5D90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58" creationId="{4C9EEAE8-2660-00DF-B815-C7EB95E5E86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65" creationId="{5C83B620-38A2-E893-35E2-F0273B0E6CEE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2" creationId="{DB06700E-11B4-2108-E7C0-E319BEBC3866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79" creationId="{EA300C64-2F46-077C-62DD-8BD54665BA25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86" creationId="{190C424C-B3A1-C869-AFF4-A3AC1A5D51AD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1" creationId="{133D7427-8CA8-4F80-AAE5-89280F4C42CA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2993" creationId="{F9B2AB60-6AE2-E6C6-2AF4-B1896AAD09D7}"/>
          </ac:grpSpMkLst>
        </pc:grpChg>
        <pc:grpChg chg="add mod">
          <ac:chgData name="Laskey, Peter" userId="ca29371d-5a73-4634-8c7b-c388a5015cd8" providerId="ADAL" clId="{5C33D5B1-B3E6-4D4F-84D2-8462A7657F3B}" dt="2022-11-14T16:45:11.068" v="382" actId="1076"/>
          <ac:grpSpMkLst>
            <pc:docMk/>
            <pc:sldMk cId="2659728692" sldId="352"/>
            <ac:grpSpMk id="2998" creationId="{3D17F478-F228-FEC8-8311-FA4B95866187}"/>
          </ac:grpSpMkLst>
        </pc:grpChg>
        <pc:grpChg chg="mod">
          <ac:chgData name="Laskey, Peter" userId="ca29371d-5a73-4634-8c7b-c388a5015cd8" providerId="ADAL" clId="{5C33D5B1-B3E6-4D4F-84D2-8462A7657F3B}" dt="2022-11-14T16:13:24.510" v="177"/>
          <ac:grpSpMkLst>
            <pc:docMk/>
            <pc:sldMk cId="2659728692" sldId="352"/>
            <ac:grpSpMk id="3000" creationId="{16474A87-8243-233D-65FD-DF92187E9B7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0" creationId="{DF2F5526-5168-61CD-1829-CF97C7A4DF4C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2" creationId="{14450690-CC4C-7BBF-EBE0-E4B35FE9BB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17" creationId="{2B8657B1-4620-02E8-C1E0-94FFBB681A94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19" creationId="{5EF553F6-6848-9E7C-6DCC-566C5EE3328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24" creationId="{370005E1-B875-F90F-6C91-2EFD0827A08D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26" creationId="{E93209AA-C191-A1EA-9585-8FF4016B857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31" creationId="{E63F510A-93C9-B6F9-21E8-98F33783402A}"/>
          </ac:grpSpMkLst>
        </pc:grpChg>
        <pc:grpChg chg="mod">
          <ac:chgData name="Laskey, Peter" userId="ca29371d-5a73-4634-8c7b-c388a5015cd8" providerId="ADAL" clId="{5C33D5B1-B3E6-4D4F-84D2-8462A7657F3B}" dt="2022-11-14T16:21:38.131" v="220"/>
          <ac:grpSpMkLst>
            <pc:docMk/>
            <pc:sldMk cId="2659728692" sldId="352"/>
            <ac:grpSpMk id="3033" creationId="{C9C4315D-2D7D-9A25-614A-3088A3C937EA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38" creationId="{50153394-5C62-9D93-9367-49E31F6B7B09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0" creationId="{1611F380-1A8C-5010-6A5C-6F19A599294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45" creationId="{14DCE905-3888-D22F-C174-ED1A12CDC7DC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47" creationId="{ADDE00D7-A0C5-A90F-6F4F-B3B96C1647B5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2" creationId="{CA8FD4F2-8FBC-89BB-028F-176D6CE10715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54" creationId="{0CDD373A-5C27-75DC-874A-6DB1BC3F0156}"/>
          </ac:grpSpMkLst>
        </pc:grpChg>
        <pc:grpChg chg="add del mod">
          <ac:chgData name="Laskey, Peter" userId="ca29371d-5a73-4634-8c7b-c388a5015cd8" providerId="ADAL" clId="{5C33D5B1-B3E6-4D4F-84D2-8462A7657F3B}" dt="2022-11-14T16:26:38.944" v="259" actId="478"/>
          <ac:grpSpMkLst>
            <pc:docMk/>
            <pc:sldMk cId="2659728692" sldId="352"/>
            <ac:grpSpMk id="3059" creationId="{74116717-9E87-6900-47B8-D1D7073754DF}"/>
          </ac:grpSpMkLst>
        </pc:grpChg>
        <pc:grpChg chg="mod">
          <ac:chgData name="Laskey, Peter" userId="ca29371d-5a73-4634-8c7b-c388a5015cd8" providerId="ADAL" clId="{5C33D5B1-B3E6-4D4F-84D2-8462A7657F3B}" dt="2022-11-14T16:26:23.994" v="257"/>
          <ac:grpSpMkLst>
            <pc:docMk/>
            <pc:sldMk cId="2659728692" sldId="352"/>
            <ac:grpSpMk id="3061" creationId="{41459E6F-17F9-ACA6-057F-FB20783F679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66" creationId="{CBEDF0F4-AA46-40D0-B0A9-E397AE8578D5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68" creationId="{8F1C5B92-22DD-2B52-E643-15460799252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73" creationId="{1D910205-AA54-1DCD-5FB2-1613351EF93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75" creationId="{6578A5C5-87B8-8A8A-D0E8-1AC2CEAE9E0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0" creationId="{06B19823-10FD-7FF7-A6BF-2D5B660B6470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2" creationId="{DCB55922-B5ED-0783-E5C9-132927AD66F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87" creationId="{17AFBE27-079D-E3A8-26D6-36C75A1DBCA9}"/>
          </ac:grpSpMkLst>
        </pc:grpChg>
        <pc:grpChg chg="mod">
          <ac:chgData name="Laskey, Peter" userId="ca29371d-5a73-4634-8c7b-c388a5015cd8" providerId="ADAL" clId="{5C33D5B1-B3E6-4D4F-84D2-8462A7657F3B}" dt="2022-11-14T16:26:58.009" v="262"/>
          <ac:grpSpMkLst>
            <pc:docMk/>
            <pc:sldMk cId="2659728692" sldId="352"/>
            <ac:grpSpMk id="3089" creationId="{B48B18D0-30AF-6BE9-1C10-7B04B439FA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094" creationId="{1B41B4DD-14B2-A9A0-0E3E-D20DAB8B3CB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096" creationId="{A27F50F8-F50A-70A7-82AB-DBE43B138D2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1" creationId="{1E2AC371-A4D6-0D59-E35E-ED473D0D82EF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03" creationId="{2081AEA9-07FA-3EBB-D2AE-9EF9504F6E4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08" creationId="{FF150322-D41B-52B3-1640-B885DC0F6507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0" creationId="{D81D0047-2F8A-191E-8F80-280E826F051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15" creationId="{128BECBA-272E-8B2F-0D94-ADDB128CE09A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17" creationId="{B8DBF0FA-9ACF-311C-94EF-37AEF6AC85F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2" creationId="{4475CA56-CBEA-0E0B-6CE4-6E2CA3ABC8BB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24" creationId="{F601B1CD-DC36-F449-30F6-F35090A1D3B4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29" creationId="{EAA45A39-69B1-198B-D7E2-063D7AED0950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1" creationId="{E91CF087-622D-5934-198A-32052E01EA9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36" creationId="{3845D124-B99B-2C16-FFF9-C6DB55C59564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38" creationId="{8F5C32C6-F02E-C2DC-91E6-9B84BB9A73A5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43" creationId="{72A14D68-114E-3219-200F-D1BD078238DC}"/>
          </ac:grpSpMkLst>
        </pc:grpChg>
        <pc:grpChg chg="mod">
          <ac:chgData name="Laskey, Peter" userId="ca29371d-5a73-4634-8c7b-c388a5015cd8" providerId="ADAL" clId="{5C33D5B1-B3E6-4D4F-84D2-8462A7657F3B}" dt="2022-11-14T16:27:39.210" v="264"/>
          <ac:grpSpMkLst>
            <pc:docMk/>
            <pc:sldMk cId="2659728692" sldId="352"/>
            <ac:grpSpMk id="3145" creationId="{051C8FED-B1A5-A7D9-2342-5B89FFDF040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0" creationId="{01AFB5F0-AD72-D3C4-B0A5-7C001D04F82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2" creationId="{AC82C92A-70B1-6261-040C-E87DC79DB91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57" creationId="{6EDBA7C7-E7BC-48C0-AB35-B158400E0D7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59" creationId="{2677EADA-705F-3E7A-CF18-7E452C79017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64" creationId="{DCF9E391-4608-E258-1253-0B3600CB043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66" creationId="{2805BC30-3C5F-4AB9-2575-F85C55FB74C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1" creationId="{4DF8FD97-B2CB-21A5-78C9-0EAF7F4CB296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73" creationId="{823AC35B-3DCB-5F32-E7C8-94B3FB523A7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78" creationId="{F79FD968-24EF-E216-439B-F2845B9C69CB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0" creationId="{7862A7BF-0742-98A7-9708-3BD60C1A396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85" creationId="{A23EEAC7-7E45-B900-C219-F7CF0AB317A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87" creationId="{AF9F8997-FA47-9DDE-9C9B-AAC4BE962A2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2" creationId="{C7A1925E-1683-6AC1-0EB8-288AB08C3367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194" creationId="{7A565B04-4CCE-C963-5237-6FF6830867D1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199" creationId="{C5184665-8620-E8D5-5F59-EDDF325560C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1" creationId="{9B457A5C-CE56-4BC9-C1F3-F24EF6FF2ED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06" creationId="{80C61AF8-0E40-3090-05B8-D5089408E5FC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08" creationId="{7D2BD7F5-0661-A134-6C54-2771DFB503B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13" creationId="{83077914-6505-ED67-6EF7-38CDD6DBB345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15" creationId="{99D0CA58-D636-457D-4F16-FD123FB7326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0" creationId="{A945081B-5235-1CA8-1F5E-EC17305B478E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2" creationId="{0F36BA17-F016-AB62-B1B8-40E2F693FFC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27" creationId="{318473BA-963D-8916-F749-16B3C20A7828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29" creationId="{BAE79419-28DD-F9A7-B545-042C6A559CD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34" creationId="{CF5556CB-5E86-FD9E-1002-DBCF6B7BB813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36" creationId="{4F9CC4E6-DAA7-EF5F-E10C-F34B77A478A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1" creationId="{B6CD44DF-67AF-B3E5-B8B4-9C1210852A0F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43" creationId="{FE90F142-7FC6-0285-139B-EE3A8D23FBEA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48" creationId="{96179874-4DAB-7694-F26A-A8D23F408EBD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0" creationId="{72A4C313-383F-FD32-15F6-EBB9DCAEDB92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55" creationId="{944D3AAA-0208-8C16-E23B-A5F697AF4CE0}"/>
          </ac:grpSpMkLst>
        </pc:grpChg>
        <pc:grpChg chg="mod">
          <ac:chgData name="Laskey, Peter" userId="ca29371d-5a73-4634-8c7b-c388a5015cd8" providerId="ADAL" clId="{5C33D5B1-B3E6-4D4F-84D2-8462A7657F3B}" dt="2022-11-14T16:27:58.954" v="266"/>
          <ac:grpSpMkLst>
            <pc:docMk/>
            <pc:sldMk cId="2659728692" sldId="352"/>
            <ac:grpSpMk id="3257" creationId="{20C67F0B-DD60-9C33-4045-F4EF821F687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2" creationId="{F6EDDC17-B6F2-4076-AC66-78FED0462E05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64" creationId="{4C9B3D92-9634-3C82-E850-58C3D354D99F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69" creationId="{6ECEA590-E948-0834-95BA-C75EDD64255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1" creationId="{7EA11E9B-C9AD-5476-0CCC-BDB062C246D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76" creationId="{761AFD9A-99D5-79C2-AF8B-99CA238D52E1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78" creationId="{98A4069F-5158-26F8-5D9A-28832E8CF006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83" creationId="{FD5325AD-C29B-2A12-9005-292A2B02BA0B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85" creationId="{C66B3A1A-F423-323A-363D-BC7D41EF9A93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0" creationId="{30856619-DBFE-DE8D-16BE-3DC64B70381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2" creationId="{2C274B15-DCB8-4264-5E97-38A61C8C62A8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297" creationId="{A08779CD-AF78-49EC-E4B2-D025E4EA40C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299" creationId="{8060C4BC-1064-E1F6-A68C-DAD503AD841B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04" creationId="{4D26534F-566F-CF5B-0D74-EE7EBB825AD9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06" creationId="{D3007415-A9AA-8A97-A63B-46EF3DBB6F6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1" creationId="{47EFD691-857D-FB7F-5DCB-561455D7C52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13" creationId="{0FD08DEF-D10C-97B7-2FB0-C85CFCF8DFFE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18" creationId="{15AFC789-336B-6759-3524-1318EB97D27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0" creationId="{D77BF18E-367F-D589-A972-E06C09564CEC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25" creationId="{DE4FAABD-F805-5FDA-65D2-5041D4872E0E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27" creationId="{E6AE7AD9-08CA-AF68-082A-0282DA8C59A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2" creationId="{170450E6-03D4-601A-F4E8-3BA0F7ADCBD2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34" creationId="{6027DBAF-8C22-2EF9-14F9-EC55084B76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39" creationId="{BDB1FBC0-FFD3-0A62-699E-FB5CE519E80D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1" creationId="{33537C3F-9831-FD97-E54B-C27ED4B3AA49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46" creationId="{4A51543E-C52E-205A-7948-B70E2D951C9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48" creationId="{A6686D37-F0EE-DA34-24C5-86738827701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53" creationId="{F694EA55-FB41-1CAF-2CEC-FDBE6F95C85F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55" creationId="{198E86AF-DA39-956B-CF5A-75BD08F74230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0" creationId="{0DF21DBD-9EA1-4E6D-46AD-23CD644E08FA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2" creationId="{B7000354-5212-844A-0E98-F1F87352DFE7}"/>
          </ac:grpSpMkLst>
        </pc:grpChg>
        <pc:grpChg chg="add del mod">
          <ac:chgData name="Laskey, Peter" userId="ca29371d-5a73-4634-8c7b-c388a5015cd8" providerId="ADAL" clId="{5C33D5B1-B3E6-4D4F-84D2-8462A7657F3B}" dt="2022-11-14T16:29:23.288" v="272" actId="478"/>
          <ac:grpSpMkLst>
            <pc:docMk/>
            <pc:sldMk cId="2659728692" sldId="352"/>
            <ac:grpSpMk id="3367" creationId="{E4184FAB-B64B-356B-D3A5-9974D908A470}"/>
          </ac:grpSpMkLst>
        </pc:grpChg>
        <pc:grpChg chg="mod">
          <ac:chgData name="Laskey, Peter" userId="ca29371d-5a73-4634-8c7b-c388a5015cd8" providerId="ADAL" clId="{5C33D5B1-B3E6-4D4F-84D2-8462A7657F3B}" dt="2022-11-14T16:28:19.034" v="268"/>
          <ac:grpSpMkLst>
            <pc:docMk/>
            <pc:sldMk cId="2659728692" sldId="352"/>
            <ac:grpSpMk id="3369" creationId="{A131AD54-0584-5BF5-86A4-3C3C760E0DF0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74" creationId="{0FD92E28-69F7-03BD-0FD2-AC31B884CB32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76" creationId="{E4B6A76D-9C7C-3428-5034-9FB5DB0EA22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1" creationId="{EB119834-716C-5F12-591C-E6EEB426110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83" creationId="{79F37132-5600-AA9C-3287-1C93FDF664F1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388" creationId="{0331B229-57AF-62C1-CACD-579E6F354A3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0" creationId="{16DAD8CF-3C82-0643-F3BA-13B0B7E8E062}"/>
          </ac:grpSpMkLst>
        </pc:grpChg>
        <pc:grpChg chg="add del mod">
          <ac:chgData name="Laskey, Peter" userId="ca29371d-5a73-4634-8c7b-c388a5015cd8" providerId="ADAL" clId="{5C33D5B1-B3E6-4D4F-84D2-8462A7657F3B}" dt="2022-11-14T16:36:07.158" v="318" actId="478"/>
          <ac:grpSpMkLst>
            <pc:docMk/>
            <pc:sldMk cId="2659728692" sldId="352"/>
            <ac:grpSpMk id="3395" creationId="{1DA7FBF4-3BD3-2FBD-F61F-32376904727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397" creationId="{DF0B6106-FD60-3A36-D723-D47D605D66C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2" creationId="{E12AA780-AFB6-7F0F-F12C-904613CB81B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04" creationId="{D6895BBB-B10C-ACA2-DDF9-C8C3633DB655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09" creationId="{D55209FF-EE68-9A83-C375-3A96E9C6904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1" creationId="{8D4160CC-80EB-75B8-7122-7117CC2B817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18" creationId="{5771AAC2-46A0-A92C-5375-DFE08DA1B7F6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25" creationId="{8AC6C4E0-F2C8-FD91-BC66-F15030A07F54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2" creationId="{4FD39F65-D59C-AF0F-1C55-6244DB703425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39" creationId="{1FD1A94E-3059-2C42-ABE0-6C088F9DC0C9}"/>
          </ac:grpSpMkLst>
        </pc:grpChg>
        <pc:grpChg chg="add del mod">
          <ac:chgData name="Laskey, Peter" userId="ca29371d-5a73-4634-8c7b-c388a5015cd8" providerId="ADAL" clId="{5C33D5B1-B3E6-4D4F-84D2-8462A7657F3B}" dt="2022-11-14T16:54:03.149" v="489" actId="478"/>
          <ac:grpSpMkLst>
            <pc:docMk/>
            <pc:sldMk cId="2659728692" sldId="352"/>
            <ac:grpSpMk id="3444" creationId="{BFF2966A-A5FF-9CC7-3292-2F85D14AFF3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46" creationId="{EC7DD02F-8A31-0163-4212-BCEF080FB432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1" creationId="{B09B42AB-10BC-1EE9-429B-EF88C3B10BD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53" creationId="{E529F254-20B4-F719-0E08-E7A9A4AAC210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58" creationId="{0D3B6EC5-71B3-CEA8-85F5-A84445BA599E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0" creationId="{43B769C1-9F03-9433-5B35-77FD41BB8F3A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65" creationId="{CA876AB6-03AE-28ED-1497-035DB7CD0840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67" creationId="{6D95F3E6-8241-DBC5-631B-C751C9766331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74" creationId="{B9B4790B-BC5A-5459-82DD-7CC2AB3759CF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1" creationId="{B0AC81EA-DCCC-62C7-BEFA-9CF9CC24F7CA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88" creationId="{4555B8C2-E8DC-954E-AEF6-62E28876CF43}"/>
          </ac:grpSpMkLst>
        </pc:grpChg>
        <pc:grpChg chg="add mod">
          <ac:chgData name="Laskey, Peter" userId="ca29371d-5a73-4634-8c7b-c388a5015cd8" providerId="ADAL" clId="{5C33D5B1-B3E6-4D4F-84D2-8462A7657F3B}" dt="2022-11-14T16:59:51.957" v="585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495" creationId="{8EF5C02B-E00D-D52C-820C-62531C05DE27}"/>
          </ac:grpSpMkLst>
        </pc:grpChg>
        <pc:grpChg chg="add del mod">
          <ac:chgData name="Laskey, Peter" userId="ca29371d-5a73-4634-8c7b-c388a5015cd8" providerId="ADAL" clId="{5C33D5B1-B3E6-4D4F-84D2-8462A7657F3B}" dt="2022-11-14T16:54:03.695" v="490" actId="478"/>
          <ac:grpSpMkLst>
            <pc:docMk/>
            <pc:sldMk cId="2659728692" sldId="352"/>
            <ac:grpSpMk id="3500" creationId="{B32826A2-B820-9853-ECCD-F82089F277CF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2" creationId="{0A1AF14C-572C-F5EB-88BF-03397464541C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07" creationId="{356A9F56-47E7-3DA0-B07D-B43F02C56B07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09" creationId="{9A89E099-BA17-5C71-1DDF-7DE9012246CD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14" creationId="{8C076A49-70D8-97EF-7E87-21E72B60F64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16" creationId="{CB8C385D-D6FD-79C5-BA25-763050E1515F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1" creationId="{CB8E77A8-0F31-74D2-7047-89D48F7F4254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23" creationId="{7EF43239-6305-336C-8B4C-B6AAED5C0AD8}"/>
          </ac:grpSpMkLst>
        </pc:grpChg>
        <pc:grpChg chg="add mod">
          <ac:chgData name="Laskey, Peter" userId="ca29371d-5a73-4634-8c7b-c388a5015cd8" providerId="ADAL" clId="{5C33D5B1-B3E6-4D4F-84D2-8462A7657F3B}" dt="2022-11-14T16:56:54.910" v="560" actId="1076"/>
          <ac:grpSpMkLst>
            <pc:docMk/>
            <pc:sldMk cId="2659728692" sldId="352"/>
            <ac:grpSpMk id="3528" creationId="{1FE33C76-8AE3-52E1-CD33-F68DA722AE6B}"/>
          </ac:grpSpMkLst>
        </pc:grpChg>
        <pc:grpChg chg="mod">
          <ac:chgData name="Laskey, Peter" userId="ca29371d-5a73-4634-8c7b-c388a5015cd8" providerId="ADAL" clId="{5C33D5B1-B3E6-4D4F-84D2-8462A7657F3B}" dt="2022-11-14T16:35:24.815" v="316"/>
          <ac:grpSpMkLst>
            <pc:docMk/>
            <pc:sldMk cId="2659728692" sldId="352"/>
            <ac:grpSpMk id="3530" creationId="{AF44377D-C39D-AF2B-4D11-230398713B94}"/>
          </ac:grpSpMkLst>
        </pc:grpChg>
        <pc:grpChg chg="add del mod">
          <ac:chgData name="Laskey, Peter" userId="ca29371d-5a73-4634-8c7b-c388a5015cd8" providerId="ADAL" clId="{5C33D5B1-B3E6-4D4F-84D2-8462A7657F3B}" dt="2022-11-23T14:45:42.071" v="618" actId="478"/>
          <ac:grpSpMkLst>
            <pc:docMk/>
            <pc:sldMk cId="2659728692" sldId="352"/>
            <ac:grpSpMk id="3545" creationId="{E84466D5-F6C4-CBAB-058E-BE366ECFA8A9}"/>
          </ac:grpSpMkLst>
        </pc:grpChg>
        <pc:grpChg chg="mod">
          <ac:chgData name="Laskey, Peter" userId="ca29371d-5a73-4634-8c7b-c388a5015cd8" providerId="ADAL" clId="{5C33D5B1-B3E6-4D4F-84D2-8462A7657F3B}" dt="2022-11-14T16:51:54.399" v="485"/>
          <ac:grpSpMkLst>
            <pc:docMk/>
            <pc:sldMk cId="2659728692" sldId="352"/>
            <ac:grpSpMk id="3547" creationId="{91854B71-2752-CB8C-530B-E566FFBBC380}"/>
          </ac:grpSpMkLst>
        </pc:grpChg>
        <pc:cxnChg chg="mod">
          <ac:chgData name="Laskey, Peter" userId="ca29371d-5a73-4634-8c7b-c388a5015cd8" providerId="ADAL" clId="{5C33D5B1-B3E6-4D4F-84D2-8462A7657F3B}" dt="2022-11-14T15:57:45.074" v="77" actId="1076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5C33D5B1-B3E6-4D4F-84D2-8462A7657F3B}" dt="2022-11-23T14:46:29.713" v="639" actId="20577"/>
        <pc:sldMasterMkLst>
          <pc:docMk/>
          <pc:sldMasterMk cId="3792021970" sldId="2147483648"/>
        </pc:sldMasterMkLst>
        <pc:sldLayoutChg chg="modSp mod">
          <pc:chgData name="Laskey, Peter" userId="ca29371d-5a73-4634-8c7b-c388a5015cd8" providerId="ADAL" clId="{5C33D5B1-B3E6-4D4F-84D2-8462A7657F3B}" dt="2022-11-23T14:46:29.713" v="639" actId="20577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5C33D5B1-B3E6-4D4F-84D2-8462A7657F3B}" dt="2022-11-23T14:46:29.713" v="639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mod modCrop">
            <ac:chgData name="Laskey, Peter" userId="ca29371d-5a73-4634-8c7b-c388a5015cd8" providerId="ADAL" clId="{5C33D5B1-B3E6-4D4F-84D2-8462A7657F3B}" dt="2022-11-14T15:52:55.001" v="42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7DC4EE85-AD11-4BA8-8988-FCC6A046BA0F}"/>
    <pc:docChg chg="custSel modSld modMainMaster">
      <pc:chgData name="Laskey, Peter" userId="ca29371d-5a73-4634-8c7b-c388a5015cd8" providerId="ADAL" clId="{7DC4EE85-AD11-4BA8-8988-FCC6A046BA0F}" dt="2022-10-21T15:26:11.953" v="78" actId="13926"/>
      <pc:docMkLst>
        <pc:docMk/>
      </pc:docMkLst>
      <pc:sldChg chg="modSp mod">
        <pc:chgData name="Laskey, Peter" userId="ca29371d-5a73-4634-8c7b-c388a5015cd8" providerId="ADAL" clId="{7DC4EE85-AD11-4BA8-8988-FCC6A046BA0F}" dt="2022-10-21T15:26:11.953" v="78" actId="13926"/>
        <pc:sldMkLst>
          <pc:docMk/>
          <pc:sldMk cId="447613172" sldId="348"/>
        </pc:sldMkLst>
        <pc:spChg chg="mod">
          <ac:chgData name="Laskey, Peter" userId="ca29371d-5a73-4634-8c7b-c388a5015cd8" providerId="ADAL" clId="{7DC4EE85-AD11-4BA8-8988-FCC6A046BA0F}" dt="2022-10-21T15:26:11.953" v="78" actId="13926"/>
          <ac:spMkLst>
            <pc:docMk/>
            <pc:sldMk cId="447613172" sldId="348"/>
            <ac:spMk id="10" creationId="{BD63E89A-7513-4667-8B52-5D9BEB33CC70}"/>
          </ac:spMkLst>
        </pc:spChg>
      </pc:sldChg>
      <pc:sldChg chg="modSp mod">
        <pc:chgData name="Laskey, Peter" userId="ca29371d-5a73-4634-8c7b-c388a5015cd8" providerId="ADAL" clId="{7DC4EE85-AD11-4BA8-8988-FCC6A046BA0F}" dt="2022-10-21T15:22:19.822" v="66" actId="1076"/>
        <pc:sldMkLst>
          <pc:docMk/>
          <pc:sldMk cId="2659728692" sldId="352"/>
        </pc:sldMkLst>
        <pc:spChg chg="mod">
          <ac:chgData name="Laskey, Peter" userId="ca29371d-5a73-4634-8c7b-c388a5015cd8" providerId="ADAL" clId="{7DC4EE85-AD11-4BA8-8988-FCC6A046BA0F}" dt="2022-10-21T15:20:48.270" v="46" actId="1076"/>
          <ac:spMkLst>
            <pc:docMk/>
            <pc:sldMk cId="2659728692" sldId="352"/>
            <ac:spMk id="608" creationId="{954BE1F7-D8C2-41DB-98F0-C278681F79FD}"/>
          </ac:spMkLst>
        </pc:spChg>
        <pc:spChg chg="mod">
          <ac:chgData name="Laskey, Peter" userId="ca29371d-5a73-4634-8c7b-c388a5015cd8" providerId="ADAL" clId="{7DC4EE85-AD11-4BA8-8988-FCC6A046BA0F}" dt="2022-10-21T15:21:28.886" v="59" actId="14100"/>
          <ac:spMkLst>
            <pc:docMk/>
            <pc:sldMk cId="2659728692" sldId="352"/>
            <ac:spMk id="609" creationId="{954BE1F7-D8C2-41DB-98F0-C278681F79FD}"/>
          </ac:spMkLst>
        </pc:spChg>
        <pc:spChg chg="mod ord">
          <ac:chgData name="Laskey, Peter" userId="ca29371d-5a73-4634-8c7b-c388a5015cd8" providerId="ADAL" clId="{7DC4EE85-AD11-4BA8-8988-FCC6A046BA0F}" dt="2022-10-21T15:19:14.967" v="28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7DC4EE85-AD11-4BA8-8988-FCC6A046BA0F}" dt="2022-10-21T15:20:22.810" v="42" actId="1076"/>
          <ac:spMkLst>
            <pc:docMk/>
            <pc:sldMk cId="2659728692" sldId="352"/>
            <ac:spMk id="680" creationId="{E1D905B3-4DCD-4671-A602-2D4B661EEF8E}"/>
          </ac:spMkLst>
        </pc:spChg>
        <pc:spChg chg="mod">
          <ac:chgData name="Laskey, Peter" userId="ca29371d-5a73-4634-8c7b-c388a5015cd8" providerId="ADAL" clId="{7DC4EE85-AD11-4BA8-8988-FCC6A046BA0F}" dt="2022-10-21T15:19:26.038" v="29" actId="1076"/>
          <ac:spMkLst>
            <pc:docMk/>
            <pc:sldMk cId="2659728692" sldId="352"/>
            <ac:spMk id="1441" creationId="{5AAD336A-EBED-4DAA-9688-5F1D99B50CFE}"/>
          </ac:spMkLst>
        </pc:spChg>
        <pc:spChg chg="mod">
          <ac:chgData name="Laskey, Peter" userId="ca29371d-5a73-4634-8c7b-c388a5015cd8" providerId="ADAL" clId="{7DC4EE85-AD11-4BA8-8988-FCC6A046BA0F}" dt="2022-10-21T15:21:54.934" v="64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7DC4EE85-AD11-4BA8-8988-FCC6A046BA0F}" dt="2022-10-21T15:21:34.830" v="61" actId="1076"/>
          <ac:spMkLst>
            <pc:docMk/>
            <pc:sldMk cId="2659728692" sldId="352"/>
            <ac:spMk id="2496" creationId="{2DC3AA51-E3F5-4D26-8C04-42842E555E84}"/>
          </ac:spMkLst>
        </pc:s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" creationId="{A21D98B6-CD0B-4DE5-8139-7B8BBA8DB83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1" creationId="{871D4897-6966-4611-A051-9451E8CE0F9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68" creationId="{E3CD6D85-FC0E-4701-9CA8-A90CD370510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75" creationId="{1B60C841-0FCC-4E59-AFAB-39235B3050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2" creationId="{E4027630-8E58-4AAF-8521-391F95F958C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89" creationId="{1286E508-5D92-4360-9441-F4E3537ED2D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96" creationId="{17D61926-7FA5-4854-9F1A-A470A6BF895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03" creationId="{93FB5CF1-DB8D-4D68-B0B2-6AF21E7A65B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0" creationId="{A446097F-D1A1-4545-9926-05F5F5977CD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17" creationId="{F240E83A-BACD-46D5-9CCB-EA6B8361862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24" creationId="{1CB924E5-FE05-4556-A328-5D7401137AF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1" creationId="{BFACBC84-E9D1-446B-B538-0C1901AB2C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38" creationId="{9BD4F589-192A-47DF-BA5E-31D3373316D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45" creationId="{6E6F654C-D0A8-44BE-A0E5-08CDDBBFF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2" creationId="{E8BBB074-D75C-4DD6-99E5-FD9E32D9E28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59" creationId="{3BA55067-B679-4904-AE54-631D934B61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66" creationId="{EE64E03B-702B-40EE-860F-91E994E9429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73" creationId="{6B60E3E9-FF6D-4E62-AC80-BFD71704F46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0" creationId="{C6E3D8E7-BE89-42E2-B18C-EFAA1C844C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87" creationId="{2791F29B-4C24-43EE-A51F-C672E25630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194" creationId="{287ADAEF-5754-4CDD-9367-D918475DF956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1" creationId="{94130F22-B240-452F-9930-1CE7D2D68B6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08" creationId="{A68CBF8F-B03B-4AD1-BB55-D86E142DC8A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15" creationId="{BDBC11DA-3672-4869-A308-2FBC6BF3F4AB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2" creationId="{D07018A8-0B2C-4C17-9073-CC317035B0B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29" creationId="{CE940F5E-2599-4928-8751-17205F31F5E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36" creationId="{8ADF97DF-F618-4785-B17F-B431F020AC5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43" creationId="{E5056DB1-9C09-4700-B175-8E33786DFF88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0" creationId="{F9E499FF-81BE-4685-B887-47BC99A963E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57" creationId="{EA142E4F-3CB2-4259-93B2-E50D4D22127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64" creationId="{F5C97C12-6DE4-4B56-8620-12E9B94EA15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1" creationId="{14DA9CED-DCD8-41D3-B1F2-53B51674E3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78" creationId="{A79D6FA5-1D48-43E2-BE5A-B2578B8CAC4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85" creationId="{D28B7C45-C70F-4965-B665-C9C4DDF4FC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2" creationId="{6995D27D-A3F3-4CDF-AECA-B8680423537A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299" creationId="{A91C70CF-FD4D-4DBF-A790-E4B54CE2E38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06" creationId="{483E9D6E-D855-4A85-BA56-9CA25EC2F20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13" creationId="{8B3B7082-A5C8-43DA-886C-3D0A3DE00C2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0" creationId="{587AA537-2957-412B-937D-CA59EBF33C8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27" creationId="{7D1625CB-BA34-4782-AD9E-46361EE346C9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34" creationId="{9FE9DEBF-83FE-474F-91F6-F8DC05D5B9C0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1" creationId="{B56F3F0F-47F1-456C-8377-0DC3CC1141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48" creationId="{3A3DD33A-CF76-4725-9388-4BF27D2EDD6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55" creationId="{582299A2-B5CB-4950-B162-EE7CA904590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2" creationId="{CE11B98C-B2D9-49D0-B096-9895C3D0690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69" creationId="{4E7934A6-7009-4E69-B39D-421C6D0D033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76" creationId="{8DF30284-D1CF-4C10-A45D-234147F3DF8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83" creationId="{CB9E955B-C7C4-4532-A59B-E3CF668285B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0" creationId="{DB0CE0A4-0B2E-4438-A933-4BD2F3BCAED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397" creationId="{6D1C1DB0-6604-4199-B92A-91BD902D56D3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04" creationId="{DB28F60B-92B5-4C52-BE75-67AFEB036A7D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1" creationId="{8AFDD0AC-4A92-4CC1-9EB2-2FAD5427354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18" creationId="{66F91411-2F89-471C-A99F-C1E226E53BF5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46" creationId="{24012AE2-73D0-48E7-94FD-0F1692379EA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53" creationId="{AACDD738-1E33-46DB-BD96-164A6D2E074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0" creationId="{66CAF5BA-F08D-484D-BC77-0BB7E2B4B711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467" creationId="{886926D8-2743-4194-B48A-C0F4890DFDC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02" creationId="{462AE231-D299-406D-9F08-3FE3B6528E3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0" creationId="{8EC0AF57-9356-4899-A8F3-96B6E1D7FD7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17" creationId="{E649D267-980D-4EA5-BCE8-EB92FC2323D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1" creationId="{FCC082A9-E759-4609-94CE-AFD9FD3C562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38" creationId="{CAE8FCE5-101A-4C65-B499-AF5A92C53DFC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45" creationId="{2AF2AB78-2212-4BFF-B3B5-8C7B5AEF7A4E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2" creationId="{1F4EAA8A-4A4F-4ECF-9098-7E145C779382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59" creationId="{297DC8A2-2EC0-49B1-BE84-F9810B1A9B4F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66" creationId="{BB21C9B5-C11F-4EA4-B357-1FFCEEC6B024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73" creationId="{BBFF9D4E-E827-4369-9FF7-F56C72CA4F47}"/>
          </ac:grpSpMkLst>
        </pc:grpChg>
        <pc:grpChg chg="mod">
          <ac:chgData name="Laskey, Peter" userId="ca29371d-5a73-4634-8c7b-c388a5015cd8" providerId="ADAL" clId="{7DC4EE85-AD11-4BA8-8988-FCC6A046BA0F}" dt="2022-10-21T15:22:19.822" v="66" actId="1076"/>
          <ac:grpSpMkLst>
            <pc:docMk/>
            <pc:sldMk cId="2659728692" sldId="352"/>
            <ac:grpSpMk id="580" creationId="{2FCDEABD-18E7-45BB-9B18-DD75FD2A8456}"/>
          </ac:grpSpMkLst>
        </pc:grpChg>
        <pc:cxnChg chg="mod">
          <ac:chgData name="Laskey, Peter" userId="ca29371d-5a73-4634-8c7b-c388a5015cd8" providerId="ADAL" clId="{7DC4EE85-AD11-4BA8-8988-FCC6A046BA0F}" dt="2022-10-21T15:20:15.405" v="41" actId="14100"/>
          <ac:cxnSpMkLst>
            <pc:docMk/>
            <pc:sldMk cId="2659728692" sldId="352"/>
            <ac:cxnSpMk id="678" creationId="{A066A6B9-1E81-4EEF-B779-E8D24332200A}"/>
          </ac:cxnSpMkLst>
        </pc:cxnChg>
      </pc:sldChg>
      <pc:sldMasterChg chg="modSldLayout">
        <pc:chgData name="Laskey, Peter" userId="ca29371d-5a73-4634-8c7b-c388a5015cd8" providerId="ADAL" clId="{7DC4EE85-AD11-4BA8-8988-FCC6A046BA0F}" dt="2022-10-21T15:18:09.135" v="18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7DC4EE85-AD11-4BA8-8988-FCC6A046BA0F}" dt="2022-10-21T15:18:09.135" v="18" actId="1076"/>
          <pc:sldLayoutMkLst>
            <pc:docMk/>
            <pc:sldMasterMk cId="3792021970" sldId="2147483648"/>
            <pc:sldLayoutMk cId="2225971372" sldId="2147483660"/>
          </pc:sldLayoutMkLst>
          <pc:spChg chg="mod">
            <ac:chgData name="Laskey, Peter" userId="ca29371d-5a73-4634-8c7b-c388a5015cd8" providerId="ADAL" clId="{7DC4EE85-AD11-4BA8-8988-FCC6A046BA0F}" dt="2022-10-21T15:12:33.037" v="10" actId="13926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del">
            <ac:chgData name="Laskey, Peter" userId="ca29371d-5a73-4634-8c7b-c388a5015cd8" providerId="ADAL" clId="{7DC4EE85-AD11-4BA8-8988-FCC6A046BA0F}" dt="2022-10-21T15:17:01.821" v="11" actId="478"/>
            <ac:picMkLst>
              <pc:docMk/>
              <pc:sldMasterMk cId="3792021970" sldId="2147483648"/>
              <pc:sldLayoutMk cId="2225971372" sldId="2147483660"/>
              <ac:picMk id="2" creationId="{7860F605-D596-40A6-8591-7891ECAABBCB}"/>
            </ac:picMkLst>
          </pc:picChg>
          <pc:picChg chg="add mod">
            <ac:chgData name="Laskey, Peter" userId="ca29371d-5a73-4634-8c7b-c388a5015cd8" providerId="ADAL" clId="{7DC4EE85-AD11-4BA8-8988-FCC6A046BA0F}" dt="2022-10-21T15:18:09.135" v="18" actId="1076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</pc:sldLayoutChg>
      </pc:sldMasterChg>
    </pc:docChg>
  </pc:docChgLst>
  <pc:docChgLst>
    <pc:chgData name="Laskey, Peter" userId="ca29371d-5a73-4634-8c7b-c388a5015cd8" providerId="ADAL" clId="{68AA2DE2-AD14-4754-B0F4-5E454744FDE4}"/>
    <pc:docChg chg="undo custSel modSld modMainMaster">
      <pc:chgData name="Laskey, Peter" userId="ca29371d-5a73-4634-8c7b-c388a5015cd8" providerId="ADAL" clId="{68AA2DE2-AD14-4754-B0F4-5E454744FDE4}" dt="2022-11-24T15:48:56.595" v="104" actId="14100"/>
      <pc:docMkLst>
        <pc:docMk/>
      </pc:docMkLst>
      <pc:sldChg chg="delSp modSp mod">
        <pc:chgData name="Laskey, Peter" userId="ca29371d-5a73-4634-8c7b-c388a5015cd8" providerId="ADAL" clId="{68AA2DE2-AD14-4754-B0F4-5E454744FDE4}" dt="2022-11-24T15:48:56.595" v="104" actId="14100"/>
        <pc:sldMkLst>
          <pc:docMk/>
          <pc:sldMk cId="2659728692" sldId="352"/>
        </pc:sldMkLst>
        <pc:spChg chg="mod">
          <ac:chgData name="Laskey, Peter" userId="ca29371d-5a73-4634-8c7b-c388a5015cd8" providerId="ADAL" clId="{68AA2DE2-AD14-4754-B0F4-5E454744FDE4}" dt="2022-11-24T12:32:21.008" v="64" actId="1076"/>
          <ac:spMkLst>
            <pc:docMk/>
            <pc:sldMk cId="2659728692" sldId="352"/>
            <ac:spMk id="616" creationId="{AA2BE3EA-1BDE-4C54-9E17-E6931BD66542}"/>
          </ac:spMkLst>
        </pc:spChg>
        <pc:spChg chg="mod">
          <ac:chgData name="Laskey, Peter" userId="ca29371d-5a73-4634-8c7b-c388a5015cd8" providerId="ADAL" clId="{68AA2DE2-AD14-4754-B0F4-5E454744FDE4}" dt="2022-11-24T12:33:52.096" v="69" actId="1076"/>
          <ac:spMkLst>
            <pc:docMk/>
            <pc:sldMk cId="2659728692" sldId="352"/>
            <ac:spMk id="2120" creationId="{C408DD05-7926-428D-8661-A76842AE2E2C}"/>
          </ac:spMkLst>
        </pc:spChg>
        <pc:spChg chg="mod">
          <ac:chgData name="Laskey, Peter" userId="ca29371d-5a73-4634-8c7b-c388a5015cd8" providerId="ADAL" clId="{68AA2DE2-AD14-4754-B0F4-5E454744FDE4}" dt="2022-11-24T12:37:11.264" v="88" actId="1076"/>
          <ac:spMkLst>
            <pc:docMk/>
            <pc:sldMk cId="2659728692" sldId="352"/>
            <ac:spMk id="2496" creationId="{2DC3AA51-E3F5-4D26-8C04-42842E555E84}"/>
          </ac:spMkLst>
        </pc:spChg>
        <pc:spChg chg="del">
          <ac:chgData name="Laskey, Peter" userId="ca29371d-5a73-4634-8c7b-c388a5015cd8" providerId="ADAL" clId="{68AA2DE2-AD14-4754-B0F4-5E454744FDE4}" dt="2022-11-24T12:31:24.679" v="57" actId="478"/>
          <ac:spMkLst>
            <pc:docMk/>
            <pc:sldMk cId="2659728692" sldId="352"/>
            <ac:spMk id="3006" creationId="{58BF1D2C-AF56-D9F0-2609-35174DC12B08}"/>
          </ac:spMkLst>
        </pc:spChg>
        <pc:spChg chg="del mod">
          <ac:chgData name="Laskey, Peter" userId="ca29371d-5a73-4634-8c7b-c388a5015cd8" providerId="ADAL" clId="{68AA2DE2-AD14-4754-B0F4-5E454744FDE4}" dt="2022-11-24T12:31:23.445" v="56" actId="478"/>
          <ac:spMkLst>
            <pc:docMk/>
            <pc:sldMk cId="2659728692" sldId="352"/>
            <ac:spMk id="3009" creationId="{0891DE4B-926E-B20D-BF58-3E96FB11B6D7}"/>
          </ac:spMkLst>
        </pc:spChg>
        <pc:spChg chg="del mod">
          <ac:chgData name="Laskey, Peter" userId="ca29371d-5a73-4634-8c7b-c388a5015cd8" providerId="ADAL" clId="{68AA2DE2-AD14-4754-B0F4-5E454744FDE4}" dt="2022-11-24T12:31:26.784" v="59" actId="478"/>
          <ac:spMkLst>
            <pc:docMk/>
            <pc:sldMk cId="2659728692" sldId="352"/>
            <ac:spMk id="3535" creationId="{A45DB3C8-D759-FD7D-9C21-94C48BBE956D}"/>
          </ac:spMkLst>
        </pc:spChg>
        <pc:spChg chg="del">
          <ac:chgData name="Laskey, Peter" userId="ca29371d-5a73-4634-8c7b-c388a5015cd8" providerId="ADAL" clId="{68AA2DE2-AD14-4754-B0F4-5E454744FDE4}" dt="2022-11-24T12:31:20.629" v="54" actId="478"/>
          <ac:spMkLst>
            <pc:docMk/>
            <pc:sldMk cId="2659728692" sldId="352"/>
            <ac:spMk id="3536" creationId="{A4CE2A1C-9B57-CBD8-4309-6ABDCBA2319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7" creationId="{B66FD8FD-298B-D1B9-E70C-1D1F72CB098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8" creationId="{9CE59AFF-FDD6-5110-100F-4C92A2EF8579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39" creationId="{6F8E50F1-07B5-13D1-40CA-DB1AA2154EA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0" creationId="{63B70DCF-E712-DB4A-39F5-AAF759B2E066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1" creationId="{830AE330-A6E0-12B1-C198-85850E140B9C}"/>
          </ac:spMkLst>
        </pc:spChg>
        <pc:spChg chg="del mod">
          <ac:chgData name="Laskey, Peter" userId="ca29371d-5a73-4634-8c7b-c388a5015cd8" providerId="ADAL" clId="{68AA2DE2-AD14-4754-B0F4-5E454744FDE4}" dt="2022-11-24T12:31:36.028" v="61" actId="478"/>
          <ac:spMkLst>
            <pc:docMk/>
            <pc:sldMk cId="2659728692" sldId="352"/>
            <ac:spMk id="3542" creationId="{20A9B3DF-7274-BD26-DA7A-2F363CAEABA1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3" creationId="{46E6C877-30DB-81B8-1099-9996BC8D9773}"/>
          </ac:spMkLst>
        </pc:spChg>
        <pc:spChg chg="del">
          <ac:chgData name="Laskey, Peter" userId="ca29371d-5a73-4634-8c7b-c388a5015cd8" providerId="ADAL" clId="{68AA2DE2-AD14-4754-B0F4-5E454744FDE4}" dt="2022-11-24T12:32:09.671" v="62" actId="478"/>
          <ac:spMkLst>
            <pc:docMk/>
            <pc:sldMk cId="2659728692" sldId="352"/>
            <ac:spMk id="3544" creationId="{F3666464-AE5D-A887-AF50-3148CCF8B59B}"/>
          </ac:spMkLst>
        </pc:spChg>
        <pc:spChg chg="del mod">
          <ac:chgData name="Laskey, Peter" userId="ca29371d-5a73-4634-8c7b-c388a5015cd8" providerId="ADAL" clId="{68AA2DE2-AD14-4754-B0F4-5E454744FDE4}" dt="2022-11-24T12:33:40.216" v="68" actId="478"/>
          <ac:spMkLst>
            <pc:docMk/>
            <pc:sldMk cId="2659728692" sldId="352"/>
            <ac:spMk id="3552" creationId="{D5073AAB-2AE8-80F3-E0BA-464824FAC557}"/>
          </ac:spMkLst>
        </pc:spChg>
        <pc:spChg chg="mod">
          <ac:chgData name="Laskey, Peter" userId="ca29371d-5a73-4634-8c7b-c388a5015cd8" providerId="ADAL" clId="{68AA2DE2-AD14-4754-B0F4-5E454744FDE4}" dt="2022-11-24T12:33:29.717" v="65" actId="1076"/>
          <ac:spMkLst>
            <pc:docMk/>
            <pc:sldMk cId="2659728692" sldId="352"/>
            <ac:spMk id="3553" creationId="{B5145F12-0B09-5BAC-8406-E80EC86A559E}"/>
          </ac:spMkLst>
        </pc:spChg>
        <pc:spChg chg="mod">
          <ac:chgData name="Laskey, Peter" userId="ca29371d-5a73-4634-8c7b-c388a5015cd8" providerId="ADAL" clId="{68AA2DE2-AD14-4754-B0F4-5E454744FDE4}" dt="2022-11-24T12:33:32.465" v="66" actId="1076"/>
          <ac:spMkLst>
            <pc:docMk/>
            <pc:sldMk cId="2659728692" sldId="352"/>
            <ac:spMk id="3554" creationId="{CB606D84-DF5C-0AEA-F0B0-AB990A679E1E}"/>
          </ac:spMkLst>
        </pc:s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" creationId="{871D4897-6966-4611-A051-9451E8CE0F96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479" creationId="{2F94BA53-D136-7434-B4D6-8619DA29DC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528" creationId="{9142A1EF-21DD-60B6-95FD-0BAD4FFF58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14" creationId="{A6B52A35-260A-D71E-E389-E7D2DBF8872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643" creationId="{55DAC1E5-6E55-6F5F-5BD6-7D00DA72CBFB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671" creationId="{16AB7348-89BE-AEC7-E932-0155C2209BE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701" creationId="{B7C6D423-2BF3-481F-6DD5-EC1F40DB4C3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2" creationId="{B620F852-AE99-2CC1-5149-EC41391152C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19" creationId="{CC873CEA-07A7-6F51-F6D7-A72EEF475F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26" creationId="{82DA5957-061D-7F80-E5A2-C44997D1BC3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33" creationId="{D326FA53-075D-4BBA-1674-5D79C8306C9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0" creationId="{3CEF38E9-FF34-75F9-9004-4DB3D72B5C9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48" creationId="{F48F2B14-CF2A-27E0-0F5B-2E0CA0EA0DB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1455" creationId="{3EA4E5FE-7EA8-6E3D-F4ED-3BA50B2AA3F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2" creationId="{4501DB14-E59E-D26E-F2D3-1327D3B330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1469" creationId="{F86A4074-88C7-9A63-60A6-6FE7807505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46" creationId="{5DA17C39-3C8C-4880-7E50-4E5660222E8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174" creationId="{D8B01181-015F-6626-6E2E-965A6E4B4B9E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22" creationId="{E8CF8DF4-803F-367E-CCD4-52FAF87D738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50" creationId="{65B12EEE-751F-77BB-A564-FF78EBFE0BF7}"/>
          </ac:grpSpMkLst>
        </pc:grpChg>
        <pc:grpChg chg="mod">
          <ac:chgData name="Laskey, Peter" userId="ca29371d-5a73-4634-8c7b-c388a5015cd8" providerId="ADAL" clId="{68AA2DE2-AD14-4754-B0F4-5E454744FDE4}" dt="2022-11-24T12:38:07.200" v="91" actId="1076"/>
          <ac:grpSpMkLst>
            <pc:docMk/>
            <pc:sldMk cId="2659728692" sldId="352"/>
            <ac:grpSpMk id="2557" creationId="{95BDD947-850F-6618-EE38-2EDB5A5ADE53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64" creationId="{71FA3E30-8543-5065-9EA6-34E3A997DB4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571" creationId="{30376CCF-ABC5-6705-220F-472AC631F653}"/>
          </ac:grpSpMkLst>
        </pc:grpChg>
        <pc:grpChg chg="mod">
          <ac:chgData name="Laskey, Peter" userId="ca29371d-5a73-4634-8c7b-c388a5015cd8" providerId="ADAL" clId="{68AA2DE2-AD14-4754-B0F4-5E454744FDE4}" dt="2022-11-24T12:38:07.999" v="92" actId="1076"/>
          <ac:grpSpMkLst>
            <pc:docMk/>
            <pc:sldMk cId="2659728692" sldId="352"/>
            <ac:grpSpMk id="2578" creationId="{72552E27-EF33-D579-A30D-7330966BE2A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85" creationId="{4D813BC8-C1A8-3CF5-6E6C-E24D11D5C04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2" creationId="{E57E0755-23F3-5CBD-70AF-FE2E4A6AB4F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599" creationId="{0505BB52-F50A-CC09-6485-E32FFFEE742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06" creationId="{F89596A4-9DFC-DDA4-28EA-574B24FC0A48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13" creationId="{88E97E11-F860-C3C3-C15B-83235246B74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0" creationId="{6287ECDE-DFED-36F0-D3D1-64330AFE8E2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27" creationId="{3C0A9E69-468E-73CF-806D-3376E9C99A5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34" creationId="{7F7E2060-E6A1-F844-CBCF-96A5580B6AB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1" creationId="{F663418C-D789-DA35-2D4D-CA13AFEE2395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48" creationId="{8654D5FC-D599-936B-983A-F65BC7C0E06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655" creationId="{722156CF-F59B-ADCD-0DF6-12E30FA69AF0}"/>
          </ac:grpSpMkLst>
        </pc:grpChg>
        <pc:grpChg chg="mod">
          <ac:chgData name="Laskey, Peter" userId="ca29371d-5a73-4634-8c7b-c388a5015cd8" providerId="ADAL" clId="{68AA2DE2-AD14-4754-B0F4-5E454744FDE4}" dt="2022-11-24T12:38:08.912" v="93" actId="1076"/>
          <ac:grpSpMkLst>
            <pc:docMk/>
            <pc:sldMk cId="2659728692" sldId="352"/>
            <ac:grpSpMk id="2662" creationId="{B2D6DD3F-D03B-B091-01D1-0FA9324772C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69" creationId="{306A6806-6AD8-0271-2A32-6C3AA416D549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76" creationId="{99A1296C-9BE7-6D33-C0AC-32B3DBAB0AD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83" creationId="{F9714C86-A654-1131-EF68-D3999818BABC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0" creationId="{00F7D63D-A3DF-3062-12E5-1DD63829FDE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697" creationId="{CEEF34AB-42CF-9539-FD67-E77B1AC2EB0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04" creationId="{80CB6C70-65D2-4EDB-F7AD-4D6CD36AF34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11" creationId="{E0598A51-3E2C-BA8A-4F42-E80562201A5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2" creationId="{589B048F-4B65-579C-D84A-76EE939750E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739" creationId="{2BA5030E-7269-F8DD-C809-2C8FFC9FCB0F}"/>
          </ac:grpSpMkLst>
        </pc:grpChg>
        <pc:grpChg chg="mod">
          <ac:chgData name="Laskey, Peter" userId="ca29371d-5a73-4634-8c7b-c388a5015cd8" providerId="ADAL" clId="{68AA2DE2-AD14-4754-B0F4-5E454744FDE4}" dt="2022-11-24T12:38:09.908" v="94" actId="1076"/>
          <ac:grpSpMkLst>
            <pc:docMk/>
            <pc:sldMk cId="2659728692" sldId="352"/>
            <ac:grpSpMk id="2746" creationId="{1206EFF0-3BC6-88D4-6D71-B21DADDECA3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53" creationId="{8BB55DD8-EFB5-B630-8482-2263858EBC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0" creationId="{0ED096F6-A390-1CDC-F07E-B250C68E47F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67" creationId="{1F13DFCB-36AD-4FAD-1A51-57BE98286D0A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74" creationId="{004B5C97-0532-35EB-8549-07A703D49EF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1" creationId="{294EA72B-AC62-1F15-3DDC-CF33B6F05D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88" creationId="{3AF033D5-7C63-A9B7-E29A-2525737A789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795" creationId="{4DE6F5A6-4BFC-4E98-641B-031812EA2CE6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16" creationId="{56E04FAF-F336-44A4-7ADC-1B7BF41225FA}"/>
          </ac:grpSpMkLst>
        </pc:grpChg>
        <pc:grpChg chg="del mod">
          <ac:chgData name="Laskey, Peter" userId="ca29371d-5a73-4634-8c7b-c388a5015cd8" providerId="ADAL" clId="{68AA2DE2-AD14-4754-B0F4-5E454744FDE4}" dt="2022-11-24T12:38:49.401" v="98" actId="478"/>
          <ac:grpSpMkLst>
            <pc:docMk/>
            <pc:sldMk cId="2659728692" sldId="352"/>
            <ac:grpSpMk id="2823" creationId="{ACFD13EC-545A-7167-CE54-624EF5A23681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30" creationId="{C9C9C603-655B-C53C-84B2-2379D7FF136D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37" creationId="{F8E5FDE1-BFA1-687B-16C5-6334BBC1B863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44" creationId="{41A4DDCC-D494-2EAA-B794-B465E6A1BC3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1" creationId="{78D4B950-7E4D-334F-C679-18495F585980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58" creationId="{65A5E1E0-E5DD-0A34-A61F-B8EBF7988B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65" creationId="{00653F87-8CFF-CC47-3A28-4B8F4D537B7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2" creationId="{FDED6090-8C80-D606-B081-FBDF7E96DA3E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879" creationId="{7C98C59C-86C2-B692-A377-99009F400227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86" creationId="{5E7601C7-96A2-B72A-41A1-0AB0E1B479D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893" creationId="{5DD257CA-8AA3-E96C-5918-FD6AFDB0ED9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0" creationId="{A45CC96E-1132-5A63-866C-EB3DFD4A0A88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07" creationId="{262826FD-E330-EF04-B4FD-914F43588A29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14" creationId="{C962B21B-6A93-645B-1A86-46CEC99A69DB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1" creationId="{F85A01A8-0A53-E612-27DC-5B51E21DF491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28" creationId="{28D6C8CF-1C0D-9B9F-EBF3-7B5FB84CD0E4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35" creationId="{1DF9A169-6E18-510E-D10D-5777ADA57C25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2" creationId="{933B8385-E6CA-224D-D4D8-6F8A7399715F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49" creationId="{532D85A2-1690-155A-9640-88F142CD0A8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56" creationId="{6A2481D4-BF28-752F-A5CA-B06DADF5D907}"/>
          </ac:grpSpMkLst>
        </pc:grpChg>
        <pc:grpChg chg="del">
          <ac:chgData name="Laskey, Peter" userId="ca29371d-5a73-4634-8c7b-c388a5015cd8" providerId="ADAL" clId="{68AA2DE2-AD14-4754-B0F4-5E454744FDE4}" dt="2022-11-24T12:37:56.453" v="89" actId="478"/>
          <ac:grpSpMkLst>
            <pc:docMk/>
            <pc:sldMk cId="2659728692" sldId="352"/>
            <ac:grpSpMk id="2963" creationId="{90E1AAFD-EAB1-5F11-1229-A438BCDE3969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0" creationId="{9547118F-AEAC-75B6-D872-124796685744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77" creationId="{8DC8A03C-B6C5-239E-3E9A-6CF36C6C4AAC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84" creationId="{3083B38B-BB46-E881-184D-8D3DB3A4065A}"/>
          </ac:grpSpMkLst>
        </pc:grpChg>
        <pc:grpChg chg="mod">
          <ac:chgData name="Laskey, Peter" userId="ca29371d-5a73-4634-8c7b-c388a5015cd8" providerId="ADAL" clId="{68AA2DE2-AD14-4754-B0F4-5E454744FDE4}" dt="2022-11-24T15:48:56.595" v="104" actId="14100"/>
          <ac:grpSpMkLst>
            <pc:docMk/>
            <pc:sldMk cId="2659728692" sldId="352"/>
            <ac:grpSpMk id="2991" creationId="{133D7427-8CA8-4F80-AAE5-89280F4C42CA}"/>
          </ac:grpSpMkLst>
        </pc:grpChg>
        <pc:grpChg chg="del mod">
          <ac:chgData name="Laskey, Peter" userId="ca29371d-5a73-4634-8c7b-c388a5015cd8" providerId="ADAL" clId="{68AA2DE2-AD14-4754-B0F4-5E454744FDE4}" dt="2022-11-24T12:38:48.600" v="97" actId="478"/>
          <ac:grpSpMkLst>
            <pc:docMk/>
            <pc:sldMk cId="2659728692" sldId="352"/>
            <ac:grpSpMk id="2998" creationId="{3D17F478-F228-FEC8-8311-FA4B95866187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74" creationId="{0FD92E28-69F7-03BD-0FD2-AC31B884CB32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1" creationId="{EB119834-716C-5F12-591C-E6EEB4261108}"/>
          </ac:grpSpMkLst>
        </pc:grpChg>
        <pc:grpChg chg="del mod">
          <ac:chgData name="Laskey, Peter" userId="ca29371d-5a73-4634-8c7b-c388a5015cd8" providerId="ADAL" clId="{68AA2DE2-AD14-4754-B0F4-5E454744FDE4}" dt="2022-11-24T12:38:59.420" v="99" actId="478"/>
          <ac:grpSpMkLst>
            <pc:docMk/>
            <pc:sldMk cId="2659728692" sldId="352"/>
            <ac:grpSpMk id="3388" creationId="{0331B229-57AF-62C1-CACD-579E6F354A3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2" creationId="{E12AA780-AFB6-7F0F-F12C-904613CB81B9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09" creationId="{D55209FF-EE68-9A83-C375-3A96E9C6904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16" creationId="{CE02CC02-E5E0-E520-CE8F-69F940471E78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23" creationId="{2750A6AD-1D39-EE46-F7F6-DACEF0519E5F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0" creationId="{1FA0275C-1F0F-794C-25D8-56CC2D5AC20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37" creationId="{0E571B63-6952-B5C7-78BE-57B66A84042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1" creationId="{B09B42AB-10BC-1EE9-429B-EF88C3B10BD5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58" creationId="{0D3B6EC5-71B3-CEA8-85F5-A84445BA599E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65" creationId="{CA876AB6-03AE-28ED-1497-035DB7CD0840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472" creationId="{3CD20CC9-8DFA-7BEF-B1D3-6257295E4DC1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79" creationId="{46C86508-21ED-A6E0-50C7-92EF0ADCA645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86" creationId="{D1C6A0AC-CD8E-AA28-6E61-42E42E942BD9}"/>
          </ac:grpSpMkLst>
        </pc:grpChg>
        <pc:grpChg chg="mod">
          <ac:chgData name="Laskey, Peter" userId="ca29371d-5a73-4634-8c7b-c388a5015cd8" providerId="ADAL" clId="{68AA2DE2-AD14-4754-B0F4-5E454744FDE4}" dt="2022-11-24T12:39:07.910" v="100" actId="1076"/>
          <ac:grpSpMkLst>
            <pc:docMk/>
            <pc:sldMk cId="2659728692" sldId="352"/>
            <ac:grpSpMk id="3493" creationId="{2FA38EAE-AE7D-9D5E-53BD-C76DD4F9B87B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07" creationId="{356A9F56-47E7-3DA0-B07D-B43F02C56B07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14" creationId="{8C076A49-70D8-97EF-7E87-21E72B60F64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1" creationId="{CB8E77A8-0F31-74D2-7047-89D48F7F4254}"/>
          </ac:grpSpMkLst>
        </pc:grpChg>
        <pc:grpChg chg="del">
          <ac:chgData name="Laskey, Peter" userId="ca29371d-5a73-4634-8c7b-c388a5015cd8" providerId="ADAL" clId="{68AA2DE2-AD14-4754-B0F4-5E454744FDE4}" dt="2022-11-24T12:37:00.780" v="86" actId="478"/>
          <ac:grpSpMkLst>
            <pc:docMk/>
            <pc:sldMk cId="2659728692" sldId="352"/>
            <ac:grpSpMk id="3528" creationId="{1FE33C76-8AE3-52E1-CD33-F68DA722AE6B}"/>
          </ac:grpSpMkLst>
        </pc:grpChg>
      </pc:sldChg>
      <pc:sldMasterChg chg="modSldLayout">
        <pc:chgData name="Laskey, Peter" userId="ca29371d-5a73-4634-8c7b-c388a5015cd8" providerId="ADAL" clId="{68AA2DE2-AD14-4754-B0F4-5E454744FDE4}" dt="2022-11-24T12:36:51.697" v="85" actId="1076"/>
        <pc:sldMasterMkLst>
          <pc:docMk/>
          <pc:sldMasterMk cId="3792021970" sldId="2147483648"/>
        </pc:sldMasterMkLst>
        <pc:sldLayoutChg chg="addSp delSp modSp mod">
          <pc:chgData name="Laskey, Peter" userId="ca29371d-5a73-4634-8c7b-c388a5015cd8" providerId="ADAL" clId="{68AA2DE2-AD14-4754-B0F4-5E454744FDE4}" dt="2022-11-24T12:36:51.697" v="85" actId="1076"/>
          <pc:sldLayoutMkLst>
            <pc:docMk/>
            <pc:sldMasterMk cId="3792021970" sldId="2147483648"/>
            <pc:sldLayoutMk cId="2225971372" sldId="2147483660"/>
          </pc:sldLayoutMkLst>
          <pc:spChg chg="add mod">
            <ac:chgData name="Laskey, Peter" userId="ca29371d-5a73-4634-8c7b-c388a5015cd8" providerId="ADAL" clId="{68AA2DE2-AD14-4754-B0F4-5E454744FDE4}" dt="2022-11-24T12:36:01.708" v="79" actId="14100"/>
            <ac:spMkLst>
              <pc:docMk/>
              <pc:sldMasterMk cId="3792021970" sldId="2147483648"/>
              <pc:sldLayoutMk cId="2225971372" sldId="2147483660"/>
              <ac:spMk id="5" creationId="{E21A57ED-6935-1F06-F3C5-04630594B324}"/>
            </ac:spMkLst>
          </pc:spChg>
          <pc:spChg chg="add mod">
            <ac:chgData name="Laskey, Peter" userId="ca29371d-5a73-4634-8c7b-c388a5015cd8" providerId="ADAL" clId="{68AA2DE2-AD14-4754-B0F4-5E454744FDE4}" dt="2022-11-24T12:36:21.299" v="81" actId="1076"/>
            <ac:spMkLst>
              <pc:docMk/>
              <pc:sldMasterMk cId="3792021970" sldId="2147483648"/>
              <pc:sldLayoutMk cId="2225971372" sldId="2147483660"/>
              <ac:spMk id="6" creationId="{0F3CFB56-DA42-10AC-A875-4E8CB04912E8}"/>
            </ac:spMkLst>
          </pc:spChg>
          <pc:spChg chg="add mod">
            <ac:chgData name="Laskey, Peter" userId="ca29371d-5a73-4634-8c7b-c388a5015cd8" providerId="ADAL" clId="{68AA2DE2-AD14-4754-B0F4-5E454744FDE4}" dt="2022-11-24T12:36:15.992" v="80" actId="1076"/>
            <ac:spMkLst>
              <pc:docMk/>
              <pc:sldMasterMk cId="3792021970" sldId="2147483648"/>
              <pc:sldLayoutMk cId="2225971372" sldId="2147483660"/>
              <ac:spMk id="7" creationId="{2265CD6A-0C25-C032-9D70-4EC63F37479D}"/>
            </ac:spMkLst>
          </pc:spChg>
          <pc:spChg chg="add del mod">
            <ac:chgData name="Laskey, Peter" userId="ca29371d-5a73-4634-8c7b-c388a5015cd8" providerId="ADAL" clId="{68AA2DE2-AD14-4754-B0F4-5E454744FDE4}" dt="2022-11-24T12:26:37.334" v="34" actId="478"/>
            <ac:spMkLst>
              <pc:docMk/>
              <pc:sldMasterMk cId="3792021970" sldId="2147483648"/>
              <pc:sldLayoutMk cId="2225971372" sldId="2147483660"/>
              <ac:spMk id="8" creationId="{3951AF5C-246C-30EE-9675-1F3041864B7F}"/>
            </ac:spMkLst>
          </pc:spChg>
          <pc:spChg chg="add mod">
            <ac:chgData name="Laskey, Peter" userId="ca29371d-5a73-4634-8c7b-c388a5015cd8" providerId="ADAL" clId="{68AA2DE2-AD14-4754-B0F4-5E454744FDE4}" dt="2022-11-24T12:30:25.304" v="51" actId="14100"/>
            <ac:spMkLst>
              <pc:docMk/>
              <pc:sldMasterMk cId="3792021970" sldId="2147483648"/>
              <pc:sldLayoutMk cId="2225971372" sldId="2147483660"/>
              <ac:spMk id="23" creationId="{71C34414-47BE-F947-D46B-AA8E5C6E43FB}"/>
            </ac:spMkLst>
          </pc:spChg>
          <pc:spChg chg="add mod">
            <ac:chgData name="Laskey, Peter" userId="ca29371d-5a73-4634-8c7b-c388a5015cd8" providerId="ADAL" clId="{68AA2DE2-AD14-4754-B0F4-5E454744FDE4}" dt="2022-11-24T12:30:31.320" v="53" actId="1076"/>
            <ac:spMkLst>
              <pc:docMk/>
              <pc:sldMasterMk cId="3792021970" sldId="2147483648"/>
              <pc:sldLayoutMk cId="2225971372" sldId="2147483660"/>
              <ac:spMk id="24" creationId="{A403659B-586E-F9F1-94AA-E9863D867732}"/>
            </ac:spMkLst>
          </pc:spChg>
          <pc:spChg chg="add mod">
            <ac:chgData name="Laskey, Peter" userId="ca29371d-5a73-4634-8c7b-c388a5015cd8" providerId="ADAL" clId="{68AA2DE2-AD14-4754-B0F4-5E454744FDE4}" dt="2022-11-24T12:36:44.261" v="83" actId="1076"/>
            <ac:spMkLst>
              <pc:docMk/>
              <pc:sldMasterMk cId="3792021970" sldId="2147483648"/>
              <pc:sldLayoutMk cId="2225971372" sldId="2147483660"/>
              <ac:spMk id="25" creationId="{E45E7730-C98F-3A8E-6595-447BE32EEAD1}"/>
            </ac:spMkLst>
          </pc:spChg>
          <pc:spChg chg="add mod">
            <ac:chgData name="Laskey, Peter" userId="ca29371d-5a73-4634-8c7b-c388a5015cd8" providerId="ADAL" clId="{68AA2DE2-AD14-4754-B0F4-5E454744FDE4}" dt="2022-11-24T12:36:51.697" v="85" actId="1076"/>
            <ac:spMkLst>
              <pc:docMk/>
              <pc:sldMasterMk cId="3792021970" sldId="2147483648"/>
              <pc:sldLayoutMk cId="2225971372" sldId="2147483660"/>
              <ac:spMk id="26" creationId="{43724D97-2120-E3F4-9D18-0F8FFC19E8AC}"/>
            </ac:spMkLst>
          </pc:spChg>
          <pc:spChg chg="mod">
            <ac:chgData name="Laskey, Peter" userId="ca29371d-5a73-4634-8c7b-c388a5015cd8" providerId="ADAL" clId="{68AA2DE2-AD14-4754-B0F4-5E454744FDE4}" dt="2022-11-24T12:34:53.148" v="72" actId="20577"/>
            <ac:spMkLst>
              <pc:docMk/>
              <pc:sldMasterMk cId="3792021970" sldId="2147483648"/>
              <pc:sldLayoutMk cId="2225971372" sldId="2147483660"/>
              <ac:spMk id="164" creationId="{739F46A5-64F1-4848-8ABE-76A394E82832}"/>
            </ac:spMkLst>
          </pc:spChg>
          <pc:picChg chg="add mod">
            <ac:chgData name="Laskey, Peter" userId="ca29371d-5a73-4634-8c7b-c388a5015cd8" providerId="ADAL" clId="{68AA2DE2-AD14-4754-B0F4-5E454744FDE4}" dt="2022-11-24T12:35:46.544" v="74" actId="1076"/>
            <ac:picMkLst>
              <pc:docMk/>
              <pc:sldMasterMk cId="3792021970" sldId="2147483648"/>
              <pc:sldLayoutMk cId="2225971372" sldId="2147483660"/>
              <ac:picMk id="3" creationId="{A1169F8D-8A66-36A4-68E3-E658E2FFB5D9}"/>
            </ac:picMkLst>
          </pc:picChg>
          <pc:picChg chg="del">
            <ac:chgData name="Laskey, Peter" userId="ca29371d-5a73-4634-8c7b-c388a5015cd8" providerId="ADAL" clId="{68AA2DE2-AD14-4754-B0F4-5E454744FDE4}" dt="2022-11-24T12:18:13.598" v="0" actId="478"/>
            <ac:picMkLst>
              <pc:docMk/>
              <pc:sldMasterMk cId="3792021970" sldId="2147483648"/>
              <pc:sldLayoutMk cId="2225971372" sldId="2147483660"/>
              <ac:picMk id="4" creationId="{8AE3FAC1-2F20-1D3C-B71C-A1A126BFC478}"/>
            </ac:picMkLst>
          </pc:picChg>
          <pc:inkChg chg="add">
            <ac:chgData name="Laskey, Peter" userId="ca29371d-5a73-4634-8c7b-c388a5015cd8" providerId="ADAL" clId="{68AA2DE2-AD14-4754-B0F4-5E454744FDE4}" dt="2022-11-24T12:27:13.107" v="35" actId="9405"/>
            <ac:inkMkLst>
              <pc:docMk/>
              <pc:sldMasterMk cId="3792021970" sldId="2147483648"/>
              <pc:sldLayoutMk cId="2225971372" sldId="2147483660"/>
              <ac:inkMk id="9" creationId="{AD285E54-7DAC-12FD-53EA-BDEF6ADF0585}"/>
            </ac:inkMkLst>
          </pc:inkChg>
          <pc:inkChg chg="add">
            <ac:chgData name="Laskey, Peter" userId="ca29371d-5a73-4634-8c7b-c388a5015cd8" providerId="ADAL" clId="{68AA2DE2-AD14-4754-B0F4-5E454744FDE4}" dt="2022-11-24T12:27:13.651" v="36" actId="9405"/>
            <ac:inkMkLst>
              <pc:docMk/>
              <pc:sldMasterMk cId="3792021970" sldId="2147483648"/>
              <pc:sldLayoutMk cId="2225971372" sldId="2147483660"/>
              <ac:inkMk id="10" creationId="{829F183D-C885-292B-61E8-A6260C181B93}"/>
            </ac:inkMkLst>
          </pc:inkChg>
          <pc:inkChg chg="add">
            <ac:chgData name="Laskey, Peter" userId="ca29371d-5a73-4634-8c7b-c388a5015cd8" providerId="ADAL" clId="{68AA2DE2-AD14-4754-B0F4-5E454744FDE4}" dt="2022-11-24T12:27:13.991" v="37" actId="9405"/>
            <ac:inkMkLst>
              <pc:docMk/>
              <pc:sldMasterMk cId="3792021970" sldId="2147483648"/>
              <pc:sldLayoutMk cId="2225971372" sldId="2147483660"/>
              <ac:inkMk id="11" creationId="{60682F5C-61FE-5941-8C38-24E293D2F142}"/>
            </ac:inkMkLst>
          </pc:inkChg>
          <pc:inkChg chg="add">
            <ac:chgData name="Laskey, Peter" userId="ca29371d-5a73-4634-8c7b-c388a5015cd8" providerId="ADAL" clId="{68AA2DE2-AD14-4754-B0F4-5E454744FDE4}" dt="2022-11-24T12:27:14.364" v="38" actId="9405"/>
            <ac:inkMkLst>
              <pc:docMk/>
              <pc:sldMasterMk cId="3792021970" sldId="2147483648"/>
              <pc:sldLayoutMk cId="2225971372" sldId="2147483660"/>
              <ac:inkMk id="12" creationId="{35FF3322-5601-47C4-DB0E-DB46C386A0BE}"/>
            </ac:inkMkLst>
          </pc:inkChg>
          <pc:inkChg chg="add">
            <ac:chgData name="Laskey, Peter" userId="ca29371d-5a73-4634-8c7b-c388a5015cd8" providerId="ADAL" clId="{68AA2DE2-AD14-4754-B0F4-5E454744FDE4}" dt="2022-11-24T12:27:30.570" v="39" actId="9405"/>
            <ac:inkMkLst>
              <pc:docMk/>
              <pc:sldMasterMk cId="3792021970" sldId="2147483648"/>
              <pc:sldLayoutMk cId="2225971372" sldId="2147483660"/>
              <ac:inkMk id="13" creationId="{362C4727-B5CC-08B8-CCB6-18F1E2B509BA}"/>
            </ac:inkMkLst>
          </pc:inkChg>
          <pc:inkChg chg="add">
            <ac:chgData name="Laskey, Peter" userId="ca29371d-5a73-4634-8c7b-c388a5015cd8" providerId="ADAL" clId="{68AA2DE2-AD14-4754-B0F4-5E454744FDE4}" dt="2022-11-24T12:27:31.314" v="40" actId="9405"/>
            <ac:inkMkLst>
              <pc:docMk/>
              <pc:sldMasterMk cId="3792021970" sldId="2147483648"/>
              <pc:sldLayoutMk cId="2225971372" sldId="2147483660"/>
              <ac:inkMk id="14" creationId="{115FE34E-1F77-8AE1-D284-78A7885AF912}"/>
            </ac:inkMkLst>
          </pc:inkChg>
          <pc:inkChg chg="add">
            <ac:chgData name="Laskey, Peter" userId="ca29371d-5a73-4634-8c7b-c388a5015cd8" providerId="ADAL" clId="{68AA2DE2-AD14-4754-B0F4-5E454744FDE4}" dt="2022-11-24T12:27:31.733" v="41" actId="9405"/>
            <ac:inkMkLst>
              <pc:docMk/>
              <pc:sldMasterMk cId="3792021970" sldId="2147483648"/>
              <pc:sldLayoutMk cId="2225971372" sldId="2147483660"/>
              <ac:inkMk id="15" creationId="{1110E790-6E8E-8EAA-8E12-5463F71BC688}"/>
            </ac:inkMkLst>
          </pc:inkChg>
          <pc:inkChg chg="add">
            <ac:chgData name="Laskey, Peter" userId="ca29371d-5a73-4634-8c7b-c388a5015cd8" providerId="ADAL" clId="{68AA2DE2-AD14-4754-B0F4-5E454744FDE4}" dt="2022-11-24T12:27:32.093" v="42" actId="9405"/>
            <ac:inkMkLst>
              <pc:docMk/>
              <pc:sldMasterMk cId="3792021970" sldId="2147483648"/>
              <pc:sldLayoutMk cId="2225971372" sldId="2147483660"/>
              <ac:inkMk id="16" creationId="{977D55FE-B28A-7BF4-EF38-33B9ECC2E122}"/>
            </ac:inkMkLst>
          </pc:inkChg>
          <pc:inkChg chg="add">
            <ac:chgData name="Laskey, Peter" userId="ca29371d-5a73-4634-8c7b-c388a5015cd8" providerId="ADAL" clId="{68AA2DE2-AD14-4754-B0F4-5E454744FDE4}" dt="2022-11-24T12:27:32.742" v="43" actId="9405"/>
            <ac:inkMkLst>
              <pc:docMk/>
              <pc:sldMasterMk cId="3792021970" sldId="2147483648"/>
              <pc:sldLayoutMk cId="2225971372" sldId="2147483660"/>
              <ac:inkMk id="17" creationId="{8D79E878-FEFC-2B53-89A7-6B290F1589D0}"/>
            </ac:inkMkLst>
          </pc:inkChg>
          <pc:inkChg chg="add">
            <ac:chgData name="Laskey, Peter" userId="ca29371d-5a73-4634-8c7b-c388a5015cd8" providerId="ADAL" clId="{68AA2DE2-AD14-4754-B0F4-5E454744FDE4}" dt="2022-11-24T12:29:53.493" v="44" actId="9405"/>
            <ac:inkMkLst>
              <pc:docMk/>
              <pc:sldMasterMk cId="3792021970" sldId="2147483648"/>
              <pc:sldLayoutMk cId="2225971372" sldId="2147483660"/>
              <ac:inkMk id="18" creationId="{495809B7-E4CF-78F8-E7B2-E6D04EB63F43}"/>
            </ac:inkMkLst>
          </pc:inkChg>
          <pc:inkChg chg="add">
            <ac:chgData name="Laskey, Peter" userId="ca29371d-5a73-4634-8c7b-c388a5015cd8" providerId="ADAL" clId="{68AA2DE2-AD14-4754-B0F4-5E454744FDE4}" dt="2022-11-24T12:29:53.820" v="45" actId="9405"/>
            <ac:inkMkLst>
              <pc:docMk/>
              <pc:sldMasterMk cId="3792021970" sldId="2147483648"/>
              <pc:sldLayoutMk cId="2225971372" sldId="2147483660"/>
              <ac:inkMk id="19" creationId="{63E6AB3C-8146-F2C6-5991-759A77C35DBB}"/>
            </ac:inkMkLst>
          </pc:inkChg>
          <pc:inkChg chg="add">
            <ac:chgData name="Laskey, Peter" userId="ca29371d-5a73-4634-8c7b-c388a5015cd8" providerId="ADAL" clId="{68AA2DE2-AD14-4754-B0F4-5E454744FDE4}" dt="2022-11-24T12:29:54.150" v="46" actId="9405"/>
            <ac:inkMkLst>
              <pc:docMk/>
              <pc:sldMasterMk cId="3792021970" sldId="2147483648"/>
              <pc:sldLayoutMk cId="2225971372" sldId="2147483660"/>
              <ac:inkMk id="20" creationId="{A93F0609-3B2F-4683-2050-4D1A0C71A155}"/>
            </ac:inkMkLst>
          </pc:inkChg>
          <pc:inkChg chg="add">
            <ac:chgData name="Laskey, Peter" userId="ca29371d-5a73-4634-8c7b-c388a5015cd8" providerId="ADAL" clId="{68AA2DE2-AD14-4754-B0F4-5E454744FDE4}" dt="2022-11-24T12:30:02.111" v="47" actId="9405"/>
            <ac:inkMkLst>
              <pc:docMk/>
              <pc:sldMasterMk cId="3792021970" sldId="2147483648"/>
              <pc:sldLayoutMk cId="2225971372" sldId="2147483660"/>
              <ac:inkMk id="21" creationId="{AB13B7F6-B036-F724-B6D9-1A7162AE12A3}"/>
            </ac:inkMkLst>
          </pc:inkChg>
          <pc:inkChg chg="add">
            <ac:chgData name="Laskey, Peter" userId="ca29371d-5a73-4634-8c7b-c388a5015cd8" providerId="ADAL" clId="{68AA2DE2-AD14-4754-B0F4-5E454744FDE4}" dt="2022-11-24T12:30:02.484" v="48" actId="9405"/>
            <ac:inkMkLst>
              <pc:docMk/>
              <pc:sldMasterMk cId="3792021970" sldId="2147483648"/>
              <pc:sldLayoutMk cId="2225971372" sldId="2147483660"/>
              <ac:inkMk id="22" creationId="{FAAA9D8F-E8D9-8582-C18D-61B3A4B64C8A}"/>
            </ac:inkMkLst>
          </pc:ink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3.1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1289,'5'0,"0"0,1 0,-1 0,1 1,-1 0,0 0,10 3,-15-4,1 1,0-1,-1 0,1 1,-1-1,1 1,0-1,-1 1,1 0,-1-1,0 1,1-1,-1 1,1 0,-1-1,0 1,1 0,-1-1,0 1,0 0,0 0,1 1,-2 0,1 0,0 1,-1-1,1 0,-1 1,1-1,-1 0,0 0,0 0,-3 4,-9 15,-1-2,0 0,-2 0,0-2,-19 17,-95 70,118-95,4-3,0 1,-1-1,0 0,0-1,-1 0,1-1,-12 4,21-8,0 0,-1 0,1 0,0 0,-1 0,1 0,-1 0,1 0,0 0,-1 0,1 0,0 0,-1 0,1-1,0 1,0 0,-1 0,1 0,0-1,-1 1,1 0,0 0,0-1,0 1,-1 0,1-1,0 1,0 0,0-1,0 1,0 0,-1-1,1 1,0 0,0-1,0 1,0 0,0-1,0 1,0 0,0-1,0 1,0-1,0 1,1 0,-1-1,0 1,0 0,0-1,0 1,0 0,1 0,-1-1,0 1,0 0,1 0,-1-1,0 1,1 0,8-21,1 1,1 1,26-35,-7 10,935-1290,-944 1307,-12 14,1 0,0 1,1 0,0 0,23-16,-33 27,-1 1,1-1,0 1,-1-1,1 1,0 0,-1-1,1 1,0 0,0 0,-1 0,1-1,0 1,0 0,-1 0,1 0,0 0,0 0,-1 0,1 0,0 1,0-1,-1 0,1 0,0 1,-1-1,1 0,0 1,-1-1,1 0,1 2,-1-1,0 1,0 0,1 0,-1 0,0 0,-1 0,1 0,0 0,-1 1,2 3,0 55,-2-60,-6 52,-3 0,-1 0,-4-1,-33 86,27-80,-250 629,90-246,163-397,0 2,-29 55,36-88,5-16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14.36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305 136,'0'4,"-4"5,-10 5,-5 4,-8-1,-7-3,-2-5,-2-3,5-10,4-21,7-10,3-3,6 1,4 3,4 4,2 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0.56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092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73 0,'-4'8,"-5"3,-1 3,-7 3,0 3,2-2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27:32.74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1 268,'2'1,"0"0,0 0,0 0,1 0,-1 0,1 0,-1-1,0 1,1-1,-1 0,1 1,-1-1,1-1,-1 1,1 0,-1 0,1-1,-1 1,1-1,-1 0,0 0,1 0,-1 0,2-2,56-31,-59 34,14-12,-1 0,0-1,0-1,-1 0,-1 0,21-33,14-18,-40 60,-7 15,-7 16,-4-3,2 0,1 1,1 0,1 1,1 0,1 0,1 0,0 44,7 127,1-179,5-21,10-28,-2-13,21-90,-31 101,1 0,1 1,1 1,3-1,0 2,19-30,-28 55,0-1,1 2,0-1,0 1,0 0,0 0,1 0,0 1,0 0,0 1,0 0,1 0,0 0,-1 1,1 0,0 0,0 1,8-1,5 1,1 1,0 0,-1 2,1 0,32 8,-28-3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24T12:30:02.110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1554 887,'-1407'0,"1401"1,0-1,1 0,-1-1,0 1,0-1,0 0,0-1,1 0,-1 1,1-2,-1 1,-8-6,10 4,0 1,0-1,1-1,-1 1,1 0,0-1,0 0,1 0,0 0,0 0,0 0,0 0,1 0,-2-7,-6-42,3-1,1 0,4-1,6-78,-3 111,0 0,1 1,2-1,0 1,1 0,2 1,18-40,-19 48,0 2,1-1,1 1,-1 0,2 1,0 0,0 0,0 1,1 1,1-1,0 2,0 0,0 0,19-6,5 0,2 1,0 2,74-9,124 5,-203 13,148-2,-1 9,0 7,201 41,-232-22,-1 5,-3 8,-1 5,147 75,-236-98,-1 2,-2 3,-2 2,0 3,-3 1,78 81,-102-93,-2 0,0 2,-2 0,-1 1,-2 1,0 1,-2 0,-2 1,-1 0,-1 1,-2 0,-1 1,4 54,-10-69,0-1,-1 0,-1 1,-1-1,-1 0,0 0,-1 0,-1 0,-1-1,-1 0,0 0,-1 0,0-1,-2 0,0-1,-1 0,0-1,-1 0,0 0,-2-2,1 1,-1-2,-1 0,0 0,-1-2,0 0,-32 13,19-11,0-2,-1-1,0-1,0-1,0-2,-1-2,-59-1,66-3,0 0,0-2,0-1,1-1,-1-1,2 0,-1-2,1-1,0-1,-29-19,-1-8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CCB39-201E-4B60-8E9A-967B62601F54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FCC8C-6951-4EE3-B17C-FE19B114F3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62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3" Type="http://schemas.openxmlformats.org/officeDocument/2006/relationships/image" Target="../media/image1.png"/><Relationship Id="rId12" Type="http://schemas.openxmlformats.org/officeDocument/2006/relationships/image" Target="../media/image5.png"/><Relationship Id="rId2" Type="http://schemas.openxmlformats.org/officeDocument/2006/relationships/customXml" Target="../ink/ink1.xml"/><Relationship Id="rId1" Type="http://schemas.openxmlformats.org/officeDocument/2006/relationships/slideMaster" Target="../slideMasters/slideMaster1.xml"/><Relationship Id="rId6" Type="http://schemas.openxmlformats.org/officeDocument/2006/relationships/customXml" Target="../ink/ink3.xml"/><Relationship Id="rId11" Type="http://schemas.openxmlformats.org/officeDocument/2006/relationships/customXml" Target="../ink/ink5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3.png"/><Relationship Id="rId4" Type="http://schemas.openxmlformats.org/officeDocument/2006/relationships/customXml" Target="../ink/ink2.xml"/><Relationship Id="rId9" Type="http://schemas.openxmlformats.org/officeDocument/2006/relationships/customXml" Target="../ink/ink4.xml"/><Relationship Id="rId1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278F-471B-AB4D-F0E8-3527F3F22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74E7-04BE-2360-24BB-990E4698D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FEC81-D680-B9B9-07BD-86A87BBD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916F-E8A5-F9A1-8058-D3EB60B6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8EEC-A58B-2C2E-A890-6F483835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98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0569-56E7-1EFC-C2A3-2ABD064DA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95C73-D28C-0D46-4A9B-309BC18B5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8D597-E0CD-6B61-E1DC-21CDC7FD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525B-87AA-0061-9390-9057DB4E8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D38DD-CA79-3428-3F9D-6C8D2630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7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6975DA-5A62-F174-123A-D37878EB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7A42E-B2A0-5CB6-A096-321387497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B4EC3-0B2F-CF3A-859C-B62632C8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69DE-915D-61CE-BFAD-8FB47B2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0D40-93D5-FCBA-C15E-54A77BDCA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6145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02266" y="6711050"/>
            <a:ext cx="18954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456778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17888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6890015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8601142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317459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1973863" y="6711050"/>
            <a:ext cx="275655" cy="180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7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7526" y="5379547"/>
            <a:ext cx="189545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sz="571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7525" y="409332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7525" y="280998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7525" y="1523293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7525" y="488456"/>
            <a:ext cx="235670" cy="18017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571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63675" y="560458"/>
            <a:ext cx="11999544" cy="6170094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1491739" y="89337"/>
            <a:ext cx="480000" cy="3240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80756" y="37222"/>
            <a:ext cx="938054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dirty="0"/>
              <a:t>CHEM 630 ABC (x24 max)</a:t>
            </a:r>
            <a:endParaRPr lang="en-GB" sz="2286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14:cNvPr>
              <p14:cNvContentPartPr/>
              <p14:nvPr userDrawn="1"/>
            </p14:nvContentPartPr>
            <p14:xfrm>
              <a:off x="293796" y="1322543"/>
              <a:ext cx="435600" cy="659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D285E54-7DAC-12FD-53EA-BDEF6ADF058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796" y="1142543"/>
                <a:ext cx="615240" cy="101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14:cNvPr>
              <p14:cNvContentPartPr/>
              <p14:nvPr userDrawn="1"/>
            </p14:nvContentPartPr>
            <p14:xfrm>
              <a:off x="471276" y="1887383"/>
              <a:ext cx="109800" cy="820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5FF3322-5601-47C4-DB0E-DB46C386A0B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570" y="1707383"/>
                <a:ext cx="288853" cy="44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14:cNvPr>
              <p14:cNvContentPartPr/>
              <p14:nvPr userDrawn="1"/>
            </p14:nvContentPartPr>
            <p14:xfrm>
              <a:off x="1878611" y="301738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62C4727-B5CC-08B8-CCB6-18F1E2B509BA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788611" y="283738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14:cNvPr>
              <p14:cNvContentPartPr/>
              <p14:nvPr userDrawn="1"/>
            </p14:nvContentPartPr>
            <p14:xfrm>
              <a:off x="454716" y="1836263"/>
              <a:ext cx="26280" cy="316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77D55FE-B28A-7BF4-EF38-33B9ECC2E12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64716" y="1658285"/>
                <a:ext cx="205920" cy="3872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14:cNvPr>
              <p14:cNvContentPartPr/>
              <p14:nvPr userDrawn="1"/>
            </p14:nvContentPartPr>
            <p14:xfrm>
              <a:off x="447516" y="1798103"/>
              <a:ext cx="270000" cy="1976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D79E878-FEFC-2B53-89A7-6B290F1589D0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57516" y="1618103"/>
                <a:ext cx="449640" cy="55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14:cNvPr>
              <p14:cNvContentPartPr/>
              <p14:nvPr userDrawn="1"/>
            </p14:nvContentPartPr>
            <p14:xfrm>
              <a:off x="4716" y="1583543"/>
              <a:ext cx="1139760" cy="5911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B13B7F6-B036-F724-B6D9-1A7162AE12A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85284" y="1403543"/>
                <a:ext cx="1319400" cy="9507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DE587B46-DFA5-71E3-97AA-C1AACB18776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12414" y="2052855"/>
            <a:ext cx="3155853" cy="24958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265CD6A-0C25-C032-9D70-4EC63F37479D}"/>
              </a:ext>
            </a:extLst>
          </p:cNvPr>
          <p:cNvSpPr/>
          <p:nvPr userDrawn="1"/>
        </p:nvSpPr>
        <p:spPr>
          <a:xfrm>
            <a:off x="4491067" y="2014598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50AC96-7024-D221-EC99-8D921DF24593}"/>
              </a:ext>
            </a:extLst>
          </p:cNvPr>
          <p:cNvSpPr/>
          <p:nvPr userDrawn="1"/>
        </p:nvSpPr>
        <p:spPr>
          <a:xfrm>
            <a:off x="5539666" y="2027625"/>
            <a:ext cx="57996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D75A9-17E8-5DB6-58C3-2AC20FC59C76}"/>
              </a:ext>
            </a:extLst>
          </p:cNvPr>
          <p:cNvSpPr/>
          <p:nvPr userDrawn="1"/>
        </p:nvSpPr>
        <p:spPr>
          <a:xfrm>
            <a:off x="6570648" y="2011326"/>
            <a:ext cx="577092" cy="315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6C5F46-13A1-C06D-ACDC-85E7EACDBAA9}"/>
              </a:ext>
            </a:extLst>
          </p:cNvPr>
          <p:cNvSpPr/>
          <p:nvPr userDrawn="1"/>
        </p:nvSpPr>
        <p:spPr>
          <a:xfrm>
            <a:off x="5411741" y="2503817"/>
            <a:ext cx="271532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D88ACF-272C-13E0-DA38-067A2F21A079}"/>
              </a:ext>
            </a:extLst>
          </p:cNvPr>
          <p:cNvSpPr/>
          <p:nvPr userDrawn="1"/>
        </p:nvSpPr>
        <p:spPr>
          <a:xfrm>
            <a:off x="6368988" y="2503817"/>
            <a:ext cx="367113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3B8C322-ED86-000B-D5CE-32282EAC835C}"/>
              </a:ext>
            </a:extLst>
          </p:cNvPr>
          <p:cNvSpPr/>
          <p:nvPr userDrawn="1"/>
        </p:nvSpPr>
        <p:spPr>
          <a:xfrm>
            <a:off x="7333772" y="2548677"/>
            <a:ext cx="271847" cy="1868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2458F5-E937-EDFF-D805-39A873F0DC79}"/>
              </a:ext>
            </a:extLst>
          </p:cNvPr>
          <p:cNvCxnSpPr>
            <a:cxnSpLocks/>
          </p:cNvCxnSpPr>
          <p:nvPr userDrawn="1"/>
        </p:nvCxnSpPr>
        <p:spPr>
          <a:xfrm>
            <a:off x="4526181" y="3908905"/>
            <a:ext cx="0" cy="5455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7403D28-C95E-3EE6-1173-17C3FFF68774}"/>
              </a:ext>
            </a:extLst>
          </p:cNvPr>
          <p:cNvSpPr/>
          <p:nvPr userDrawn="1"/>
        </p:nvSpPr>
        <p:spPr>
          <a:xfrm>
            <a:off x="5513522" y="238870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C1C8C-0686-0BCE-0930-34C9F6F5C8E3}"/>
              </a:ext>
            </a:extLst>
          </p:cNvPr>
          <p:cNvSpPr/>
          <p:nvPr userDrawn="1"/>
        </p:nvSpPr>
        <p:spPr>
          <a:xfrm>
            <a:off x="6562556" y="2391556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1F0FE-AC96-E695-7C70-FCFBC3C47AD4}"/>
              </a:ext>
            </a:extLst>
          </p:cNvPr>
          <p:cNvSpPr/>
          <p:nvPr userDrawn="1"/>
        </p:nvSpPr>
        <p:spPr>
          <a:xfrm>
            <a:off x="5510099" y="4317051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FCFD66-5344-7686-7BD9-5A6684602D04}"/>
              </a:ext>
            </a:extLst>
          </p:cNvPr>
          <p:cNvSpPr/>
          <p:nvPr userDrawn="1"/>
        </p:nvSpPr>
        <p:spPr>
          <a:xfrm>
            <a:off x="6545919" y="4311688"/>
            <a:ext cx="74815" cy="1563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9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8C10-902B-8D16-F2C6-3358F35D2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AA502-5543-8208-BA38-C94702882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E8596-D366-DF2D-0E08-F7F48DF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A3CE0-BE48-CCDB-7EEA-4A0A5F1D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FB844-693F-7943-8EE0-7EBDD731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D477-B88D-3E50-F036-7CD944B6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09D9C-0949-4515-BEF6-3F899B12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2619-954D-FE29-9AE4-0DA1CD1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8F40-7E56-3574-78DE-166F147F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DF04-6C21-1D24-3488-BE0B661C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7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5AA9-A00B-D284-CEA8-03DF0943D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F0335-C61E-8396-8BAD-B3EBD4812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921E36-942D-956C-7C39-92DAA1C6C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BCDDE-601E-D059-5F9F-0BF139BA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F1BB0-81EA-23FD-4668-6A6C20B6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C2706-316D-AC39-6C57-12769E4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0B47F-C76A-97BB-A31C-128C0DA6E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C33B0-0EF5-C6E8-0FEB-5EF8EEFA0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D2B15-4799-F791-C01E-DEB62E635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0396F-319F-38AF-1D8F-843283F1D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FB86F-3C37-A8FB-FF2D-6CFB8B387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1A38-1DA1-9C0C-971C-90B1AED5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5EEBC-82A1-9F1E-FD77-CF873E94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6F263-C25F-B2AE-D687-0C57737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97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7E2A9-0701-7E68-FD08-50E0AD65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546FC-8A0E-D31E-D7CB-B10D0EA9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9F071-CCDF-C37E-DBDD-8F37A06D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CF0B3-C0CC-D9C9-6619-18F87484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5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1C9728-84C1-E257-CDBB-B2ADD6F4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81B303-9DB6-74C7-5BA0-2E54B4F0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640BA-D1B3-F40A-526A-A1AA4863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68FD0-C226-3069-B63D-2D0EDB2F0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DC84-719C-1C69-AD3F-9B012BDBE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C92E3-01ED-E6EA-92CF-0A85BBC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83A13-04E2-96AB-2796-BA974421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1AA44-FC83-68FF-46C9-3AA448C7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0A0D6-BAE6-46BF-C747-117315B2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56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2805-54F3-5E57-AE1A-2FA22302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EEA65-3DB7-1C11-8B5C-3EEC84F4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BD7-C6E9-1078-A2FF-5C8F3D50B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14F4C-83EB-7C17-3BEE-448D2DA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5BEA87-4B20-9FA6-A5BE-E48305A9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64EAB-6247-E97A-A3E6-3B094F4D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1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0B850-4281-F27B-24E3-319F6E392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1EDA4-3E16-951E-0D11-A2045842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EF39F-FCF4-9A0D-1EC8-46453CB38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BC1E9-5F34-48AA-B485-03334266DC77}" type="datetimeFigureOut">
              <a:rPr lang="en-GB" smtClean="0"/>
              <a:t>04/01/2023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B3BC-B17B-6BAB-A83A-569A5DB897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936A4-84E4-7A23-215C-6C29880B4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C203-0300-410E-87F3-410E536BF4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0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7819687" y="5093295"/>
            <a:ext cx="3818602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244933" indent="-244933"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244933" indent="-244933">
              <a:buFontTx/>
              <a:buAutoNum type="arabicPeriod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7391455" y="1639799"/>
            <a:ext cx="0" cy="437872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7156245" y="1166238"/>
            <a:ext cx="663442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43" b="1" dirty="0"/>
              <a:t>ENTRY/</a:t>
            </a:r>
          </a:p>
          <a:p>
            <a:r>
              <a:rPr lang="en-GB" sz="1143" b="1" dirty="0"/>
              <a:t>EXIT</a:t>
            </a:r>
          </a:p>
        </p:txBody>
      </p: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4574510" y="2392471"/>
            <a:ext cx="484869" cy="994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7203344" y="2303557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54E3250-7832-4250-A5D4-9A78D816DF23}"/>
              </a:ext>
            </a:extLst>
          </p:cNvPr>
          <p:cNvGrpSpPr/>
          <p:nvPr/>
        </p:nvGrpSpPr>
        <p:grpSpPr>
          <a:xfrm>
            <a:off x="4562129" y="2553833"/>
            <a:ext cx="469174" cy="449703"/>
            <a:chOff x="4573594" y="1605565"/>
            <a:chExt cx="763200" cy="68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CD4305A-198E-F8F1-0EE4-D1D38E84AD8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FC3495-A6E8-9FAD-66FC-D41BE013162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852D84E-B0CB-828E-8C4D-A1E43FCF8E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F4E01DE-007F-0425-FAE0-9019831E7AB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8B2CCD-B438-0540-8199-BA8184DAAC5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87D0195-509C-58B5-630B-9856DD02311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82042-8AE6-DCE6-1B00-645082BB5D50}"/>
              </a:ext>
            </a:extLst>
          </p:cNvPr>
          <p:cNvGrpSpPr/>
          <p:nvPr/>
        </p:nvGrpSpPr>
        <p:grpSpPr>
          <a:xfrm>
            <a:off x="4559369" y="3007121"/>
            <a:ext cx="469174" cy="449703"/>
            <a:chOff x="4573594" y="1605565"/>
            <a:chExt cx="763200" cy="687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B2C729-0C41-4B80-DF3D-E4A43EE617A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B1E2A4F-0C32-F955-2049-32FDCDE68F5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2E3973B-7870-1B73-74BC-0BCB9448D4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DC905CF-9FE0-7F83-37F1-4B3F6C42F8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11E852-FFC9-77D3-59DC-156DDB17E6C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0C59615-45BD-BE46-38B6-ADD90EC26BA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3F78241-F97B-2ECF-6C61-C25EC95E2DAD}"/>
              </a:ext>
            </a:extLst>
          </p:cNvPr>
          <p:cNvGrpSpPr/>
          <p:nvPr/>
        </p:nvGrpSpPr>
        <p:grpSpPr>
          <a:xfrm>
            <a:off x="4559369" y="3459728"/>
            <a:ext cx="469174" cy="449703"/>
            <a:chOff x="4573594" y="1605565"/>
            <a:chExt cx="763200" cy="6876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A9F74F-CCD1-2225-C260-8349DA9116E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E8CDF94-CFE1-E427-9C38-30E7A0F1F66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FA47F75-1382-D140-5995-C6FC83C2439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B96CAFD-A4BB-A35E-55CF-8FAD3FF0C4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07B5081-D3CD-61A5-F6D5-543D8F6EB5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9FAE4E8-CCF0-4E06-D5BD-C4DD824EDBF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8E923B8-3A3C-FE62-22C9-4EAB97F73393}"/>
              </a:ext>
            </a:extLst>
          </p:cNvPr>
          <p:cNvGrpSpPr/>
          <p:nvPr/>
        </p:nvGrpSpPr>
        <p:grpSpPr>
          <a:xfrm>
            <a:off x="4563691" y="3906748"/>
            <a:ext cx="469174" cy="449703"/>
            <a:chOff x="4573594" y="1605565"/>
            <a:chExt cx="763200" cy="6876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5D1B32-3E9F-4E6F-346D-84BE79B0E41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D59CAC-B076-39E1-1472-33BC0F09079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7421305-A8E4-580D-C8E2-325FAEDD62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F3F958B-298D-F266-1072-B297DDA36B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BFF5BD-271D-B799-FD08-87581A6818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075E7F0-0D2D-74ED-AD93-0123C3F21EE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82686C5-C2E0-91FA-7052-C0DA9F74F4A0}"/>
              </a:ext>
            </a:extLst>
          </p:cNvPr>
          <p:cNvGrpSpPr/>
          <p:nvPr/>
        </p:nvGrpSpPr>
        <p:grpSpPr>
          <a:xfrm>
            <a:off x="5025643" y="2553127"/>
            <a:ext cx="469174" cy="449703"/>
            <a:chOff x="4573594" y="1605565"/>
            <a:chExt cx="763200" cy="6876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8D4B94D-2621-94A3-ACC8-E97893D19D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AB0230-619B-8363-0879-D4785AFE701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1CB7782-B49F-485F-66F5-3D475DC35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A22B83-6C4C-F246-01BD-2510926494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4646329-9952-49F4-ABEB-F03CBBEE00E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E3E11F7-F6DA-990F-3BC0-48D413217FB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3C6E75-CBAE-C772-665B-4E16C2A5B30A}"/>
              </a:ext>
            </a:extLst>
          </p:cNvPr>
          <p:cNvGrpSpPr/>
          <p:nvPr/>
        </p:nvGrpSpPr>
        <p:grpSpPr>
          <a:xfrm>
            <a:off x="5026610" y="3003350"/>
            <a:ext cx="469174" cy="449703"/>
            <a:chOff x="4573594" y="1605565"/>
            <a:chExt cx="763200" cy="687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442F61C-9DE4-DE9E-75B8-EFFF08AE5F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E4947FEA-9D7F-CE6F-D552-D5991D0E99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04A4814-F7DE-268E-FA11-D777BBC796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90C5731-B78B-6E44-060F-F8EC5322778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5D6190E-F0FF-350E-E81E-5E3A15EBF18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A6A5F469-2005-2F06-0434-976C8C51776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EB2FA1F-B9ED-9164-9926-94F6E8F886F7}"/>
              </a:ext>
            </a:extLst>
          </p:cNvPr>
          <p:cNvGrpSpPr/>
          <p:nvPr/>
        </p:nvGrpSpPr>
        <p:grpSpPr>
          <a:xfrm>
            <a:off x="5031730" y="3454483"/>
            <a:ext cx="469174" cy="449703"/>
            <a:chOff x="4573594" y="1605565"/>
            <a:chExt cx="763200" cy="68760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BE0F044-A9A3-6A9A-6830-DBD46D32D9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6FEBCA-2CB5-4B64-DA8D-2C395A4AFDE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F2E3902-C826-75B5-F7EE-C34D5D35AB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3C924F76-1B87-B69C-562C-E229842134E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F4E270D-B3C3-DEBF-A52C-48732EA09F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7ACF3E1-34AE-EF6B-177F-C0C5039B277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7CCEA1A-9D71-74E7-A3E7-6A369613B167}"/>
              </a:ext>
            </a:extLst>
          </p:cNvPr>
          <p:cNvGrpSpPr/>
          <p:nvPr/>
        </p:nvGrpSpPr>
        <p:grpSpPr>
          <a:xfrm>
            <a:off x="5028113" y="3906056"/>
            <a:ext cx="469174" cy="449703"/>
            <a:chOff x="4573594" y="1605565"/>
            <a:chExt cx="763200" cy="6876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3AAD74A-860B-AF70-711F-D69EFA27E6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36D7125-6E4E-7FDD-B9BC-F36AA6D2BBE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217A5A1-493E-A84C-947B-A76CD927E3F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9009DEEE-1E80-474D-19D0-BFF75DE8274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D31B2A5-4FEB-380F-2C7C-B6261B8DB8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B9C3E2E9-B331-4C8E-6FA0-FA85DB6042C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7906B8B-586E-1BB4-FA48-B65FB67C36EC}"/>
              </a:ext>
            </a:extLst>
          </p:cNvPr>
          <p:cNvGrpSpPr/>
          <p:nvPr/>
        </p:nvGrpSpPr>
        <p:grpSpPr>
          <a:xfrm>
            <a:off x="5607146" y="2557348"/>
            <a:ext cx="469174" cy="449703"/>
            <a:chOff x="4573594" y="1605565"/>
            <a:chExt cx="763200" cy="6876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B28114-50EC-9092-54DA-9ADA1EAD067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4CD9154E-B76B-9A0D-8A92-DFD01B962B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BE4A080-6D56-D13F-6E69-30229A5B49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2" name="Rectangle 2111">
                <a:extLst>
                  <a:ext uri="{FF2B5EF4-FFF2-40B4-BE49-F238E27FC236}">
                    <a16:creationId xmlns:a16="http://schemas.microsoft.com/office/drawing/2014/main" id="{27F5E1D8-93B0-669D-2666-07C84285C1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3" name="Rectangle 2112">
                <a:extLst>
                  <a:ext uri="{FF2B5EF4-FFF2-40B4-BE49-F238E27FC236}">
                    <a16:creationId xmlns:a16="http://schemas.microsoft.com/office/drawing/2014/main" id="{019A6E74-1B6B-34B0-7192-BBA59D6642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4" name="Rectangle 2113">
                <a:extLst>
                  <a:ext uri="{FF2B5EF4-FFF2-40B4-BE49-F238E27FC236}">
                    <a16:creationId xmlns:a16="http://schemas.microsoft.com/office/drawing/2014/main" id="{4916C9C3-8E74-22AC-F6C9-A9DA999EC6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15" name="Group 2114">
            <a:extLst>
              <a:ext uri="{FF2B5EF4-FFF2-40B4-BE49-F238E27FC236}">
                <a16:creationId xmlns:a16="http://schemas.microsoft.com/office/drawing/2014/main" id="{DEC5311E-7131-9119-1EE5-CCE7949ED4D6}"/>
              </a:ext>
            </a:extLst>
          </p:cNvPr>
          <p:cNvGrpSpPr/>
          <p:nvPr/>
        </p:nvGrpSpPr>
        <p:grpSpPr>
          <a:xfrm>
            <a:off x="5604386" y="3010636"/>
            <a:ext cx="469174" cy="449703"/>
            <a:chOff x="4573594" y="1605565"/>
            <a:chExt cx="763200" cy="687600"/>
          </a:xfrm>
        </p:grpSpPr>
        <p:sp>
          <p:nvSpPr>
            <p:cNvPr id="2116" name="Rectangle 2115">
              <a:extLst>
                <a:ext uri="{FF2B5EF4-FFF2-40B4-BE49-F238E27FC236}">
                  <a16:creationId xmlns:a16="http://schemas.microsoft.com/office/drawing/2014/main" id="{968F7FD4-F87E-95F4-8066-C9BE0C52F50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17" name="Group 2116">
              <a:extLst>
                <a:ext uri="{FF2B5EF4-FFF2-40B4-BE49-F238E27FC236}">
                  <a16:creationId xmlns:a16="http://schemas.microsoft.com/office/drawing/2014/main" id="{E0E0F5C9-6E55-F696-6584-DEF0D23777A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8" name="Rectangle 2117">
                <a:extLst>
                  <a:ext uri="{FF2B5EF4-FFF2-40B4-BE49-F238E27FC236}">
                    <a16:creationId xmlns:a16="http://schemas.microsoft.com/office/drawing/2014/main" id="{7111B94D-51AB-0691-CB2D-B54EDF4FFD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19" name="Rectangle 2118">
                <a:extLst>
                  <a:ext uri="{FF2B5EF4-FFF2-40B4-BE49-F238E27FC236}">
                    <a16:creationId xmlns:a16="http://schemas.microsoft.com/office/drawing/2014/main" id="{11F4A134-475F-E874-0443-B0B61C5D592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1" name="Rectangle 2120">
                <a:extLst>
                  <a:ext uri="{FF2B5EF4-FFF2-40B4-BE49-F238E27FC236}">
                    <a16:creationId xmlns:a16="http://schemas.microsoft.com/office/drawing/2014/main" id="{98E040AA-142D-5EC3-6DFC-AC37FF2082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2" name="Rectangle 2121">
                <a:extLst>
                  <a:ext uri="{FF2B5EF4-FFF2-40B4-BE49-F238E27FC236}">
                    <a16:creationId xmlns:a16="http://schemas.microsoft.com/office/drawing/2014/main" id="{B90F3628-605E-EFA7-3579-3FA730E0E23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23" name="Group 2122">
            <a:extLst>
              <a:ext uri="{FF2B5EF4-FFF2-40B4-BE49-F238E27FC236}">
                <a16:creationId xmlns:a16="http://schemas.microsoft.com/office/drawing/2014/main" id="{A5BD77FB-9D69-87B2-8932-54BE08D4D340}"/>
              </a:ext>
            </a:extLst>
          </p:cNvPr>
          <p:cNvGrpSpPr/>
          <p:nvPr/>
        </p:nvGrpSpPr>
        <p:grpSpPr>
          <a:xfrm>
            <a:off x="5604386" y="3463243"/>
            <a:ext cx="469174" cy="449703"/>
            <a:chOff x="4573594" y="1605565"/>
            <a:chExt cx="763200" cy="687600"/>
          </a:xfrm>
        </p:grpSpPr>
        <p:sp>
          <p:nvSpPr>
            <p:cNvPr id="2124" name="Rectangle 2123">
              <a:extLst>
                <a:ext uri="{FF2B5EF4-FFF2-40B4-BE49-F238E27FC236}">
                  <a16:creationId xmlns:a16="http://schemas.microsoft.com/office/drawing/2014/main" id="{B4CCD213-263E-191C-511F-576AA06AD77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25" name="Group 2124">
              <a:extLst>
                <a:ext uri="{FF2B5EF4-FFF2-40B4-BE49-F238E27FC236}">
                  <a16:creationId xmlns:a16="http://schemas.microsoft.com/office/drawing/2014/main" id="{C89D9587-AA40-7050-6699-CDD8F9B317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26" name="Rectangle 2125">
                <a:extLst>
                  <a:ext uri="{FF2B5EF4-FFF2-40B4-BE49-F238E27FC236}">
                    <a16:creationId xmlns:a16="http://schemas.microsoft.com/office/drawing/2014/main" id="{B62EE3B0-31CF-60B7-8182-D9AB9E989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7" name="Rectangle 2126">
                <a:extLst>
                  <a:ext uri="{FF2B5EF4-FFF2-40B4-BE49-F238E27FC236}">
                    <a16:creationId xmlns:a16="http://schemas.microsoft.com/office/drawing/2014/main" id="{675F4CB1-8593-974C-5796-BBBCF6512C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8" name="Rectangle 2127">
                <a:extLst>
                  <a:ext uri="{FF2B5EF4-FFF2-40B4-BE49-F238E27FC236}">
                    <a16:creationId xmlns:a16="http://schemas.microsoft.com/office/drawing/2014/main" id="{C58BCEF4-13D9-F3A3-8B3D-0E119A54EC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29" name="Rectangle 2128">
                <a:extLst>
                  <a:ext uri="{FF2B5EF4-FFF2-40B4-BE49-F238E27FC236}">
                    <a16:creationId xmlns:a16="http://schemas.microsoft.com/office/drawing/2014/main" id="{76197B34-34E9-D43B-2AE9-B08E014BEE5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0" name="Group 2129">
            <a:extLst>
              <a:ext uri="{FF2B5EF4-FFF2-40B4-BE49-F238E27FC236}">
                <a16:creationId xmlns:a16="http://schemas.microsoft.com/office/drawing/2014/main" id="{26055ACF-EC47-6142-3419-115BF0FF4F7B}"/>
              </a:ext>
            </a:extLst>
          </p:cNvPr>
          <p:cNvGrpSpPr/>
          <p:nvPr/>
        </p:nvGrpSpPr>
        <p:grpSpPr>
          <a:xfrm>
            <a:off x="5608708" y="3910263"/>
            <a:ext cx="469174" cy="449703"/>
            <a:chOff x="4573594" y="1605565"/>
            <a:chExt cx="763200" cy="687600"/>
          </a:xfrm>
        </p:grpSpPr>
        <p:sp>
          <p:nvSpPr>
            <p:cNvPr id="2131" name="Rectangle 2130">
              <a:extLst>
                <a:ext uri="{FF2B5EF4-FFF2-40B4-BE49-F238E27FC236}">
                  <a16:creationId xmlns:a16="http://schemas.microsoft.com/office/drawing/2014/main" id="{B75E7473-C882-1D33-768A-434E2BB58D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2" name="Group 2131">
              <a:extLst>
                <a:ext uri="{FF2B5EF4-FFF2-40B4-BE49-F238E27FC236}">
                  <a16:creationId xmlns:a16="http://schemas.microsoft.com/office/drawing/2014/main" id="{981A4803-4496-7B6B-022E-8F9BD9460EE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33" name="Rectangle 2132">
                <a:extLst>
                  <a:ext uri="{FF2B5EF4-FFF2-40B4-BE49-F238E27FC236}">
                    <a16:creationId xmlns:a16="http://schemas.microsoft.com/office/drawing/2014/main" id="{8F6B5F52-BC9F-F0C2-C920-4DE7CB949B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4" name="Rectangle 2133">
                <a:extLst>
                  <a:ext uri="{FF2B5EF4-FFF2-40B4-BE49-F238E27FC236}">
                    <a16:creationId xmlns:a16="http://schemas.microsoft.com/office/drawing/2014/main" id="{7493014F-6E54-17D7-3242-BD6DD7AFB91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5" name="Rectangle 2134">
                <a:extLst>
                  <a:ext uri="{FF2B5EF4-FFF2-40B4-BE49-F238E27FC236}">
                    <a16:creationId xmlns:a16="http://schemas.microsoft.com/office/drawing/2014/main" id="{FC13DE82-E9F8-9623-A476-7D507030E0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36" name="Rectangle 2135">
                <a:extLst>
                  <a:ext uri="{FF2B5EF4-FFF2-40B4-BE49-F238E27FC236}">
                    <a16:creationId xmlns:a16="http://schemas.microsoft.com/office/drawing/2014/main" id="{7E442A03-190C-967E-2D88-07020818A5E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37" name="Group 2136">
            <a:extLst>
              <a:ext uri="{FF2B5EF4-FFF2-40B4-BE49-F238E27FC236}">
                <a16:creationId xmlns:a16="http://schemas.microsoft.com/office/drawing/2014/main" id="{E5AD9EC0-7EE7-1988-0F3C-2F90A2C0E74C}"/>
              </a:ext>
            </a:extLst>
          </p:cNvPr>
          <p:cNvGrpSpPr/>
          <p:nvPr/>
        </p:nvGrpSpPr>
        <p:grpSpPr>
          <a:xfrm>
            <a:off x="6070660" y="2556642"/>
            <a:ext cx="469174" cy="449703"/>
            <a:chOff x="4573594" y="1605565"/>
            <a:chExt cx="763200" cy="687600"/>
          </a:xfrm>
        </p:grpSpPr>
        <p:sp>
          <p:nvSpPr>
            <p:cNvPr id="2138" name="Rectangle 2137">
              <a:extLst>
                <a:ext uri="{FF2B5EF4-FFF2-40B4-BE49-F238E27FC236}">
                  <a16:creationId xmlns:a16="http://schemas.microsoft.com/office/drawing/2014/main" id="{036FF8F8-9632-048A-2456-7BBF7EF2AC8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39" name="Group 2138">
              <a:extLst>
                <a:ext uri="{FF2B5EF4-FFF2-40B4-BE49-F238E27FC236}">
                  <a16:creationId xmlns:a16="http://schemas.microsoft.com/office/drawing/2014/main" id="{8981F0FE-41B6-CB4E-FA53-2862D769573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0" name="Rectangle 2139">
                <a:extLst>
                  <a:ext uri="{FF2B5EF4-FFF2-40B4-BE49-F238E27FC236}">
                    <a16:creationId xmlns:a16="http://schemas.microsoft.com/office/drawing/2014/main" id="{87884D6C-3BC3-E387-9700-3D0E750DCF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1" name="Rectangle 2140">
                <a:extLst>
                  <a:ext uri="{FF2B5EF4-FFF2-40B4-BE49-F238E27FC236}">
                    <a16:creationId xmlns:a16="http://schemas.microsoft.com/office/drawing/2014/main" id="{8C5A495F-F319-B632-EE44-403453616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2" name="Rectangle 2141">
                <a:extLst>
                  <a:ext uri="{FF2B5EF4-FFF2-40B4-BE49-F238E27FC236}">
                    <a16:creationId xmlns:a16="http://schemas.microsoft.com/office/drawing/2014/main" id="{E9FB6A69-9F1F-4BA5-C900-2EE52C8C4C2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3" name="Rectangle 2142">
                <a:extLst>
                  <a:ext uri="{FF2B5EF4-FFF2-40B4-BE49-F238E27FC236}">
                    <a16:creationId xmlns:a16="http://schemas.microsoft.com/office/drawing/2014/main" id="{A9EACAA3-9551-46A2-31F9-59519DCEE33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041E1CF-BD28-DACF-3147-F8A594EC2F88}"/>
              </a:ext>
            </a:extLst>
          </p:cNvPr>
          <p:cNvGrpSpPr/>
          <p:nvPr/>
        </p:nvGrpSpPr>
        <p:grpSpPr>
          <a:xfrm>
            <a:off x="6071627" y="3006865"/>
            <a:ext cx="469174" cy="449703"/>
            <a:chOff x="4573594" y="1605565"/>
            <a:chExt cx="763200" cy="687600"/>
          </a:xfrm>
        </p:grpSpPr>
        <p:sp>
          <p:nvSpPr>
            <p:cNvPr id="2145" name="Rectangle 2144">
              <a:extLst>
                <a:ext uri="{FF2B5EF4-FFF2-40B4-BE49-F238E27FC236}">
                  <a16:creationId xmlns:a16="http://schemas.microsoft.com/office/drawing/2014/main" id="{DC6DD329-F18C-E05D-242A-7401B590264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46" name="Group 2145">
              <a:extLst>
                <a:ext uri="{FF2B5EF4-FFF2-40B4-BE49-F238E27FC236}">
                  <a16:creationId xmlns:a16="http://schemas.microsoft.com/office/drawing/2014/main" id="{2E070EAB-636B-C117-8157-97BDD201EF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47" name="Rectangle 2146">
                <a:extLst>
                  <a:ext uri="{FF2B5EF4-FFF2-40B4-BE49-F238E27FC236}">
                    <a16:creationId xmlns:a16="http://schemas.microsoft.com/office/drawing/2014/main" id="{3A7EEA58-BE12-43DB-6FF3-F7A0D32DE2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8" name="Rectangle 2147">
                <a:extLst>
                  <a:ext uri="{FF2B5EF4-FFF2-40B4-BE49-F238E27FC236}">
                    <a16:creationId xmlns:a16="http://schemas.microsoft.com/office/drawing/2014/main" id="{2B122150-1FE0-67BC-4312-222390000E7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49" name="Rectangle 2148">
                <a:extLst>
                  <a:ext uri="{FF2B5EF4-FFF2-40B4-BE49-F238E27FC236}">
                    <a16:creationId xmlns:a16="http://schemas.microsoft.com/office/drawing/2014/main" id="{688E3481-C268-A142-D5BB-356B3DEFFB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0" name="Rectangle 2149">
                <a:extLst>
                  <a:ext uri="{FF2B5EF4-FFF2-40B4-BE49-F238E27FC236}">
                    <a16:creationId xmlns:a16="http://schemas.microsoft.com/office/drawing/2014/main" id="{3A9D5F14-197D-444B-4101-62370111294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37B3787E-A899-0E5C-E010-098791A66640}"/>
              </a:ext>
            </a:extLst>
          </p:cNvPr>
          <p:cNvGrpSpPr/>
          <p:nvPr/>
        </p:nvGrpSpPr>
        <p:grpSpPr>
          <a:xfrm>
            <a:off x="6076747" y="3457998"/>
            <a:ext cx="469174" cy="449703"/>
            <a:chOff x="4573594" y="1605565"/>
            <a:chExt cx="763200" cy="687600"/>
          </a:xfrm>
        </p:grpSpPr>
        <p:sp>
          <p:nvSpPr>
            <p:cNvPr id="2152" name="Rectangle 2151">
              <a:extLst>
                <a:ext uri="{FF2B5EF4-FFF2-40B4-BE49-F238E27FC236}">
                  <a16:creationId xmlns:a16="http://schemas.microsoft.com/office/drawing/2014/main" id="{339FC1F9-F748-9B89-50FE-D9764A1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95F5972F-BC6F-6646-654A-0DACD6B00C9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54" name="Rectangle 2153">
                <a:extLst>
                  <a:ext uri="{FF2B5EF4-FFF2-40B4-BE49-F238E27FC236}">
                    <a16:creationId xmlns:a16="http://schemas.microsoft.com/office/drawing/2014/main" id="{4682BDA0-5BAF-23BC-C272-DA82049B57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AF929ACC-36DC-72D8-9FC1-3BDE2F4E5D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6" name="Rectangle 2155">
                <a:extLst>
                  <a:ext uri="{FF2B5EF4-FFF2-40B4-BE49-F238E27FC236}">
                    <a16:creationId xmlns:a16="http://schemas.microsoft.com/office/drawing/2014/main" id="{2CB20E57-FE25-6400-D625-5BBDAE80BC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B7E53AE9-54B3-0D0F-D73F-BB7BC086FA7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293384E5-3B7D-699F-FD21-589CA1BC8974}"/>
              </a:ext>
            </a:extLst>
          </p:cNvPr>
          <p:cNvGrpSpPr/>
          <p:nvPr/>
        </p:nvGrpSpPr>
        <p:grpSpPr>
          <a:xfrm>
            <a:off x="6073130" y="3909571"/>
            <a:ext cx="469174" cy="449703"/>
            <a:chOff x="4573594" y="1605565"/>
            <a:chExt cx="763200" cy="687600"/>
          </a:xfrm>
        </p:grpSpPr>
        <p:sp>
          <p:nvSpPr>
            <p:cNvPr id="2159" name="Rectangle 2158">
              <a:extLst>
                <a:ext uri="{FF2B5EF4-FFF2-40B4-BE49-F238E27FC236}">
                  <a16:creationId xmlns:a16="http://schemas.microsoft.com/office/drawing/2014/main" id="{FCB46C0D-F3F3-46E0-E6A3-A6A134FB50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0" name="Group 2159">
              <a:extLst>
                <a:ext uri="{FF2B5EF4-FFF2-40B4-BE49-F238E27FC236}">
                  <a16:creationId xmlns:a16="http://schemas.microsoft.com/office/drawing/2014/main" id="{268EAFFE-97A6-7EC5-BE93-3E52EB52855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1" name="Rectangle 2160">
                <a:extLst>
                  <a:ext uri="{FF2B5EF4-FFF2-40B4-BE49-F238E27FC236}">
                    <a16:creationId xmlns:a16="http://schemas.microsoft.com/office/drawing/2014/main" id="{56E324CE-9891-303E-23E5-D72E9E0FBF5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2" name="Rectangle 2161">
                <a:extLst>
                  <a:ext uri="{FF2B5EF4-FFF2-40B4-BE49-F238E27FC236}">
                    <a16:creationId xmlns:a16="http://schemas.microsoft.com/office/drawing/2014/main" id="{EA6362A7-88D2-7CF4-8D82-9936936D49B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3" name="Rectangle 2162">
                <a:extLst>
                  <a:ext uri="{FF2B5EF4-FFF2-40B4-BE49-F238E27FC236}">
                    <a16:creationId xmlns:a16="http://schemas.microsoft.com/office/drawing/2014/main" id="{67A0B314-B6EB-48AB-3835-9430BCC54E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4" name="Rectangle 2163">
                <a:extLst>
                  <a:ext uri="{FF2B5EF4-FFF2-40B4-BE49-F238E27FC236}">
                    <a16:creationId xmlns:a16="http://schemas.microsoft.com/office/drawing/2014/main" id="{6951C807-C292-A1DB-E509-6AB12B5352B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65" name="Group 2164">
            <a:extLst>
              <a:ext uri="{FF2B5EF4-FFF2-40B4-BE49-F238E27FC236}">
                <a16:creationId xmlns:a16="http://schemas.microsoft.com/office/drawing/2014/main" id="{8FB5F946-AFF2-F2A6-49D2-83989CC7D7A7}"/>
              </a:ext>
            </a:extLst>
          </p:cNvPr>
          <p:cNvGrpSpPr/>
          <p:nvPr/>
        </p:nvGrpSpPr>
        <p:grpSpPr>
          <a:xfrm>
            <a:off x="6660442" y="2557798"/>
            <a:ext cx="469174" cy="449703"/>
            <a:chOff x="4573594" y="1605565"/>
            <a:chExt cx="763200" cy="687600"/>
          </a:xfrm>
        </p:grpSpPr>
        <p:sp>
          <p:nvSpPr>
            <p:cNvPr id="2166" name="Rectangle 2165">
              <a:extLst>
                <a:ext uri="{FF2B5EF4-FFF2-40B4-BE49-F238E27FC236}">
                  <a16:creationId xmlns:a16="http://schemas.microsoft.com/office/drawing/2014/main" id="{ADEBC747-65EF-BAB0-6638-BE75995E477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67" name="Group 2166">
              <a:extLst>
                <a:ext uri="{FF2B5EF4-FFF2-40B4-BE49-F238E27FC236}">
                  <a16:creationId xmlns:a16="http://schemas.microsoft.com/office/drawing/2014/main" id="{17FC3C81-5F86-BCAB-0A6B-C59E8158D57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68" name="Rectangle 2167">
                <a:extLst>
                  <a:ext uri="{FF2B5EF4-FFF2-40B4-BE49-F238E27FC236}">
                    <a16:creationId xmlns:a16="http://schemas.microsoft.com/office/drawing/2014/main" id="{B3DB6F64-A8BB-FB0A-1DAF-5B0F23BB61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69" name="Rectangle 2168">
                <a:extLst>
                  <a:ext uri="{FF2B5EF4-FFF2-40B4-BE49-F238E27FC236}">
                    <a16:creationId xmlns:a16="http://schemas.microsoft.com/office/drawing/2014/main" id="{43C358DE-B21D-045E-2423-9E10BB3EC9A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0" name="Rectangle 2169">
                <a:extLst>
                  <a:ext uri="{FF2B5EF4-FFF2-40B4-BE49-F238E27FC236}">
                    <a16:creationId xmlns:a16="http://schemas.microsoft.com/office/drawing/2014/main" id="{5CC002E2-3079-5758-390E-52014B5721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2171" name="Rectangle 2170">
                <a:extLst>
                  <a:ext uri="{FF2B5EF4-FFF2-40B4-BE49-F238E27FC236}">
                    <a16:creationId xmlns:a16="http://schemas.microsoft.com/office/drawing/2014/main" id="{26E2AAD0-E92A-9F1D-B921-02F588E2B1C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2172" name="Group 2171">
            <a:extLst>
              <a:ext uri="{FF2B5EF4-FFF2-40B4-BE49-F238E27FC236}">
                <a16:creationId xmlns:a16="http://schemas.microsoft.com/office/drawing/2014/main" id="{9AA65A9B-6C2F-0769-B94B-0A103B9772E6}"/>
              </a:ext>
            </a:extLst>
          </p:cNvPr>
          <p:cNvGrpSpPr/>
          <p:nvPr/>
        </p:nvGrpSpPr>
        <p:grpSpPr>
          <a:xfrm>
            <a:off x="6657682" y="3011086"/>
            <a:ext cx="469174" cy="449703"/>
            <a:chOff x="4573594" y="1605565"/>
            <a:chExt cx="763200" cy="687600"/>
          </a:xfrm>
        </p:grpSpPr>
        <p:sp>
          <p:nvSpPr>
            <p:cNvPr id="2173" name="Rectangle 2172">
              <a:extLst>
                <a:ext uri="{FF2B5EF4-FFF2-40B4-BE49-F238E27FC236}">
                  <a16:creationId xmlns:a16="http://schemas.microsoft.com/office/drawing/2014/main" id="{1766D5F3-E042-6CEA-0659-6141B39ACD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2174" name="Group 2173">
              <a:extLst>
                <a:ext uri="{FF2B5EF4-FFF2-40B4-BE49-F238E27FC236}">
                  <a16:creationId xmlns:a16="http://schemas.microsoft.com/office/drawing/2014/main" id="{6B9E63A8-9FBA-15B5-2339-CDF82CEC711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75" name="Rectangle 2174">
                <a:extLst>
                  <a:ext uri="{FF2B5EF4-FFF2-40B4-BE49-F238E27FC236}">
                    <a16:creationId xmlns:a16="http://schemas.microsoft.com/office/drawing/2014/main" id="{072AE68C-54E5-2783-9158-CC66B83AA8A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4" name="Rectangle 383">
                <a:extLst>
                  <a:ext uri="{FF2B5EF4-FFF2-40B4-BE49-F238E27FC236}">
                    <a16:creationId xmlns:a16="http://schemas.microsoft.com/office/drawing/2014/main" id="{A43E7085-E0CC-3F38-C03B-D8637753DB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5" name="Rectangle 384">
                <a:extLst>
                  <a:ext uri="{FF2B5EF4-FFF2-40B4-BE49-F238E27FC236}">
                    <a16:creationId xmlns:a16="http://schemas.microsoft.com/office/drawing/2014/main" id="{39DACADB-8A53-8262-4814-6DA9A0C0CA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F18CA292-2641-3518-E20B-3590555407F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409C7B1E-196D-198F-818B-1B0359682DBF}"/>
              </a:ext>
            </a:extLst>
          </p:cNvPr>
          <p:cNvGrpSpPr/>
          <p:nvPr/>
        </p:nvGrpSpPr>
        <p:grpSpPr>
          <a:xfrm>
            <a:off x="6657682" y="3463693"/>
            <a:ext cx="469174" cy="449703"/>
            <a:chOff x="4573594" y="1605565"/>
            <a:chExt cx="763200" cy="687600"/>
          </a:xfrm>
        </p:grpSpPr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C9F4DE1-47EE-6F8F-9A82-811194D1D54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F395F24F-0B6B-4850-9551-213B692E6DE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E6D045C6-20F8-36FD-F4F5-B4CA2AF29A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1" name="Rectangle 390">
                <a:extLst>
                  <a:ext uri="{FF2B5EF4-FFF2-40B4-BE49-F238E27FC236}">
                    <a16:creationId xmlns:a16="http://schemas.microsoft.com/office/drawing/2014/main" id="{6EEF2ACF-29C6-AA0E-1521-3D26C64882A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2" name="Rectangle 391">
                <a:extLst>
                  <a:ext uri="{FF2B5EF4-FFF2-40B4-BE49-F238E27FC236}">
                    <a16:creationId xmlns:a16="http://schemas.microsoft.com/office/drawing/2014/main" id="{DE678CC7-B103-A150-EBCD-61B0831E88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D0645C51-80C7-9986-A4F0-3A3C8CF801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AB6FCD75-61C3-461E-B7E9-6F79AADE1F58}"/>
              </a:ext>
            </a:extLst>
          </p:cNvPr>
          <p:cNvGrpSpPr/>
          <p:nvPr/>
        </p:nvGrpSpPr>
        <p:grpSpPr>
          <a:xfrm>
            <a:off x="6662004" y="3910713"/>
            <a:ext cx="469174" cy="449703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0917284-62E9-63D7-B028-F39131D55D5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1FB2A069-E82A-1464-6EAA-1D5D6A35DE1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036F71A0-CA39-41C5-E291-D797A45A25D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8C82E73B-42A1-F737-01A5-21470A88835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E8AAD73F-52C4-CA77-1C57-831812E057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6A9A86D1-EDC8-19CE-D66F-2703FF1D3B4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AEF5BA8-22DC-6DDB-CEE6-6F2359A320DC}"/>
              </a:ext>
            </a:extLst>
          </p:cNvPr>
          <p:cNvGrpSpPr/>
          <p:nvPr/>
        </p:nvGrpSpPr>
        <p:grpSpPr>
          <a:xfrm>
            <a:off x="7123956" y="2557092"/>
            <a:ext cx="469174" cy="449703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83823E4D-73A1-7F6B-5635-F9E77703E37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804C0359-D4F1-8B4B-BF49-7CC75F0818A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694FAA74-7527-716A-DDE8-FC284F97C7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13644E59-F28A-C59D-EA21-8F811130602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6F2A1E31-D815-1C8E-190E-1C92D3C0E1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6EA45CB8-B7E4-92C3-C284-6D72818FD1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C043DB03-63DB-11CA-F52C-2CE7E4350398}"/>
              </a:ext>
            </a:extLst>
          </p:cNvPr>
          <p:cNvGrpSpPr/>
          <p:nvPr/>
        </p:nvGrpSpPr>
        <p:grpSpPr>
          <a:xfrm>
            <a:off x="7124923" y="3007315"/>
            <a:ext cx="469174" cy="449703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691EEC0C-876C-E013-4B3C-DD636F6009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5582AA2C-0AD5-5EDE-262D-39E6A2AE59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386C4066-7A62-1A9F-C22E-D105011698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E61D37EE-9A90-C54C-82E8-5CC9970B4EC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9D72B6C1-94C4-FA50-5A2D-7E70099BDFE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D42C6FC5-E783-658A-B44B-CBD5C7A37C2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3B1D7063-0CA0-EDA8-5F6B-6549C3C3E55E}"/>
              </a:ext>
            </a:extLst>
          </p:cNvPr>
          <p:cNvGrpSpPr/>
          <p:nvPr/>
        </p:nvGrpSpPr>
        <p:grpSpPr>
          <a:xfrm>
            <a:off x="7130043" y="3458448"/>
            <a:ext cx="469174" cy="449703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FBC774A-A5AA-8F0D-4098-6821BEA643C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AC4874D5-CEF6-7386-6226-99C830F121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E1E26C9E-497F-6A1A-9AB9-E3A754D9A6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9553B2E7-1C34-007A-0290-4EC2ACF247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339877E4-AAF9-5CE7-AF2A-B89C4E96D9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A6AAF2E7-625F-3545-05AB-7EC59E57022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235C1B7F-AB32-E582-BFCC-5E64BB6A7D26}"/>
              </a:ext>
            </a:extLst>
          </p:cNvPr>
          <p:cNvGrpSpPr/>
          <p:nvPr/>
        </p:nvGrpSpPr>
        <p:grpSpPr>
          <a:xfrm>
            <a:off x="7126426" y="3910021"/>
            <a:ext cx="469174" cy="449703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FA9A232E-A287-D892-BDF7-3E73FB6D14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86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3FEC5044-28F8-804A-0AD7-3662AAB7DAE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B859D2EF-4B09-3E12-F577-66F8331E38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AFF8DBDF-7C4D-FF3C-90D6-30E31F12BD5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E247ABE4-4E09-5E29-8001-D97EC50F32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EAB3DDFD-8989-8AC4-C506-CE1BD23794A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86"/>
              </a:p>
            </p:txBody>
          </p:sp>
        </p:grpSp>
      </p:grpSp>
      <p:sp>
        <p:nvSpPr>
          <p:cNvPr id="429" name="Rectangle 428">
            <a:extLst>
              <a:ext uri="{FF2B5EF4-FFF2-40B4-BE49-F238E27FC236}">
                <a16:creationId xmlns:a16="http://schemas.microsoft.com/office/drawing/2014/main" id="{28059754-AC1E-ABDB-1757-6BEA5544B109}"/>
              </a:ext>
            </a:extLst>
          </p:cNvPr>
          <p:cNvSpPr/>
          <p:nvPr/>
        </p:nvSpPr>
        <p:spPr>
          <a:xfrm>
            <a:off x="5608490" y="2385722"/>
            <a:ext cx="501531" cy="116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7D1EB42E-8711-FD5B-F1A9-575117274EB2}"/>
              </a:ext>
            </a:extLst>
          </p:cNvPr>
          <p:cNvSpPr/>
          <p:nvPr/>
        </p:nvSpPr>
        <p:spPr>
          <a:xfrm>
            <a:off x="6652551" y="2387360"/>
            <a:ext cx="469174" cy="1031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160A251A-F328-387B-DA19-2F75158D4393}"/>
              </a:ext>
            </a:extLst>
          </p:cNvPr>
          <p:cNvSpPr txBox="1"/>
          <p:nvPr/>
        </p:nvSpPr>
        <p:spPr>
          <a:xfrm>
            <a:off x="6187541" y="2303556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0EF6037A-354F-1C71-60CC-1D92B0C7CDA1}"/>
              </a:ext>
            </a:extLst>
          </p:cNvPr>
          <p:cNvSpPr txBox="1"/>
          <p:nvPr/>
        </p:nvSpPr>
        <p:spPr>
          <a:xfrm>
            <a:off x="5154092" y="2301670"/>
            <a:ext cx="275054" cy="302955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700" b="1" dirty="0"/>
              <a:t>Fire exit</a:t>
            </a: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EF5174EA-4769-F5DE-8DEF-18B549E68C84}"/>
              </a:ext>
            </a:extLst>
          </p:cNvPr>
          <p:cNvSpPr/>
          <p:nvPr/>
        </p:nvSpPr>
        <p:spPr>
          <a:xfrm>
            <a:off x="4568428" y="4366058"/>
            <a:ext cx="933614" cy="79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ED4FF052-BFA2-AD85-8ADF-C4E695C7F230}"/>
              </a:ext>
            </a:extLst>
          </p:cNvPr>
          <p:cNvSpPr/>
          <p:nvPr/>
        </p:nvSpPr>
        <p:spPr>
          <a:xfrm>
            <a:off x="5597048" y="4362519"/>
            <a:ext cx="933614" cy="92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670100FE-7DF2-C2AC-8994-95073B294B6E}"/>
              </a:ext>
            </a:extLst>
          </p:cNvPr>
          <p:cNvSpPr/>
          <p:nvPr/>
        </p:nvSpPr>
        <p:spPr>
          <a:xfrm>
            <a:off x="6648552" y="4358608"/>
            <a:ext cx="946545" cy="103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0" y="692831"/>
            <a:ext cx="8282214" cy="5155973"/>
          </a:xfrm>
        </p:spPr>
        <p:txBody>
          <a:bodyPr>
            <a:noAutofit/>
          </a:bodyPr>
          <a:lstStyle/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suitability</a:t>
            </a:r>
            <a:r>
              <a:rPr lang="en-GB" sz="786" b="1" dirty="0"/>
              <a:t> checklist (drawn from proposed Interim Examination Timetabling policy Appendix 1)</a:t>
            </a:r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endParaRPr lang="en-GB" sz="786" b="1" dirty="0"/>
          </a:p>
          <a:p>
            <a:pPr marL="0" indent="0">
              <a:spcBef>
                <a:spcPts val="429"/>
              </a:spcBef>
              <a:buNone/>
            </a:pPr>
            <a:r>
              <a:rPr lang="en-GB" sz="786" b="1" dirty="0"/>
              <a:t>Exam room </a:t>
            </a:r>
            <a:r>
              <a:rPr lang="en-GB" sz="786" b="1" u="sng" dirty="0"/>
              <a:t>layout </a:t>
            </a:r>
            <a:r>
              <a:rPr lang="en-GB" sz="786" b="1" dirty="0"/>
              <a:t>checklist</a:t>
            </a:r>
          </a:p>
          <a:p>
            <a:pPr marL="0" indent="0">
              <a:spcBef>
                <a:spcPts val="429"/>
              </a:spcBef>
              <a:buNone/>
            </a:pPr>
            <a:r>
              <a:rPr lang="en-GB" sz="786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06597"/>
              </p:ext>
            </p:extLst>
          </p:nvPr>
        </p:nvGraphicFramePr>
        <p:xfrm>
          <a:off x="1757960" y="925933"/>
          <a:ext cx="8676079" cy="4425605"/>
        </p:xfrm>
        <a:graphic>
          <a:graphicData uri="http://schemas.openxmlformats.org/drawingml/2006/table">
            <a:tbl>
              <a:tblPr firstRow="1" firstCol="1" bandRow="1"/>
              <a:tblGrid>
                <a:gridCol w="854689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2791215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503017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Screens available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equipment/screens available</a:t>
                      </a:r>
                      <a:endParaRPr lang="en-GB" sz="8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areas located at front/back of room</a:t>
                      </a: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 to corridor,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22" marR="489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1757960" y="5849041"/>
            <a:ext cx="8676079" cy="931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24x exam seats capacity (TBC)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Desks 750mm(W) x 600mm(D)</a:t>
            </a:r>
          </a:p>
          <a:p>
            <a:pPr marL="163289" indent="-163289">
              <a:buFontTx/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163289" indent="-163289">
              <a:buAutoNum type="arabicPeriod"/>
            </a:pPr>
            <a:r>
              <a:rPr lang="en-GB" sz="786" dirty="0">
                <a:solidFill>
                  <a:schemeClr val="tx1"/>
                </a:solidFill>
              </a:rPr>
              <a:t>Spare desks to be folded down and chairs stored at front/back/sides of room </a:t>
            </a:r>
          </a:p>
          <a:p>
            <a:r>
              <a:rPr lang="en-GB" sz="786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01348" y="644071"/>
            <a:ext cx="46889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2001672" y="167365"/>
            <a:ext cx="8188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Review of exam room: CHEM 630 ABC (x24 max)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489</Words>
  <Application>Microsoft Office PowerPoint</Application>
  <PresentationFormat>Widescreen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Laskey, Peter</dc:creator>
  <cp:lastModifiedBy>Laskey, Peter</cp:lastModifiedBy>
  <cp:revision>1</cp:revision>
  <cp:lastPrinted>2022-11-23T13:03:32Z</cp:lastPrinted>
  <dcterms:created xsi:type="dcterms:W3CDTF">2022-10-21T15:09:53Z</dcterms:created>
  <dcterms:modified xsi:type="dcterms:W3CDTF">2023-01-04T10:57:58Z</dcterms:modified>
</cp:coreProperties>
</file>