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12405-2D0A-4165-A5FF-069561F0AA0F}" v="27" dt="2023-01-04T10:45:42.722"/>
    <p1510:client id="{4A219C83-5D18-455B-B04A-EC32B4BC4138}" v="3" dt="2023-01-04T11:13:55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4A219C83-5D18-455B-B04A-EC32B4BC4138}"/>
    <pc:docChg chg="modSld modMainMaster">
      <pc:chgData name="Laskey, Peter" userId="ca29371d-5a73-4634-8c7b-c388a5015cd8" providerId="ADAL" clId="{4A219C83-5D18-455B-B04A-EC32B4BC4138}" dt="2023-01-04T11:14:25.516" v="18" actId="20577"/>
      <pc:docMkLst>
        <pc:docMk/>
      </pc:docMkLst>
      <pc:sldChg chg="modSp mod">
        <pc:chgData name="Laskey, Peter" userId="ca29371d-5a73-4634-8c7b-c388a5015cd8" providerId="ADAL" clId="{4A219C83-5D18-455B-B04A-EC32B4BC4138}" dt="2023-01-04T11:14:25.516" v="18" actId="20577"/>
        <pc:sldMkLst>
          <pc:docMk/>
          <pc:sldMk cId="447613172" sldId="348"/>
        </pc:sldMkLst>
        <pc:spChg chg="mod">
          <ac:chgData name="Laskey, Peter" userId="ca29371d-5a73-4634-8c7b-c388a5015cd8" providerId="ADAL" clId="{4A219C83-5D18-455B-B04A-EC32B4BC4138}" dt="2023-01-04T11:14:25.516" v="18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4A219C83-5D18-455B-B04A-EC32B4BC4138}" dt="2023-01-04T11:14:15.794" v="15" actId="1076"/>
        <pc:sldMasterMkLst>
          <pc:docMk/>
          <pc:sldMasterMk cId="3792021970" sldId="2147483648"/>
        </pc:sldMasterMkLst>
        <pc:sldLayoutChg chg="addSp modSp mod">
          <pc:chgData name="Laskey, Peter" userId="ca29371d-5a73-4634-8c7b-c388a5015cd8" providerId="ADAL" clId="{4A219C83-5D18-455B-B04A-EC32B4BC4138}" dt="2023-01-04T11:14:15.794" v="15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4A219C83-5D18-455B-B04A-EC32B4BC4138}" dt="2023-01-04T11:14:01.508" v="13" actId="1076"/>
            <ac:spMkLst>
              <pc:docMk/>
              <pc:sldMasterMk cId="3792021970" sldId="2147483648"/>
              <pc:sldLayoutMk cId="2225971372" sldId="2147483660"/>
              <ac:spMk id="11" creationId="{BB128663-3027-D84F-C46E-0B27F3595D59}"/>
            </ac:spMkLst>
          </pc:spChg>
          <pc:spChg chg="add mod">
            <ac:chgData name="Laskey, Peter" userId="ca29371d-5a73-4634-8c7b-c388a5015cd8" providerId="ADAL" clId="{4A219C83-5D18-455B-B04A-EC32B4BC4138}" dt="2023-01-04T11:14:09.386" v="14" actId="1076"/>
            <ac:spMkLst>
              <pc:docMk/>
              <pc:sldMasterMk cId="3792021970" sldId="2147483648"/>
              <pc:sldLayoutMk cId="2225971372" sldId="2147483660"/>
              <ac:spMk id="14" creationId="{FE0DC99D-7688-121F-1B2C-F46EE683116F}"/>
            </ac:spMkLst>
          </pc:spChg>
          <pc:spChg chg="add mod">
            <ac:chgData name="Laskey, Peter" userId="ca29371d-5a73-4634-8c7b-c388a5015cd8" providerId="ADAL" clId="{4A219C83-5D18-455B-B04A-EC32B4BC4138}" dt="2023-01-04T11:14:15.794" v="15" actId="1076"/>
            <ac:spMkLst>
              <pc:docMk/>
              <pc:sldMasterMk cId="3792021970" sldId="2147483648"/>
              <pc:sldLayoutMk cId="2225971372" sldId="2147483660"/>
              <ac:spMk id="15" creationId="{6459A1D0-5815-1DAB-5D54-65FD6D6C57C1}"/>
            </ac:spMkLst>
          </pc:spChg>
          <pc:spChg chg="mod">
            <ac:chgData name="Laskey, Peter" userId="ca29371d-5a73-4634-8c7b-c388a5015cd8" providerId="ADAL" clId="{4A219C83-5D18-455B-B04A-EC32B4BC4138}" dt="2023-01-04T11:13:38.216" v="8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</pc:sldLayoutChg>
      </pc:sldMasterChg>
    </pc:docChg>
  </pc:docChgLst>
  <pc:docChgLst>
    <pc:chgData name="Laskey, Peter" userId="ca29371d-5a73-4634-8c7b-c388a5015cd8" providerId="ADAL" clId="{1FB12405-2D0A-4165-A5FF-069561F0AA0F}"/>
    <pc:docChg chg="undo custSel modSld modMainMaster">
      <pc:chgData name="Laskey, Peter" userId="ca29371d-5a73-4634-8c7b-c388a5015cd8" providerId="ADAL" clId="{1FB12405-2D0A-4165-A5FF-069561F0AA0F}" dt="2023-01-04T10:57:50.194" v="251" actId="20577"/>
      <pc:docMkLst>
        <pc:docMk/>
      </pc:docMkLst>
      <pc:sldChg chg="modSp mod">
        <pc:chgData name="Laskey, Peter" userId="ca29371d-5a73-4634-8c7b-c388a5015cd8" providerId="ADAL" clId="{1FB12405-2D0A-4165-A5FF-069561F0AA0F}" dt="2023-01-04T10:57:50.194" v="251" actId="20577"/>
        <pc:sldMkLst>
          <pc:docMk/>
          <pc:sldMk cId="447613172" sldId="348"/>
        </pc:sldMkLst>
        <pc:spChg chg="mod">
          <ac:chgData name="Laskey, Peter" userId="ca29371d-5a73-4634-8c7b-c388a5015cd8" providerId="ADAL" clId="{1FB12405-2D0A-4165-A5FF-069561F0AA0F}" dt="2023-01-03T16:05:51.949" v="159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1FB12405-2D0A-4165-A5FF-069561F0AA0F}" dt="2023-01-03T15:19:53.439" v="13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1FB12405-2D0A-4165-A5FF-069561F0AA0F}" dt="2023-01-04T10:57:50.194" v="251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1FB12405-2D0A-4165-A5FF-069561F0AA0F}" dt="2023-01-04T10:54:17.899" v="237" actId="1076"/>
        <pc:sldMkLst>
          <pc:docMk/>
          <pc:sldMk cId="2659728692" sldId="352"/>
        </pc:sldMkLst>
        <pc:spChg chg="add del mod">
          <ac:chgData name="Laskey, Peter" userId="ca29371d-5a73-4634-8c7b-c388a5015cd8" providerId="ADAL" clId="{1FB12405-2D0A-4165-A5FF-069561F0AA0F}" dt="2023-01-04T10:45:06.572" v="206" actId="478"/>
          <ac:spMkLst>
            <pc:docMk/>
            <pc:sldMk cId="2659728692" sldId="352"/>
            <ac:spMk id="2" creationId="{E0A79D6B-D890-0825-C090-27C47475028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" creationId="{2CD4305A-198E-F8F1-0EE4-D1D38E84AD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7" creationId="{8852D84E-B0CB-828E-8C4D-A1E43FCF8E9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8" creationId="{0F4E01DE-007F-0425-FAE0-9019831E7A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9" creationId="{968B2CCD-B438-0540-8199-BA8184DAAC56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0" creationId="{C87D0195-509C-58B5-630B-9856DD0231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2" creationId="{37B2C729-0C41-4B80-DF3D-E4A43EE617A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4" creationId="{82E3973B-7870-1B73-74BC-0BCB9448D4E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5" creationId="{1DC905CF-9FE0-7F83-37F1-4B3F6C42F84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6" creationId="{8711E852-FFC9-77D3-59DC-156DDB17E6C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7" creationId="{60C59615-45BD-BE46-38B6-ADD90EC26BA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9" creationId="{FDA9F74F-CCD1-2225-C260-8349DA9116E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1" creationId="{9FA47F75-1382-D140-5995-C6FC83C2439C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2" creationId="{5B96CAFD-A4BB-A35E-55CF-8FAD3FF0C43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3" creationId="{507B5081-D3CD-61A5-F6D5-543D8F6EB55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4" creationId="{69FAE4E8-CCF0-4E06-D5BD-C4DD824EDBF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6" creationId="{7D5D1B32-3E9F-4E6F-346D-84BE79B0E4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8" creationId="{B7421305-A8E4-580D-C8E2-325FAEDD629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9" creationId="{8F3F958B-298D-F266-1072-B297DDA36BA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0" creationId="{BABFF5BD-271D-B799-FD08-87581A68186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1" creationId="{1075E7F0-0D2D-74ED-AD93-0123C3F21EE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3" creationId="{F8D4B94D-2621-94A3-ACC8-E97893D19D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5" creationId="{11CB7782-B49F-485F-66F5-3D475DC35454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6" creationId="{22A22B83-6C4C-F246-01BD-25109264940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7" creationId="{A4646329-9952-49F4-ABEB-F03CBBEE00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8" creationId="{8E3E11F7-F6DA-990F-3BC0-48D413217FBD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0" creationId="{0442F61C-9DE4-DE9E-75B8-EFFF08AE5F4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2" creationId="{704A4814-F7DE-268E-FA11-D777BBC796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3" creationId="{590C5731-B78B-6E44-060F-F8EC5322778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4" creationId="{A5D6190E-F0FF-350E-E81E-5E3A15EBF185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5" creationId="{A6A5F469-2005-2F06-0434-976C8C51776E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7" creationId="{0BE0F044-A9A3-6A9A-6830-DBD46D32D9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9" creationId="{EF2E3902-C826-75B5-F7EE-C34D5D35AB3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0" creationId="{3C924F76-1B87-B69C-562C-E229842134E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1" creationId="{AF4E270D-B3C3-DEBF-A52C-48732EA09FF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2" creationId="{C7ACF3E1-34AE-EF6B-177F-C0C5039B277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4" creationId="{13AAD74A-860B-AF70-711F-D69EFA27E64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6" creationId="{2217A5A1-493E-A84C-947B-A76CD927E3F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7" creationId="{9009DEEE-1E80-474D-19D0-BFF75DE8274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8" creationId="{0D31B2A5-4FEB-380F-2C7C-B6261B8DB81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9" creationId="{B9C3E2E9-B331-4C8E-6FA0-FA85DB6042C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1" creationId="{B0B28114-50EC-9092-54DA-9ADA1EAD067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3" creationId="{2BE4A080-6D56-D13F-6E69-30229A5B496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4" creationId="{A43E7085-E0CC-3F38-C03B-D8637753DBE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5" creationId="{39DACADB-8A53-8262-4814-6DA9A0C0CA0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6" creationId="{F18CA292-2641-3518-E20B-3590555407F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8" creationId="{6C9F4DE1-47EE-6F8F-9A82-811194D1D54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0" creationId="{E6D045C6-20F8-36FD-F4F5-B4CA2AF29AC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1" creationId="{6EEF2ACF-29C6-AA0E-1521-3D26C64882A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2" creationId="{DE678CC7-B103-A150-EBCD-61B0831E88D2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3" creationId="{D0645C51-80C7-9986-A4F0-3A3C8CF801A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5" creationId="{B0917284-62E9-63D7-B028-F39131D55D5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7" creationId="{036F71A0-CA39-41C5-E291-D797A45A25D7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8" creationId="{8C82E73B-42A1-F737-01A5-21470A88835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9" creationId="{E8AAD73F-52C4-CA77-1C57-831812E057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0" creationId="{6A9A86D1-EDC8-19CE-D66F-2703FF1D3B4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2" creationId="{83823E4D-73A1-7F6B-5635-F9E77703E37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4" creationId="{694FAA74-7527-716A-DDE8-FC284F97C79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5" creationId="{13644E59-F28A-C59D-EA21-8F811130602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6" creationId="{6F2A1E31-D815-1C8E-190E-1C92D3C0E10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7" creationId="{6EA45CB8-B7E4-92C3-C284-6D72818FD14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9" creationId="{691EEC0C-876C-E013-4B3C-DD636F6009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1" creationId="{386C4066-7A62-1A9F-C22E-D1050116983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2" creationId="{E61D37EE-9A90-C54C-82E8-5CC9970B4EC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3" creationId="{9D72B6C1-94C4-FA50-5A2D-7E70099BDFE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4" creationId="{D42C6FC5-E783-658A-B44B-CBD5C7A37C2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6" creationId="{AFBC774A-A5AA-8F0D-4098-6821BEA643C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8" creationId="{E1E26C9E-497F-6A1A-9AB9-E3A754D9A6D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9" creationId="{9553B2E7-1C34-007A-0290-4EC2ACF2470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0" creationId="{339877E4-AAF9-5CE7-AF2A-B89C4E96D9E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1" creationId="{A6AAF2E7-625F-3545-05AB-7EC59E57022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3" creationId="{FA9A232E-A287-D892-BDF7-3E73FB6D14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5" creationId="{B859D2EF-4B09-3E12-F577-66F8331E380F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6" creationId="{AFF8DBDF-7C4D-FF3C-90D6-30E31F12BD5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7" creationId="{E247ABE4-4E09-5E29-8001-D97EC50F32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8" creationId="{EAB3DDFD-8989-8AC4-C506-CE1BD23794A8}"/>
          </ac:spMkLst>
        </pc:spChg>
        <pc:spChg chg="add mod">
          <ac:chgData name="Laskey, Peter" userId="ca29371d-5a73-4634-8c7b-c388a5015cd8" providerId="ADAL" clId="{1FB12405-2D0A-4165-A5FF-069561F0AA0F}" dt="2023-01-04T10:49:01.133" v="221" actId="14100"/>
          <ac:spMkLst>
            <pc:docMk/>
            <pc:sldMk cId="2659728692" sldId="352"/>
            <ac:spMk id="429" creationId="{28059754-AC1E-ABDB-1757-6BEA5544B109}"/>
          </ac:spMkLst>
        </pc:spChg>
        <pc:spChg chg="add mod">
          <ac:chgData name="Laskey, Peter" userId="ca29371d-5a73-4634-8c7b-c388a5015cd8" providerId="ADAL" clId="{1FB12405-2D0A-4165-A5FF-069561F0AA0F}" dt="2023-01-04T10:49:24.843" v="225" actId="1076"/>
          <ac:spMkLst>
            <pc:docMk/>
            <pc:sldMk cId="2659728692" sldId="352"/>
            <ac:spMk id="430" creationId="{7D1EB42E-8711-FD5B-F1A9-575117274EB2}"/>
          </ac:spMkLst>
        </pc:spChg>
        <pc:spChg chg="add del mod">
          <ac:chgData name="Laskey, Peter" userId="ca29371d-5a73-4634-8c7b-c388a5015cd8" providerId="ADAL" clId="{1FB12405-2D0A-4165-A5FF-069561F0AA0F}" dt="2023-01-03T16:01:48.103" v="124"/>
          <ac:spMkLst>
            <pc:docMk/>
            <pc:sldMk cId="2659728692" sldId="352"/>
            <ac:spMk id="431" creationId="{504F28A3-92D5-A74C-A27D-66850C5C7527}"/>
          </ac:spMkLst>
        </pc:spChg>
        <pc:spChg chg="add mod">
          <ac:chgData name="Laskey, Peter" userId="ca29371d-5a73-4634-8c7b-c388a5015cd8" providerId="ADAL" clId="{1FB12405-2D0A-4165-A5FF-069561F0AA0F}" dt="2023-01-03T16:04:03.069" v="151" actId="255"/>
          <ac:spMkLst>
            <pc:docMk/>
            <pc:sldMk cId="2659728692" sldId="352"/>
            <ac:spMk id="432" creationId="{160A251A-F328-387B-DA19-2F75158D4393}"/>
          </ac:spMkLst>
        </pc:spChg>
        <pc:spChg chg="add mod">
          <ac:chgData name="Laskey, Peter" userId="ca29371d-5a73-4634-8c7b-c388a5015cd8" providerId="ADAL" clId="{1FB12405-2D0A-4165-A5FF-069561F0AA0F}" dt="2023-01-03T16:04:11.813" v="152" actId="255"/>
          <ac:spMkLst>
            <pc:docMk/>
            <pc:sldMk cId="2659728692" sldId="352"/>
            <ac:spMk id="433" creationId="{0EF6037A-354F-1C71-60CC-1D92B0C7CDA1}"/>
          </ac:spMkLst>
        </pc:spChg>
        <pc:spChg chg="add mod">
          <ac:chgData name="Laskey, Peter" userId="ca29371d-5a73-4634-8c7b-c388a5015cd8" providerId="ADAL" clId="{1FB12405-2D0A-4165-A5FF-069561F0AA0F}" dt="2023-01-04T10:50:40.473" v="226" actId="14100"/>
          <ac:spMkLst>
            <pc:docMk/>
            <pc:sldMk cId="2659728692" sldId="352"/>
            <ac:spMk id="434" creationId="{EF5174EA-4769-F5DE-8DEF-18B549E68C84}"/>
          </ac:spMkLst>
        </pc:spChg>
        <pc:spChg chg="add mod">
          <ac:chgData name="Laskey, Peter" userId="ca29371d-5a73-4634-8c7b-c388a5015cd8" providerId="ADAL" clId="{1FB12405-2D0A-4165-A5FF-069561F0AA0F}" dt="2023-01-04T10:52:48.300" v="234" actId="1076"/>
          <ac:spMkLst>
            <pc:docMk/>
            <pc:sldMk cId="2659728692" sldId="352"/>
            <ac:spMk id="435" creationId="{ED4FF052-BFA2-AD85-8ADF-C4E695C7F230}"/>
          </ac:spMkLst>
        </pc:spChg>
        <pc:spChg chg="add mod">
          <ac:chgData name="Laskey, Peter" userId="ca29371d-5a73-4634-8c7b-c388a5015cd8" providerId="ADAL" clId="{1FB12405-2D0A-4165-A5FF-069561F0AA0F}" dt="2023-01-04T10:51:14.500" v="230" actId="1076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1FB12405-2D0A-4165-A5FF-069561F0AA0F}" dt="2023-01-03T16:01:05.660" v="114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1FB12405-2D0A-4165-A5FF-069561F0AA0F}" dt="2023-01-03T16:03:02.336" v="140" actId="478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1FB12405-2D0A-4165-A5FF-069561F0AA0F}" dt="2023-01-04T10:44:12.244" v="199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1FB12405-2D0A-4165-A5FF-069561F0AA0F}" dt="2023-01-03T16:03:39.469" v="149" actId="403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2" creationId="{27F5E1D8-93B0-669D-2666-07C84285C1D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3" creationId="{019A6E74-1B6B-34B0-7192-BBA59D66423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4" creationId="{4916C9C3-8E74-22AC-F6C9-A9DA999EC64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6" creationId="{968F7FD4-F87E-95F4-8066-C9BE0C52F50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8" creationId="{7111B94D-51AB-0691-CB2D-B54EDF4FFDE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9" creationId="{11F4A134-475F-E874-0443-B0B61C5D5925}"/>
          </ac:spMkLst>
        </pc:spChg>
        <pc:spChg chg="mod">
          <ac:chgData name="Laskey, Peter" userId="ca29371d-5a73-4634-8c7b-c388a5015cd8" providerId="ADAL" clId="{1FB12405-2D0A-4165-A5FF-069561F0AA0F}" dt="2023-01-04T10:41:08.973" v="195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1" creationId="{98E040AA-142D-5EC3-6DFC-AC37FF20826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2" creationId="{B90F3628-605E-EFA7-3579-3FA730E0E23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4" creationId="{B4CCD213-263E-191C-511F-576AA06AD77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6" creationId="{B62EE3B0-31CF-60B7-8182-D9AB9E98961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7" creationId="{675F4CB1-8593-974C-5796-BBBCF6512CA4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8" creationId="{C58BCEF4-13D9-F3A3-8B3D-0E119A54EC4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9" creationId="{76197B34-34E9-D43B-2AE9-B08E014BEE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1" creationId="{B75E7473-C882-1D33-768A-434E2BB58D6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3" creationId="{8F6B5F52-BC9F-F0C2-C920-4DE7CB949B9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4" creationId="{7493014F-6E54-17D7-3242-BD6DD7AFB91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5" creationId="{FC13DE82-E9F8-9623-A476-7D507030E02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6" creationId="{7E442A03-190C-967E-2D88-07020818A5E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8" creationId="{036FF8F8-9632-048A-2456-7BBF7EF2AC8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0" creationId="{87884D6C-3BC3-E387-9700-3D0E750DCFB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1" creationId="{8C5A495F-F319-B632-EE44-4034536165C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2" creationId="{E9FB6A69-9F1F-4BA5-C900-2EE52C8C4C2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3" creationId="{A9EACAA3-9551-46A2-31F9-59519DCEE33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5" creationId="{DC6DD329-F18C-E05D-242A-7401B590264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7" creationId="{3A7EEA58-BE12-43DB-6FF3-F7A0D32DE24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8" creationId="{2B122150-1FE0-67BC-4312-222390000E7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9" creationId="{688E3481-C268-A142-D5BB-356B3DEFFB9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0" creationId="{3A9D5F14-197D-444B-4101-62370111294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2" creationId="{339FC1F9-F748-9B89-50FE-D9764A13A48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4" creationId="{4682BDA0-5BAF-23BC-C272-DA82049B577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5" creationId="{AF929ACC-36DC-72D8-9FC1-3BDE2F4E5D1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6" creationId="{2CB20E57-FE25-6400-D625-5BBDAE80BCD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7" creationId="{B7E53AE9-54B3-0D0F-D73F-BB7BC086FA7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9" creationId="{FCB46C0D-F3F3-46E0-E6A3-A6A134FB501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1" creationId="{56E324CE-9891-303E-23E5-D72E9E0FBF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2" creationId="{EA6362A7-88D2-7CF4-8D82-9936936D49B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3" creationId="{67A0B314-B6EB-48AB-3835-9430BCC54EAB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4" creationId="{6951C807-C292-A1DB-E509-6AB12B5352B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6" creationId="{ADEBC747-65EF-BAB0-6638-BE75995E477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8" creationId="{B3DB6F64-A8BB-FB0A-1DAF-5B0F23BB612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9" creationId="{43C358DE-B21D-045E-2423-9E10BB3EC9A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0" creationId="{5CC002E2-3079-5758-390E-52014B5721F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1" creationId="{26E2AAD0-E92A-9F1D-B921-02F588E2B1C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3" creationId="{1766D5F3-E042-6CEA-0659-6141B39ACDD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5" creationId="{072AE68C-54E5-2783-9158-CC66B83AA8A4}"/>
          </ac:spMkLst>
        </pc:spChg>
        <pc:spChg chg="del mod">
          <ac:chgData name="Laskey, Peter" userId="ca29371d-5a73-4634-8c7b-c388a5015cd8" providerId="ADAL" clId="{1FB12405-2D0A-4165-A5FF-069561F0AA0F}" dt="2023-01-04T10:44:14.239" v="200" actId="478"/>
          <ac:spMkLst>
            <pc:docMk/>
            <pc:sldMk cId="2659728692" sldId="352"/>
            <ac:spMk id="2496" creationId="{2DC3AA51-E3F5-4D26-8C04-42842E555E84}"/>
          </ac:spMkLst>
        </pc:s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6" creationId="{24FC3495-A6E8-9FAD-66FC-D41BE013162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13" creationId="{7B1E2A4F-0C32-F955-2049-32FDCDE68F59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0" creationId="{3E8CDF94-CFE1-E427-9C38-30E7A0F1F66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7" creationId="{1CD59CAC-B076-39E1-1472-33BC0F090795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34" creationId="{39AB0230-619B-8363-0879-D4785AFE7016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1" creationId="{E4947FEA-9D7F-CE6F-D552-D5991D0E9988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8" creationId="{696FEBCA-2CB5-4B64-DA8D-2C395A4AFDE1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55" creationId="{136D7125-6E4E-7FDD-B9BC-F36AA6D2BBE2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62" creationId="{4CD9154E-B76B-9A0D-8A92-DFD01B962B7C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89" creationId="{F395F24F-0B6B-4850-9551-213B692E6DEB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96" creationId="{1FB2A069-E82A-1464-6EAA-1D5D6A35DE1F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03" creationId="{804C0359-D4F1-8B4B-BF49-7CC75F0818A2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0" creationId="{5582AA2C-0AD5-5EDE-262D-39E6A2AE594A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7" creationId="{AC4874D5-CEF6-7386-6226-99C830F12124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24" creationId="{3FEC5044-28F8-804A-0AD7-3662AAB7DAEE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46" creationId="{24012AE2-73D0-48E7-94FD-0F1692379EA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53" creationId="{AACDD738-1E33-46DB-BD96-164A6D2E0742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0" creationId="{66CAF5BA-F08D-484D-BC77-0BB7E2B4B71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7" creationId="{886926D8-2743-4194-B48A-C0F4890DFDCF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02" creationId="{462AE231-D299-406D-9F08-3FE3B6528E3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0" creationId="{8EC0AF57-9356-4899-A8F3-96B6E1D7FD7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7" creationId="{E649D267-980D-4EA5-BCE8-EB92FC2323D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80" creationId="{2FCDEABD-18E7-45BB-9B18-DD75FD2A8456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671" creationId="{16AB7348-89BE-AEC7-E932-0155C2209BE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701" creationId="{B7C6D423-2BF3-481F-6DD5-EC1F40DB4C37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1462" creationId="{4501DB14-E59E-D26E-F2D3-1327D3B3306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1469" creationId="{F86A4074-88C7-9A63-60A6-6FE780750500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17" creationId="{E0E0F5C9-6E55-F696-6584-DEF0D23777AE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25" creationId="{C89D9587-AA40-7050-6699-CDD8F9B317D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2" creationId="{981A4803-4496-7B6B-022E-8F9BD9460EE7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9" creationId="{8981F0FE-41B6-CB4E-FA53-2862D7695731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46" creationId="{2E070EAB-636B-C117-8157-97BDD201EF1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53" creationId="{95F5972F-BC6F-6646-654A-0DACD6B00C9A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60" creationId="{268EAFFE-97A6-7EC5-BE93-3E52EB52855E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67" creationId="{17FC3C81-5F86-BCAB-0A6B-C59E8158D577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72" creationId="{9AA65A9B-6C2F-0769-B94B-0A103B9772E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74" creationId="{6B9E63A8-9FBA-15B5-2339-CDF82CEC7113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22" creationId="{E8CF8DF4-803F-367E-CCD4-52FAF87D738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50" creationId="{65B12EEE-751F-77BB-A564-FF78EBFE0BF7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64" creationId="{71FA3E30-8543-5065-9EA6-34E3A997DB4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71" creationId="{30376CCF-ABC5-6705-220F-472AC631F653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634" creationId="{7F7E2060-E6A1-F844-CBCF-96A5580B6AB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1" creationId="{F663418C-D789-DA35-2D4D-CA13AFEE239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8" creationId="{8654D5FC-D599-936B-983A-F65BC7C0E06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55" creationId="{722156CF-F59B-ADCD-0DF6-12E30FA69AF0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2" creationId="{589B048F-4B65-579C-D84A-76EE939750E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9" creationId="{2BA5030E-7269-F8DD-C809-2C8FFC9FCB0F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30" creationId="{C9C9C603-655B-C53C-84B2-2379D7FF136D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86" creationId="{5E7601C7-96A2-B72A-41A1-0AB0E1B479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93" creationId="{5DD257CA-8AA3-E96C-5918-FD6AFDB0ED9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0" creationId="{A45CC96E-1132-5A63-866C-EB3DFD4A0A88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970" creationId="{9547118F-AEAC-75B6-D872-12479668574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77" creationId="{8DC8A03C-B6C5-239E-3E9A-6CF36C6C4AA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84" creationId="{3083B38B-BB46-E881-184D-8D3DB3A4065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23" creationId="{2750A6AD-1D39-EE46-F7F6-DACEF0519E5F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0" creationId="{1FA0275C-1F0F-794C-25D8-56CC2D5AC20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7" creationId="{0E571B63-6952-B5C7-78BE-57B66A84042E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79" creationId="{46C86508-21ED-A6E0-50C7-92EF0ADCA64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86" creationId="{D1C6A0AC-CD8E-AA28-6E61-42E42E942B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93" creationId="{2FA38EAE-AE7D-9D5E-53BD-C76DD4F9B87B}"/>
          </ac:grpSpMkLst>
        </pc:grpChg>
        <pc:picChg chg="add del mod">
          <ac:chgData name="Laskey, Peter" userId="ca29371d-5a73-4634-8c7b-c388a5015cd8" providerId="ADAL" clId="{1FB12405-2D0A-4165-A5FF-069561F0AA0F}" dt="2023-01-03T15:55:02.273" v="75" actId="478"/>
          <ac:picMkLst>
            <pc:docMk/>
            <pc:sldMk cId="2659728692" sldId="352"/>
            <ac:picMk id="3" creationId="{C00BA9A1-CFAF-0E3F-952B-F30540F9F8C8}"/>
          </ac:picMkLst>
        </pc:picChg>
        <pc:cxnChg chg="add del mod">
          <ac:chgData name="Laskey, Peter" userId="ca29371d-5a73-4634-8c7b-c388a5015cd8" providerId="ADAL" clId="{1FB12405-2D0A-4165-A5FF-069561F0AA0F}" dt="2023-01-03T16:06:36.244" v="166" actId="21"/>
          <ac:cxnSpMkLst>
            <pc:docMk/>
            <pc:sldMk cId="2659728692" sldId="352"/>
            <ac:cxnSpMk id="438" creationId="{63FFC82A-96B7-B913-51DE-24E7D57BB7C7}"/>
          </ac:cxnSpMkLst>
        </pc:cxnChg>
        <pc:cxnChg chg="mod">
          <ac:chgData name="Laskey, Peter" userId="ca29371d-5a73-4634-8c7b-c388a5015cd8" providerId="ADAL" clId="{1FB12405-2D0A-4165-A5FF-069561F0AA0F}" dt="2023-01-04T10:44:07.455" v="198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1FB12405-2D0A-4165-A5FF-069561F0AA0F}" dt="2023-01-04T10:46:24.708" v="220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1FB12405-2D0A-4165-A5FF-069561F0AA0F}" dt="2023-01-04T10:46:24.708" v="220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1FB12405-2D0A-4165-A5FF-069561F0AA0F}" dt="2023-01-04T10:45:36.604" v="210" actId="1076"/>
            <ac:spMkLst>
              <pc:docMk/>
              <pc:sldMasterMk cId="3792021970" sldId="2147483648"/>
              <pc:sldLayoutMk cId="2225971372" sldId="2147483660"/>
              <ac:spMk id="3" creationId="{A7403D28-C95E-3EE6-1173-17C3FFF68774}"/>
            </ac:spMkLst>
          </pc:spChg>
          <pc:spChg chg="add mod">
            <ac:chgData name="Laskey, Peter" userId="ca29371d-5a73-4634-8c7b-c388a5015cd8" providerId="ADAL" clId="{1FB12405-2D0A-4165-A5FF-069561F0AA0F}" dt="2023-01-03T15:52:11.355" v="49" actId="1076"/>
            <ac:spMkLst>
              <pc:docMk/>
              <pc:sldMasterMk cId="3792021970" sldId="2147483648"/>
              <pc:sldLayoutMk cId="2225971372" sldId="2147483660"/>
              <ac:spMk id="4" creationId="{9050AC96-7024-D221-EC99-8D921DF24593}"/>
            </ac:spMkLst>
          </pc:spChg>
          <pc:spChg chg="add mod">
            <ac:chgData name="Laskey, Peter" userId="ca29371d-5a73-4634-8c7b-c388a5015cd8" providerId="ADAL" clId="{1FB12405-2D0A-4165-A5FF-069561F0AA0F}" dt="2023-01-04T10:45:49.438" v="216" actId="1076"/>
            <ac:spMkLst>
              <pc:docMk/>
              <pc:sldMasterMk cId="3792021970" sldId="2147483648"/>
              <pc:sldLayoutMk cId="2225971372" sldId="2147483660"/>
              <ac:spMk id="5" creationId="{642C1C8C-0686-0BCE-0930-34C9F6F5C8E3}"/>
            </ac:spMkLst>
          </pc:spChg>
          <pc:spChg chg="del mod">
            <ac:chgData name="Laskey, Peter" userId="ca29371d-5a73-4634-8c7b-c388a5015cd8" providerId="ADAL" clId="{1FB12405-2D0A-4165-A5FF-069561F0AA0F}" dt="2023-01-03T15:51:25.113" v="37" actId="478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del mod">
            <ac:chgData name="Laskey, Peter" userId="ca29371d-5a73-4634-8c7b-c388a5015cd8" providerId="ADAL" clId="{1FB12405-2D0A-4165-A5FF-069561F0AA0F}" dt="2023-01-03T15:50:03.379" v="33" actId="478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1FB12405-2D0A-4165-A5FF-069561F0AA0F}" dt="2023-01-04T10:46:09.583" v="218" actId="1076"/>
            <ac:spMkLst>
              <pc:docMk/>
              <pc:sldMasterMk cId="3792021970" sldId="2147483648"/>
              <pc:sldLayoutMk cId="2225971372" sldId="2147483660"/>
              <ac:spMk id="6" creationId="{3E51F0FE-AC96-E695-7C70-FCFBC3C47AD4}"/>
            </ac:spMkLst>
          </pc:spChg>
          <pc:spChg chg="mod ord">
            <ac:chgData name="Laskey, Peter" userId="ca29371d-5a73-4634-8c7b-c388a5015cd8" providerId="ADAL" clId="{1FB12405-2D0A-4165-A5FF-069561F0AA0F}" dt="2023-01-03T15:51:56.983" v="46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add mod">
            <ac:chgData name="Laskey, Peter" userId="ca29371d-5a73-4634-8c7b-c388a5015cd8" providerId="ADAL" clId="{1FB12405-2D0A-4165-A5FF-069561F0AA0F}" dt="2023-01-03T15:52:29.300" v="53" actId="1076"/>
            <ac:spMkLst>
              <pc:docMk/>
              <pc:sldMasterMk cId="3792021970" sldId="2147483648"/>
              <pc:sldLayoutMk cId="2225971372" sldId="2147483660"/>
              <ac:spMk id="8" creationId="{F2BD75A9-17E8-5DB6-58C3-2AC20FC59C76}"/>
            </ac:spMkLst>
          </pc:spChg>
          <pc:spChg chg="add mod">
            <ac:chgData name="Laskey, Peter" userId="ca29371d-5a73-4634-8c7b-c388a5015cd8" providerId="ADAL" clId="{1FB12405-2D0A-4165-A5FF-069561F0AA0F}" dt="2023-01-04T10:46:24.708" v="220" actId="1076"/>
            <ac:spMkLst>
              <pc:docMk/>
              <pc:sldMasterMk cId="3792021970" sldId="2147483648"/>
              <pc:sldLayoutMk cId="2225971372" sldId="2147483660"/>
              <ac:spMk id="10" creationId="{B1FCFD66-5344-7686-7BD9-5A6684602D04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6" creationId="{43724D97-2120-E3F4-9D18-0F8FFC19E8AC}"/>
            </ac:spMkLst>
          </pc:spChg>
          <pc:spChg chg="add mod">
            <ac:chgData name="Laskey, Peter" userId="ca29371d-5a73-4634-8c7b-c388a5015cd8" providerId="ADAL" clId="{1FB12405-2D0A-4165-A5FF-069561F0AA0F}" dt="2023-01-03T15:53:17.792" v="63" actId="14100"/>
            <ac:spMkLst>
              <pc:docMk/>
              <pc:sldMasterMk cId="3792021970" sldId="2147483648"/>
              <pc:sldLayoutMk cId="2225971372" sldId="2147483660"/>
              <ac:spMk id="27" creationId="{076C5F46-13A1-C06D-ACDC-85E7EACDBAA9}"/>
            </ac:spMkLst>
          </pc:spChg>
          <pc:spChg chg="add mod">
            <ac:chgData name="Laskey, Peter" userId="ca29371d-5a73-4634-8c7b-c388a5015cd8" providerId="ADAL" clId="{1FB12405-2D0A-4165-A5FF-069561F0AA0F}" dt="2023-01-03T15:53:39.036" v="69" actId="14100"/>
            <ac:spMkLst>
              <pc:docMk/>
              <pc:sldMasterMk cId="3792021970" sldId="2147483648"/>
              <pc:sldLayoutMk cId="2225971372" sldId="2147483660"/>
              <ac:spMk id="28" creationId="{16D88ACF-272C-13E0-DA38-067A2F21A079}"/>
            </ac:spMkLst>
          </pc:spChg>
          <pc:spChg chg="add mod">
            <ac:chgData name="Laskey, Peter" userId="ca29371d-5a73-4634-8c7b-c388a5015cd8" providerId="ADAL" clId="{1FB12405-2D0A-4165-A5FF-069561F0AA0F}" dt="2023-01-03T15:54:25.791" v="73" actId="1076"/>
            <ac:spMkLst>
              <pc:docMk/>
              <pc:sldMasterMk cId="3792021970" sldId="2147483648"/>
              <pc:sldLayoutMk cId="2225971372" sldId="2147483660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1FB12405-2D0A-4165-A5FF-069561F0AA0F}" dt="2023-01-03T15:19:44.003" v="6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1FB12405-2D0A-4165-A5FF-069561F0AA0F}" dt="2023-01-03T15:53:02.473" v="58" actId="1076"/>
            <ac:picMkLst>
              <pc:docMk/>
              <pc:sldMasterMk cId="3792021970" sldId="2147483648"/>
              <pc:sldLayoutMk cId="2225971372" sldId="2147483660"/>
              <ac:picMk id="2" creationId="{DE587B46-DFA5-71E3-97AA-C1AACB187767}"/>
            </ac:picMkLst>
          </pc:picChg>
          <pc:picChg chg="del">
            <ac:chgData name="Laskey, Peter" userId="ca29371d-5a73-4634-8c7b-c388a5015cd8" providerId="ADAL" clId="{1FB12405-2D0A-4165-A5FF-069561F0AA0F}" dt="2023-01-03T15:49:33.315" v="28" actId="478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9" creationId="{AD285E54-7DAC-12FD-53EA-BDEF6ADF0585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0" creationId="{829F183D-C885-292B-61E8-A6260C181B9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1" creationId="{60682F5C-61FE-5941-8C38-24E293D2F14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2" creationId="{35FF3322-5601-47C4-DB0E-DB46C386A0BE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4" creationId="{115FE34E-1F77-8AE1-D284-78A7885AF912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5" creationId="{1110E790-6E8E-8EAA-8E12-5463F71BC688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6" creationId="{977D55FE-B28A-7BF4-EF38-33B9ECC2E12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7" creationId="{8D79E878-FEFC-2B53-89A7-6B290F1589D0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8" creationId="{495809B7-E4CF-78F8-E7B2-E6D04EB63F4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9" creationId="{63E6AB3C-8146-F2C6-5991-759A77C35DBB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20" creationId="{A93F0609-3B2F-4683-2050-4D1A0C71A155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21" creationId="{AB13B7F6-B036-F724-B6D9-1A7162AE12A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22" creationId="{FAAA9D8F-E8D9-8582-C18D-61B3A4B64C8A}"/>
            </ac:inkMkLst>
          </pc:inkChg>
          <pc:cxnChg chg="add mod ord">
            <ac:chgData name="Laskey, Peter" userId="ca29371d-5a73-4634-8c7b-c388a5015cd8" providerId="ADAL" clId="{1FB12405-2D0A-4165-A5FF-069561F0AA0F}" dt="2023-01-03T16:07:13.667" v="172" actId="1076"/>
            <ac:cxnSpMkLst>
              <pc:docMk/>
              <pc:sldMasterMk cId="3792021970" sldId="2147483648"/>
              <pc:sldLayoutMk cId="2225971372" sldId="2147483660"/>
              <ac:cxnSpMk id="30" creationId="{6F2458F5-E937-EDFF-D805-39A873F0DC79}"/>
            </ac:cxnSpMkLst>
          </pc:cxnChg>
          <pc:cxnChg chg="add del mod">
            <ac:chgData name="Laskey, Peter" userId="ca29371d-5a73-4634-8c7b-c388a5015cd8" providerId="ADAL" clId="{1FB12405-2D0A-4165-A5FF-069561F0AA0F}" dt="2023-01-04T10:45:54.474" v="217" actId="478"/>
            <ac:cxnSpMkLst>
              <pc:docMk/>
              <pc:sldMasterMk cId="3792021970" sldId="2147483648"/>
              <pc:sldLayoutMk cId="2225971372" sldId="2147483660"/>
              <ac:cxnSpMk id="33" creationId="{1A8AB933-DA12-8C56-A6B4-466E3E0F7EED}"/>
            </ac:cxnSpMkLst>
          </pc:cxnChg>
          <pc:cxnChg chg="add del mod">
            <ac:chgData name="Laskey, Peter" userId="ca29371d-5a73-4634-8c7b-c388a5015cd8" providerId="ADAL" clId="{1FB12405-2D0A-4165-A5FF-069561F0AA0F}" dt="2023-01-03T16:08:45.368" v="187" actId="478"/>
            <ac:cxnSpMkLst>
              <pc:docMk/>
              <pc:sldMasterMk cId="3792021970" sldId="2147483648"/>
              <pc:sldLayoutMk cId="2225971372" sldId="2147483660"/>
              <ac:cxnSpMk id="36" creationId="{42827759-8628-5AD8-D27D-D821951E3F26}"/>
            </ac:cxnSpMkLst>
          </pc:cxnChg>
          <pc:cxnChg chg="add del mod">
            <ac:chgData name="Laskey, Peter" userId="ca29371d-5a73-4634-8c7b-c388a5015cd8" providerId="ADAL" clId="{1FB12405-2D0A-4165-A5FF-069561F0AA0F}" dt="2023-01-04T10:46:12.316" v="219" actId="478"/>
            <ac:cxnSpMkLst>
              <pc:docMk/>
              <pc:sldMasterMk cId="3792021970" sldId="2147483648"/>
              <pc:sldLayoutMk cId="2225971372" sldId="2147483660"/>
              <ac:cxnSpMk id="39" creationId="{FEEAC9B4-6C6D-F25A-BA2E-181C2048B08E}"/>
            </ac:cxnSpMkLst>
          </pc:cxnChg>
          <pc:cxnChg chg="add del mod">
            <ac:chgData name="Laskey, Peter" userId="ca29371d-5a73-4634-8c7b-c388a5015cd8" providerId="ADAL" clId="{1FB12405-2D0A-4165-A5FF-069561F0AA0F}" dt="2023-01-04T10:45:28.095" v="209" actId="478"/>
            <ac:cxnSpMkLst>
              <pc:docMk/>
              <pc:sldMasterMk cId="3792021970" sldId="2147483648"/>
              <pc:sldLayoutMk cId="2225971372" sldId="2147483660"/>
              <ac:cxnSpMk id="40" creationId="{29C9004D-8685-D9CC-0FDA-79AB7010F410}"/>
            </ac:cxnSpMkLst>
          </pc:cxnChg>
          <pc:cxnChg chg="add del mod">
            <ac:chgData name="Laskey, Peter" userId="ca29371d-5a73-4634-8c7b-c388a5015cd8" providerId="ADAL" clId="{1FB12405-2D0A-4165-A5FF-069561F0AA0F}" dt="2023-01-04T10:45:40.818" v="212" actId="478"/>
            <ac:cxnSpMkLst>
              <pc:docMk/>
              <pc:sldMasterMk cId="3792021970" sldId="2147483648"/>
              <pc:sldLayoutMk cId="2225971372" sldId="2147483660"/>
              <ac:cxnSpMk id="41" creationId="{4CB63411-B39E-048F-3D46-45183D0A1033}"/>
            </ac:cxnSpMkLst>
          </pc:cxnChg>
        </pc:sldLayoutChg>
      </pc:sldMasterChg>
    </pc:docChg>
  </pc:docChgLst>
  <pc:docChgLst>
    <pc:chgData name="Laskey, Peter" userId="ca29371d-5a73-4634-8c7b-c388a5015cd8" providerId="ADAL" clId="{AF8B833A-A9AF-42F3-9595-71D84B59B9CC}"/>
    <pc:docChg chg="undo custSel modSld modMainMaster">
      <pc:chgData name="Laskey, Peter" userId="ca29371d-5a73-4634-8c7b-c388a5015cd8" providerId="ADAL" clId="{AF8B833A-A9AF-42F3-9595-71D84B59B9CC}" dt="2022-12-09T15:45:14.603" v="88" actId="20577"/>
      <pc:docMkLst>
        <pc:docMk/>
      </pc:docMkLst>
      <pc:sldChg chg="modSp mod">
        <pc:chgData name="Laskey, Peter" userId="ca29371d-5a73-4634-8c7b-c388a5015cd8" providerId="ADAL" clId="{AF8B833A-A9AF-42F3-9595-71D84B59B9CC}" dt="2022-12-09T15:45:14.603" v="88" actId="20577"/>
        <pc:sldMkLst>
          <pc:docMk/>
          <pc:sldMk cId="447613172" sldId="348"/>
        </pc:sldMkLst>
        <pc:spChg chg="mod">
          <ac:chgData name="Laskey, Peter" userId="ca29371d-5a73-4634-8c7b-c388a5015cd8" providerId="ADAL" clId="{AF8B833A-A9AF-42F3-9595-71D84B59B9CC}" dt="2022-12-09T15:45:14.603" v="88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AF8B833A-A9AF-42F3-9595-71D84B59B9CC}" dt="2022-12-09T15:45:01.570" v="79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AF8B833A-A9AF-42F3-9595-71D84B59B9CC}" dt="2022-12-09T15:45:06.667" v="86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Sp mod">
        <pc:chgData name="Laskey, Peter" userId="ca29371d-5a73-4634-8c7b-c388a5015cd8" providerId="ADAL" clId="{AF8B833A-A9AF-42F3-9595-71D84B59B9CC}" dt="2022-12-09T15:44:46.847" v="66" actId="1076"/>
        <pc:sldMkLst>
          <pc:docMk/>
          <pc:sldMk cId="2659728692" sldId="352"/>
        </pc:sldMkLst>
        <pc:spChg chg="del">
          <ac:chgData name="Laskey, Peter" userId="ca29371d-5a73-4634-8c7b-c388a5015cd8" providerId="ADAL" clId="{AF8B833A-A9AF-42F3-9595-71D84B59B9CC}" dt="2022-12-09T15:41:25.111" v="21" actId="478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AF8B833A-A9AF-42F3-9595-71D84B59B9CC}" dt="2022-12-09T15:44:13.747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AF8B833A-A9AF-42F3-9595-71D84B59B9CC}" dt="2022-12-09T15:44:29.830" v="61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AF8B833A-A9AF-42F3-9595-71D84B59B9CC}" dt="2022-12-09T15:44:46.847" v="66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AF8B833A-A9AF-42F3-9595-71D84B59B9CC}" dt="2022-12-09T15:44:33.006" v="62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AF8B833A-A9AF-42F3-9595-71D84B59B9CC}" dt="2022-12-09T15:43:52.639" v="51" actId="14100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AF8B833A-A9AF-42F3-9595-71D84B59B9CC}" dt="2022-12-09T15:40:14.266" v="4" actId="478"/>
          <ac:spMkLst>
            <pc:docMk/>
            <pc:sldMk cId="2659728692" sldId="352"/>
            <ac:spMk id="3553" creationId="{B5145F12-0B09-5BAC-8406-E80EC86A559E}"/>
          </ac:spMkLst>
        </pc:spChg>
        <pc:spChg chg="del mod">
          <ac:chgData name="Laskey, Peter" userId="ca29371d-5a73-4634-8c7b-c388a5015cd8" providerId="ADAL" clId="{AF8B833A-A9AF-42F3-9595-71D84B59B9CC}" dt="2022-12-09T15:40:12.984" v="3" actId="478"/>
          <ac:spMkLst>
            <pc:docMk/>
            <pc:sldMk cId="2659728692" sldId="352"/>
            <ac:spMk id="3554" creationId="{CB606D84-DF5C-0AEA-F0B0-AB990A679E1E}"/>
          </ac:spMkLst>
        </pc:s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93" creationId="{2FA38EAE-AE7D-9D5E-53BD-C76DD4F9B87B}"/>
          </ac:grpSpMkLst>
        </pc:grpChg>
        <pc:cxnChg chg="mod">
          <ac:chgData name="Laskey, Peter" userId="ca29371d-5a73-4634-8c7b-c388a5015cd8" providerId="ADAL" clId="{AF8B833A-A9AF-42F3-9595-71D84B59B9CC}" dt="2022-12-09T15:44:40.664" v="6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AF8B833A-A9AF-42F3-9595-71D84B59B9CC}" dt="2022-12-09T15:43:44.106" v="50" actId="1076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AF8B833A-A9AF-42F3-9595-71D84B59B9CC}" dt="2022-12-09T15:43:44.106" v="50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AF8B833A-A9AF-42F3-9595-71D84B59B9CC}" dt="2022-12-09T15:43:29.415" v="44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mod">
            <ac:chgData name="Laskey, Peter" userId="ca29371d-5a73-4634-8c7b-c388a5015cd8" providerId="ADAL" clId="{AF8B833A-A9AF-42F3-9595-71D84B59B9CC}" dt="2022-12-09T15:43:34.079" v="45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mod">
            <ac:chgData name="Laskey, Peter" userId="ca29371d-5a73-4634-8c7b-c388a5015cd8" providerId="ADAL" clId="{AF8B833A-A9AF-42F3-9595-71D84B59B9CC}" dt="2022-12-09T15:43:44.106" v="5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AF8B833A-A9AF-42F3-9595-71D84B59B9CC}" dt="2022-12-09T15:43:40.343" v="49" actId="1076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mod">
            <ac:chgData name="Laskey, Peter" userId="ca29371d-5a73-4634-8c7b-c388a5015cd8" providerId="ADAL" clId="{AF8B833A-A9AF-42F3-9595-71D84B59B9CC}" dt="2022-12-09T15:43:37.586" v="47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mod">
            <ac:chgData name="Laskey, Peter" userId="ca29371d-5a73-4634-8c7b-c388a5015cd8" providerId="ADAL" clId="{AF8B833A-A9AF-42F3-9595-71D84B59B9CC}" dt="2022-12-09T15:43:39.159" v="48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picChg chg="mod">
            <ac:chgData name="Laskey, Peter" userId="ca29371d-5a73-4634-8c7b-c388a5015cd8" providerId="ADAL" clId="{AF8B833A-A9AF-42F3-9595-71D84B59B9CC}" dt="2022-12-09T15:42:52.767" v="35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</pc:sldLayoutChg>
      </pc:sldMasterChg>
    </pc:docChg>
  </pc:docChgLst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0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68AA2DE2-AD14-4754-B0F4-5E454744FDE4}"/>
    <pc:docChg chg="undo custSel modSld modMainMaster">
      <pc:chgData name="Laskey, Peter" userId="ca29371d-5a73-4634-8c7b-c388a5015cd8" providerId="ADAL" clId="{68AA2DE2-AD14-4754-B0F4-5E454744FDE4}" dt="2022-11-24T15:48:56.595" v="104" actId="14100"/>
      <pc:docMkLst>
        <pc:docMk/>
      </pc:docMkLst>
      <pc:sldChg chg="delSp modSp mod">
        <pc:chgData name="Laskey, Peter" userId="ca29371d-5a73-4634-8c7b-c388a5015cd8" providerId="ADAL" clId="{68AA2DE2-AD14-4754-B0F4-5E454744FDE4}" dt="2022-11-24T15:48:56.595" v="104" actId="14100"/>
        <pc:sldMkLst>
          <pc:docMk/>
          <pc:sldMk cId="2659728692" sldId="352"/>
        </pc:sldMkLst>
        <pc:spChg chg="mod">
          <ac:chgData name="Laskey, Peter" userId="ca29371d-5a73-4634-8c7b-c388a5015cd8" providerId="ADAL" clId="{68AA2DE2-AD14-4754-B0F4-5E454744FDE4}" dt="2022-11-24T12:32:21.008" v="64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68AA2DE2-AD14-4754-B0F4-5E454744FDE4}" dt="2022-11-24T12:33:52.096" v="69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68AA2DE2-AD14-4754-B0F4-5E454744FDE4}" dt="2022-11-24T12:37:11.264" v="88" actId="1076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68AA2DE2-AD14-4754-B0F4-5E454744FDE4}" dt="2022-11-24T12:31:24.679" v="57" actId="478"/>
          <ac:spMkLst>
            <pc:docMk/>
            <pc:sldMk cId="2659728692" sldId="352"/>
            <ac:spMk id="3006" creationId="{58BF1D2C-AF56-D9F0-2609-35174DC12B08}"/>
          </ac:spMkLst>
        </pc:spChg>
        <pc:spChg chg="del mod">
          <ac:chgData name="Laskey, Peter" userId="ca29371d-5a73-4634-8c7b-c388a5015cd8" providerId="ADAL" clId="{68AA2DE2-AD14-4754-B0F4-5E454744FDE4}" dt="2022-11-24T12:31:23.445" v="56" actId="478"/>
          <ac:spMkLst>
            <pc:docMk/>
            <pc:sldMk cId="2659728692" sldId="352"/>
            <ac:spMk id="3009" creationId="{0891DE4B-926E-B20D-BF58-3E96FB11B6D7}"/>
          </ac:spMkLst>
        </pc:spChg>
        <pc:spChg chg="del mod">
          <ac:chgData name="Laskey, Peter" userId="ca29371d-5a73-4634-8c7b-c388a5015cd8" providerId="ADAL" clId="{68AA2DE2-AD14-4754-B0F4-5E454744FDE4}" dt="2022-11-24T12:31:26.784" v="59" actId="478"/>
          <ac:spMkLst>
            <pc:docMk/>
            <pc:sldMk cId="2659728692" sldId="352"/>
            <ac:spMk id="3535" creationId="{A45DB3C8-D759-FD7D-9C21-94C48BBE956D}"/>
          </ac:spMkLst>
        </pc:spChg>
        <pc:spChg chg="del">
          <ac:chgData name="Laskey, Peter" userId="ca29371d-5a73-4634-8c7b-c388a5015cd8" providerId="ADAL" clId="{68AA2DE2-AD14-4754-B0F4-5E454744FDE4}" dt="2022-11-24T12:31:20.629" v="54" actId="478"/>
          <ac:spMkLst>
            <pc:docMk/>
            <pc:sldMk cId="2659728692" sldId="352"/>
            <ac:spMk id="3536" creationId="{A4CE2A1C-9B57-CBD8-4309-6ABDCBA2319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7" creationId="{B66FD8FD-298B-D1B9-E70C-1D1F72CB098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8" creationId="{9CE59AFF-FDD6-5110-100F-4C92A2EF8579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9" creationId="{6F8E50F1-07B5-13D1-40CA-DB1AA2154EA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0" creationId="{63B70DCF-E712-DB4A-39F5-AAF759B2E06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1" creationId="{830AE330-A6E0-12B1-C198-85850E140B9C}"/>
          </ac:spMkLst>
        </pc:spChg>
        <pc:spChg chg="del mod">
          <ac:chgData name="Laskey, Peter" userId="ca29371d-5a73-4634-8c7b-c388a5015cd8" providerId="ADAL" clId="{68AA2DE2-AD14-4754-B0F4-5E454744FDE4}" dt="2022-11-24T12:31:36.028" v="61" actId="478"/>
          <ac:spMkLst>
            <pc:docMk/>
            <pc:sldMk cId="2659728692" sldId="352"/>
            <ac:spMk id="3542" creationId="{20A9B3DF-7274-BD26-DA7A-2F363CAEABA1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3" creationId="{46E6C877-30DB-81B8-1099-9996BC8D977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4" creationId="{F3666464-AE5D-A887-AF50-3148CCF8B59B}"/>
          </ac:spMkLst>
        </pc:spChg>
        <pc:spChg chg="del mod">
          <ac:chgData name="Laskey, Peter" userId="ca29371d-5a73-4634-8c7b-c388a5015cd8" providerId="ADAL" clId="{68AA2DE2-AD14-4754-B0F4-5E454744FDE4}" dt="2022-11-24T12:33:40.216" v="68" actId="478"/>
          <ac:spMkLst>
            <pc:docMk/>
            <pc:sldMk cId="2659728692" sldId="352"/>
            <ac:spMk id="3552" creationId="{D5073AAB-2AE8-80F3-E0BA-464824FAC557}"/>
          </ac:spMkLst>
        </pc:spChg>
        <pc:spChg chg="mod">
          <ac:chgData name="Laskey, Peter" userId="ca29371d-5a73-4634-8c7b-c388a5015cd8" providerId="ADAL" clId="{68AA2DE2-AD14-4754-B0F4-5E454744FDE4}" dt="2022-11-24T12:33:29.717" v="65" actId="1076"/>
          <ac:spMkLst>
            <pc:docMk/>
            <pc:sldMk cId="2659728692" sldId="352"/>
            <ac:spMk id="3553" creationId="{B5145F12-0B09-5BAC-8406-E80EC86A559E}"/>
          </ac:spMkLst>
        </pc:spChg>
        <pc:spChg chg="mod">
          <ac:chgData name="Laskey, Peter" userId="ca29371d-5a73-4634-8c7b-c388a5015cd8" providerId="ADAL" clId="{68AA2DE2-AD14-4754-B0F4-5E454744FDE4}" dt="2022-11-24T12:33:32.465" v="66" actId="1076"/>
          <ac:spMkLst>
            <pc:docMk/>
            <pc:sldMk cId="2659728692" sldId="352"/>
            <ac:spMk id="3554" creationId="{CB606D84-DF5C-0AEA-F0B0-AB990A679E1E}"/>
          </ac:spMkLst>
        </pc:s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" creationId="{871D4897-6966-4611-A051-9451E8CE0F96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479" creationId="{2F94BA53-D136-7434-B4D6-8619DA29DC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528" creationId="{9142A1EF-21DD-60B6-95FD-0BAD4FFF58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4" creationId="{A6B52A35-260A-D71E-E389-E7D2DBF8872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701" creationId="{B7C6D423-2BF3-481F-6DD5-EC1F40DB4C3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2" creationId="{B620F852-AE99-2CC1-5149-EC41391152C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9" creationId="{CC873CEA-07A7-6F51-F6D7-A72EEF475F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26" creationId="{82DA5957-061D-7F80-E5A2-C44997D1BC3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33" creationId="{D326FA53-075D-4BBA-1674-5D79C8306C9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0" creationId="{3CEF38E9-FF34-75F9-9004-4DB3D72B5C9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8" creationId="{F48F2B14-CF2A-27E0-0F5B-2E0CA0EA0DB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9" creationId="{F86A4074-88C7-9A63-60A6-6FE7807505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46" creationId="{5DA17C39-3C8C-4880-7E50-4E5660222E8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74" creationId="{D8B01181-015F-6626-6E2E-965A6E4B4B9E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68AA2DE2-AD14-4754-B0F4-5E454744FDE4}" dt="2022-11-24T12:38:07.200" v="91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68AA2DE2-AD14-4754-B0F4-5E454744FDE4}" dt="2022-11-24T12:38:07.999" v="92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85" creationId="{4D813BC8-C1A8-3CF5-6E6C-E24D11D5C04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2" creationId="{E57E0755-23F3-5CBD-70AF-FE2E4A6AB4F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9" creationId="{0505BB52-F50A-CC09-6485-E32FFFEE742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06" creationId="{F89596A4-9DFC-DDA4-28EA-574B24FC0A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13" creationId="{88E97E11-F860-C3C3-C15B-83235246B74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0" creationId="{6287ECDE-DFED-36F0-D3D1-64330AFE8E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68AA2DE2-AD14-4754-B0F4-5E454744FDE4}" dt="2022-11-24T12:38:08.912" v="93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69" creationId="{306A6806-6AD8-0271-2A32-6C3AA416D54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76" creationId="{99A1296C-9BE7-6D33-C0AC-32B3DBAB0AD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83" creationId="{F9714C86-A654-1131-EF68-D3999818BAB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0" creationId="{00F7D63D-A3DF-3062-12E5-1DD63829FDE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7" creationId="{CEEF34AB-42CF-9539-FD67-E77B1AC2EB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04" creationId="{80CB6C70-65D2-4EDB-F7AD-4D6CD36AF34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68AA2DE2-AD14-4754-B0F4-5E454744FDE4}" dt="2022-11-24T12:38:09.908" v="94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53" creationId="{8BB55DD8-EFB5-B630-8482-2263858EBC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0" creationId="{0ED096F6-A390-1CDC-F07E-B250C68E47F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7" creationId="{1F13DFCB-36AD-4FAD-1A51-57BE98286D0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74" creationId="{004B5C97-0532-35EB-8549-07A703D49EF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1" creationId="{294EA72B-AC62-1F15-3DDC-CF33B6F05D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8" creationId="{3AF033D5-7C63-A9B7-E29A-2525737A789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68AA2DE2-AD14-4754-B0F4-5E454744FDE4}" dt="2022-11-24T12:38:49.401" v="98" actId="478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30" creationId="{C9C9C603-655B-C53C-84B2-2379D7FF13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37" creationId="{F8E5FDE1-BFA1-687B-16C5-6334BBC1B86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44" creationId="{41A4DDCC-D494-2EAA-B794-B465E6A1BC3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1" creationId="{78D4B950-7E4D-334F-C679-18495F58598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8" creationId="{65A5E1E0-E5DD-0A34-A61F-B8EBF7988B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65" creationId="{00653F87-8CFF-CC47-3A28-4B8F4D537B7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2" creationId="{FDED6090-8C80-D606-B081-FBDF7E96DA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14" creationId="{C962B21B-6A93-645B-1A86-46CEC99A69D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1" creationId="{F85A01A8-0A53-E612-27DC-5B51E21DF49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8" creationId="{28D6C8CF-1C0D-9B9F-EBF3-7B5FB84CD0E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35" creationId="{1DF9A169-6E18-510E-D10D-5777ADA57C2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2" creationId="{933B8385-E6CA-224D-D4D8-6F8A739971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9" creationId="{532D85A2-1690-155A-9640-88F142CD0A8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56" creationId="{6A2481D4-BF28-752F-A5CA-B06DADF5D9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98" creationId="{3D17F478-F228-FEC8-8311-FA4B95866187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74" creationId="{0FD92E28-69F7-03BD-0FD2-AC31B884CB32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1" creationId="{EB119834-716C-5F12-591C-E6EEB4261108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8" creationId="{0331B229-57AF-62C1-CACD-579E6F354A3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2" creationId="{E12AA780-AFB6-7F0F-F12C-904613CB81B9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9" creationId="{D55209FF-EE68-9A83-C375-3A96E9C6904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1" creationId="{B09B42AB-10BC-1EE9-429B-EF88C3B10BD5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8" creationId="{0D3B6EC5-71B3-CEA8-85F5-A84445BA599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65" creationId="{CA876AB6-03AE-28ED-1497-035DB7CD0840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07" creationId="{356A9F56-47E7-3DA0-B07D-B43F02C56B07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14" creationId="{8C076A49-70D8-97EF-7E87-21E72B60F64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1" creationId="{CB8E77A8-0F31-74D2-7047-89D48F7F425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8" creationId="{1FE33C76-8AE3-52E1-CD33-F68DA722AE6B}"/>
          </ac:grpSpMkLst>
        </pc:grpChg>
      </pc:sldChg>
      <pc:sldMasterChg chg="modSldLayout">
        <pc:chgData name="Laskey, Peter" userId="ca29371d-5a73-4634-8c7b-c388a5015cd8" providerId="ADAL" clId="{68AA2DE2-AD14-4754-B0F4-5E454744FDE4}" dt="2022-11-24T12:36:51.697" v="8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68AA2DE2-AD14-4754-B0F4-5E454744FDE4}" dt="2022-11-24T12:36:51.697" v="85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68AA2DE2-AD14-4754-B0F4-5E454744FDE4}" dt="2022-11-24T12:36:01.708" v="79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add mod">
            <ac:chgData name="Laskey, Peter" userId="ca29371d-5a73-4634-8c7b-c388a5015cd8" providerId="ADAL" clId="{68AA2DE2-AD14-4754-B0F4-5E454744FDE4}" dt="2022-11-24T12:36:21.299" v="81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68AA2DE2-AD14-4754-B0F4-5E454744FDE4}" dt="2022-11-24T12:36:15.992" v="8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add del mod">
            <ac:chgData name="Laskey, Peter" userId="ca29371d-5a73-4634-8c7b-c388a5015cd8" providerId="ADAL" clId="{68AA2DE2-AD14-4754-B0F4-5E454744FDE4}" dt="2022-11-24T12:26:37.334" v="34" actId="478"/>
            <ac:spMkLst>
              <pc:docMk/>
              <pc:sldMasterMk cId="3792021970" sldId="2147483648"/>
              <pc:sldLayoutMk cId="2225971372" sldId="2147483660"/>
              <ac:spMk id="8" creationId="{3951AF5C-246C-30EE-9675-1F3041864B7F}"/>
            </ac:spMkLst>
          </pc:spChg>
          <pc:spChg chg="add mod">
            <ac:chgData name="Laskey, Peter" userId="ca29371d-5a73-4634-8c7b-c388a5015cd8" providerId="ADAL" clId="{68AA2DE2-AD14-4754-B0F4-5E454744FDE4}" dt="2022-11-24T12:30:25.304" v="51" actId="14100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add mod">
            <ac:chgData name="Laskey, Peter" userId="ca29371d-5a73-4634-8c7b-c388a5015cd8" providerId="ADAL" clId="{68AA2DE2-AD14-4754-B0F4-5E454744FDE4}" dt="2022-11-24T12:30:31.320" v="53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add mod">
            <ac:chgData name="Laskey, Peter" userId="ca29371d-5a73-4634-8c7b-c388a5015cd8" providerId="ADAL" clId="{68AA2DE2-AD14-4754-B0F4-5E454744FDE4}" dt="2022-11-24T12:36:44.261" v="83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spChg chg="add mod">
            <ac:chgData name="Laskey, Peter" userId="ca29371d-5a73-4634-8c7b-c388a5015cd8" providerId="ADAL" clId="{68AA2DE2-AD14-4754-B0F4-5E454744FDE4}" dt="2022-11-24T12:36:51.697" v="85" actId="1076"/>
            <ac:spMkLst>
              <pc:docMk/>
              <pc:sldMasterMk cId="3792021970" sldId="2147483648"/>
              <pc:sldLayoutMk cId="2225971372" sldId="2147483660"/>
              <ac:spMk id="26" creationId="{43724D97-2120-E3F4-9D18-0F8FFC19E8AC}"/>
            </ac:spMkLst>
          </pc:spChg>
          <pc:spChg chg="mod">
            <ac:chgData name="Laskey, Peter" userId="ca29371d-5a73-4634-8c7b-c388a5015cd8" providerId="ADAL" clId="{68AA2DE2-AD14-4754-B0F4-5E454744FDE4}" dt="2022-11-24T12:34:53.148" v="72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68AA2DE2-AD14-4754-B0F4-5E454744FDE4}" dt="2022-11-24T12:35:46.544" v="74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  <pc:picChg chg="del">
            <ac:chgData name="Laskey, Peter" userId="ca29371d-5a73-4634-8c7b-c388a5015cd8" providerId="ADAL" clId="{68AA2DE2-AD14-4754-B0F4-5E454744FDE4}" dt="2022-11-24T12:18:13.598" v="0" actId="478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  <pc:inkChg chg="add">
            <ac:chgData name="Laskey, Peter" userId="ca29371d-5a73-4634-8c7b-c388a5015cd8" providerId="ADAL" clId="{68AA2DE2-AD14-4754-B0F4-5E454744FDE4}" dt="2022-11-24T12:27:13.107" v="35" actId="9405"/>
            <ac:inkMkLst>
              <pc:docMk/>
              <pc:sldMasterMk cId="3792021970" sldId="2147483648"/>
              <pc:sldLayoutMk cId="2225971372" sldId="2147483660"/>
              <ac:inkMk id="9" creationId="{AD285E54-7DAC-12FD-53EA-BDEF6ADF0585}"/>
            </ac:inkMkLst>
          </pc:inkChg>
          <pc:inkChg chg="add">
            <ac:chgData name="Laskey, Peter" userId="ca29371d-5a73-4634-8c7b-c388a5015cd8" providerId="ADAL" clId="{68AA2DE2-AD14-4754-B0F4-5E454744FDE4}" dt="2022-11-24T12:27:13.651" v="36" actId="9405"/>
            <ac:inkMkLst>
              <pc:docMk/>
              <pc:sldMasterMk cId="3792021970" sldId="2147483648"/>
              <pc:sldLayoutMk cId="2225971372" sldId="2147483660"/>
              <ac:inkMk id="10" creationId="{829F183D-C885-292B-61E8-A6260C181B93}"/>
            </ac:inkMkLst>
          </pc:inkChg>
          <pc:inkChg chg="add">
            <ac:chgData name="Laskey, Peter" userId="ca29371d-5a73-4634-8c7b-c388a5015cd8" providerId="ADAL" clId="{68AA2DE2-AD14-4754-B0F4-5E454744FDE4}" dt="2022-11-24T12:27:13.991" v="37" actId="9405"/>
            <ac:inkMkLst>
              <pc:docMk/>
              <pc:sldMasterMk cId="3792021970" sldId="2147483648"/>
              <pc:sldLayoutMk cId="2225971372" sldId="2147483660"/>
              <ac:inkMk id="11" creationId="{60682F5C-61FE-5941-8C38-24E293D2F142}"/>
            </ac:inkMkLst>
          </pc:inkChg>
          <pc:inkChg chg="add">
            <ac:chgData name="Laskey, Peter" userId="ca29371d-5a73-4634-8c7b-c388a5015cd8" providerId="ADAL" clId="{68AA2DE2-AD14-4754-B0F4-5E454744FDE4}" dt="2022-11-24T12:27:14.364" v="38" actId="9405"/>
            <ac:inkMkLst>
              <pc:docMk/>
              <pc:sldMasterMk cId="3792021970" sldId="2147483648"/>
              <pc:sldLayoutMk cId="2225971372" sldId="2147483660"/>
              <ac:inkMk id="12" creationId="{35FF3322-5601-47C4-DB0E-DB46C386A0BE}"/>
            </ac:inkMkLst>
          </pc:inkChg>
          <pc:inkChg chg="add">
            <ac:chgData name="Laskey, Peter" userId="ca29371d-5a73-4634-8c7b-c388a5015cd8" providerId="ADAL" clId="{68AA2DE2-AD14-4754-B0F4-5E454744FDE4}" dt="2022-11-24T12:27:30.570" v="39" actId="9405"/>
            <ac:inkMkLst>
              <pc:docMk/>
              <pc:sldMasterMk cId="3792021970" sldId="2147483648"/>
              <pc:sldLayoutMk cId="2225971372" sldId="2147483660"/>
              <ac:inkMk id="13" creationId="{362C4727-B5CC-08B8-CCB6-18F1E2B509BA}"/>
            </ac:inkMkLst>
          </pc:inkChg>
          <pc:inkChg chg="add">
            <ac:chgData name="Laskey, Peter" userId="ca29371d-5a73-4634-8c7b-c388a5015cd8" providerId="ADAL" clId="{68AA2DE2-AD14-4754-B0F4-5E454744FDE4}" dt="2022-11-24T12:27:31.314" v="40" actId="9405"/>
            <ac:inkMkLst>
              <pc:docMk/>
              <pc:sldMasterMk cId="3792021970" sldId="2147483648"/>
              <pc:sldLayoutMk cId="2225971372" sldId="2147483660"/>
              <ac:inkMk id="14" creationId="{115FE34E-1F77-8AE1-D284-78A7885AF912}"/>
            </ac:inkMkLst>
          </pc:inkChg>
          <pc:inkChg chg="add">
            <ac:chgData name="Laskey, Peter" userId="ca29371d-5a73-4634-8c7b-c388a5015cd8" providerId="ADAL" clId="{68AA2DE2-AD14-4754-B0F4-5E454744FDE4}" dt="2022-11-24T12:27:31.733" v="41" actId="9405"/>
            <ac:inkMkLst>
              <pc:docMk/>
              <pc:sldMasterMk cId="3792021970" sldId="2147483648"/>
              <pc:sldLayoutMk cId="2225971372" sldId="2147483660"/>
              <ac:inkMk id="15" creationId="{1110E790-6E8E-8EAA-8E12-5463F71BC688}"/>
            </ac:inkMkLst>
          </pc:inkChg>
          <pc:inkChg chg="add">
            <ac:chgData name="Laskey, Peter" userId="ca29371d-5a73-4634-8c7b-c388a5015cd8" providerId="ADAL" clId="{68AA2DE2-AD14-4754-B0F4-5E454744FDE4}" dt="2022-11-24T12:27:32.093" v="42" actId="9405"/>
            <ac:inkMkLst>
              <pc:docMk/>
              <pc:sldMasterMk cId="3792021970" sldId="2147483648"/>
              <pc:sldLayoutMk cId="2225971372" sldId="2147483660"/>
              <ac:inkMk id="16" creationId="{977D55FE-B28A-7BF4-EF38-33B9ECC2E122}"/>
            </ac:inkMkLst>
          </pc:inkChg>
          <pc:inkChg chg="add">
            <ac:chgData name="Laskey, Peter" userId="ca29371d-5a73-4634-8c7b-c388a5015cd8" providerId="ADAL" clId="{68AA2DE2-AD14-4754-B0F4-5E454744FDE4}" dt="2022-11-24T12:27:32.742" v="43" actId="9405"/>
            <ac:inkMkLst>
              <pc:docMk/>
              <pc:sldMasterMk cId="3792021970" sldId="2147483648"/>
              <pc:sldLayoutMk cId="2225971372" sldId="2147483660"/>
              <ac:inkMk id="17" creationId="{8D79E878-FEFC-2B53-89A7-6B290F1589D0}"/>
            </ac:inkMkLst>
          </pc:inkChg>
          <pc:inkChg chg="add">
            <ac:chgData name="Laskey, Peter" userId="ca29371d-5a73-4634-8c7b-c388a5015cd8" providerId="ADAL" clId="{68AA2DE2-AD14-4754-B0F4-5E454744FDE4}" dt="2022-11-24T12:29:53.493" v="44" actId="9405"/>
            <ac:inkMkLst>
              <pc:docMk/>
              <pc:sldMasterMk cId="3792021970" sldId="2147483648"/>
              <pc:sldLayoutMk cId="2225971372" sldId="2147483660"/>
              <ac:inkMk id="18" creationId="{495809B7-E4CF-78F8-E7B2-E6D04EB63F43}"/>
            </ac:inkMkLst>
          </pc:inkChg>
          <pc:inkChg chg="add">
            <ac:chgData name="Laskey, Peter" userId="ca29371d-5a73-4634-8c7b-c388a5015cd8" providerId="ADAL" clId="{68AA2DE2-AD14-4754-B0F4-5E454744FDE4}" dt="2022-11-24T12:29:53.820" v="45" actId="9405"/>
            <ac:inkMkLst>
              <pc:docMk/>
              <pc:sldMasterMk cId="3792021970" sldId="2147483648"/>
              <pc:sldLayoutMk cId="2225971372" sldId="2147483660"/>
              <ac:inkMk id="19" creationId="{63E6AB3C-8146-F2C6-5991-759A77C35DBB}"/>
            </ac:inkMkLst>
          </pc:inkChg>
          <pc:inkChg chg="add">
            <ac:chgData name="Laskey, Peter" userId="ca29371d-5a73-4634-8c7b-c388a5015cd8" providerId="ADAL" clId="{68AA2DE2-AD14-4754-B0F4-5E454744FDE4}" dt="2022-11-24T12:29:54.150" v="46" actId="9405"/>
            <ac:inkMkLst>
              <pc:docMk/>
              <pc:sldMasterMk cId="3792021970" sldId="2147483648"/>
              <pc:sldLayoutMk cId="2225971372" sldId="2147483660"/>
              <ac:inkMk id="20" creationId="{A93F0609-3B2F-4683-2050-4D1A0C71A155}"/>
            </ac:inkMkLst>
          </pc:inkChg>
          <pc:inkChg chg="add">
            <ac:chgData name="Laskey, Peter" userId="ca29371d-5a73-4634-8c7b-c388a5015cd8" providerId="ADAL" clId="{68AA2DE2-AD14-4754-B0F4-5E454744FDE4}" dt="2022-11-24T12:30:02.111" v="47" actId="9405"/>
            <ac:inkMkLst>
              <pc:docMk/>
              <pc:sldMasterMk cId="3792021970" sldId="2147483648"/>
              <pc:sldLayoutMk cId="2225971372" sldId="2147483660"/>
              <ac:inkMk id="21" creationId="{AB13B7F6-B036-F724-B6D9-1A7162AE12A3}"/>
            </ac:inkMkLst>
          </pc:inkChg>
          <pc:inkChg chg="add">
            <ac:chgData name="Laskey, Peter" userId="ca29371d-5a73-4634-8c7b-c388a5015cd8" providerId="ADAL" clId="{68AA2DE2-AD14-4754-B0F4-5E454744FDE4}" dt="2022-11-24T12:30:02.484" v="48" actId="9405"/>
            <ac:inkMkLst>
              <pc:docMk/>
              <pc:sldMasterMk cId="3792021970" sldId="2147483648"/>
              <pc:sldLayoutMk cId="2225971372" sldId="2147483660"/>
              <ac:inkMk id="22" creationId="{FAAA9D8F-E8D9-8582-C18D-61B3A4B64C8A}"/>
            </ac:inkMkLst>
          </pc:ink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1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1289,'5'0,"0"0,1 0,-1 0,1 1,-1 0,0 0,10 3,-15-4,1 1,0-1,-1 0,1 1,-1-1,1 1,0-1,-1 1,1 0,-1-1,0 1,1-1,-1 1,1 0,-1-1,0 1,1 0,-1-1,0 1,0 0,0 0,1 1,-2 0,1 0,0 1,-1-1,1 0,-1 1,1-1,-1 0,0 0,0 0,-3 4,-9 15,-1-2,0 0,-2 0,0-2,-19 17,-95 70,118-95,4-3,0 1,-1-1,0 0,0-1,-1 0,1-1,-12 4,21-8,0 0,-1 0,1 0,0 0,-1 0,1 0,-1 0,1 0,0 0,-1 0,1 0,0 0,-1 0,1-1,0 1,0 0,-1 0,1 0,0-1,-1 1,1 0,0 0,0-1,0 1,-1 0,1-1,0 1,0 0,0-1,0 1,0 0,-1-1,1 1,0 0,0-1,0 1,0 0,0-1,0 1,0 0,0-1,0 1,0-1,0 1,1 0,-1-1,0 1,0 0,0-1,0 1,0 0,1 0,-1-1,0 1,0 0,1 0,-1-1,0 1,1 0,8-21,1 1,1 1,26-35,-7 10,935-1290,-944 1307,-12 14,1 0,0 1,1 0,0 0,23-16,-33 27,-1 1,1-1,0 1,-1-1,1 1,0 0,-1-1,1 1,0 0,0 0,-1 0,1-1,0 1,0 0,-1 0,1 0,0 0,0 0,-1 0,1 0,0 1,0-1,-1 0,1 0,0 1,-1-1,1 0,0 1,-1-1,1 0,1 2,-1-1,0 1,0 0,1 0,-1 0,0 0,-1 0,1 0,0 0,-1 1,2 3,0 55,-2-60,-6 52,-3 0,-1 0,-4-1,-33 86,27-80,-250 629,90-246,163-397,0 2,-29 55,36-88,5-16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4.36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305 136,'0'4,"-4"5,-10 5,-5 4,-8-1,-7-3,-2-5,-2-3,5-10,4-21,7-10,3-3,6 1,4 3,4 4,2 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0.56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0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73 0,'-4'8,"-5"3,-1 3,-7 3,0 3,2-2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74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1 268,'2'1,"0"0,0 0,0 0,1 0,-1 0,1 0,-1-1,0 1,1-1,-1 0,1 1,-1-1,1-1,-1 1,1 0,-1 0,1-1,-1 1,1-1,-1 0,0 0,1 0,-1 0,2-2,56-31,-59 34,14-12,-1 0,0-1,0-1,-1 0,-1 0,21-33,14-18,-40 60,-7 15,-7 16,-4-3,2 0,1 1,1 0,1 1,1 0,1 0,1 0,0 44,7 127,1-179,5-21,10-28,-2-13,21-90,-31 101,1 0,1 1,1 1,3-1,0 2,19-30,-28 55,0-1,1 2,0-1,0 1,0 0,0 0,1 0,0 1,0 0,0 1,0 0,1 0,0 0,-1 1,1 0,0 0,0 1,8-1,5 1,1 1,0 0,-1 2,1 0,32 8,-28-3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11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1554 887,'-1407'0,"1401"1,0-1,1 0,-1-1,0 1,0-1,0 0,0-1,1 0,-1 1,1-2,-1 1,-8-6,10 4,0 1,0-1,1-1,-1 1,1 0,0-1,0 0,1 0,0 0,0 0,0 0,0 0,1 0,-2-7,-6-42,3-1,1 0,4-1,6-78,-3 111,0 0,1 1,2-1,0 1,1 0,2 1,18-40,-19 48,0 2,1-1,1 1,-1 0,2 1,0 0,0 0,0 1,1 1,1-1,0 2,0 0,0 0,19-6,5 0,2 1,0 2,74-9,124 5,-203 13,148-2,-1 9,0 7,201 41,-232-22,-1 5,-3 8,-1 5,147 75,-236-98,-1 2,-2 3,-2 2,0 3,-3 1,78 81,-102-93,-2 0,0 2,-2 0,-1 1,-2 1,0 1,-2 0,-2 1,-1 0,-1 1,-2 0,-1 1,4 54,-10-69,0-1,-1 0,-1 1,-1-1,-1 0,0 0,-1 0,-1 0,-1-1,-1 0,0 0,-1 0,0-1,-2 0,0-1,-1 0,0-1,-1 0,0 0,-2-2,1 1,-1-2,-1 0,0 0,-1-2,0 0,-32 13,19-11,0-2,-1-1,0-1,0-1,0-2,-1-2,-59-1,66-3,0 0,0-2,0-1,1-1,-1-1,2 0,-1-2,1-1,0-1,-29-19,-1-8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3" Type="http://schemas.openxmlformats.org/officeDocument/2006/relationships/image" Target="../media/image1.png"/><Relationship Id="rId12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Master" Target="../slideMasters/slideMaster1.xml"/><Relationship Id="rId6" Type="http://schemas.openxmlformats.org/officeDocument/2006/relationships/customXml" Target="../ink/ink3.xml"/><Relationship Id="rId11" Type="http://schemas.openxmlformats.org/officeDocument/2006/relationships/customXml" Target="../ink/ink5.xml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customXml" Target="../ink/ink2.xml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CHEM 630 GHJ (x24 max)</a:t>
            </a:r>
            <a:endParaRPr lang="en-GB" sz="2286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14:cNvPr>
              <p14:cNvContentPartPr/>
              <p14:nvPr userDrawn="1"/>
            </p14:nvContentPartPr>
            <p14:xfrm>
              <a:off x="293796" y="1322543"/>
              <a:ext cx="435600" cy="6598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796" y="1142543"/>
                <a:ext cx="615240" cy="10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14:cNvPr>
              <p14:cNvContentPartPr/>
              <p14:nvPr userDrawn="1"/>
            </p14:nvContentPartPr>
            <p14:xfrm>
              <a:off x="471276" y="1887383"/>
              <a:ext cx="109800" cy="82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1570" y="1707383"/>
                <a:ext cx="288853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14:cNvPr>
              <p14:cNvContentPartPr/>
              <p14:nvPr userDrawn="1"/>
            </p14:nvContentPartPr>
            <p14:xfrm>
              <a:off x="1878611" y="3017389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861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14:cNvPr>
              <p14:cNvContentPartPr/>
              <p14:nvPr userDrawn="1"/>
            </p14:nvContentPartPr>
            <p14:xfrm>
              <a:off x="454716" y="1836263"/>
              <a:ext cx="26280" cy="3168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4716" y="1658285"/>
                <a:ext cx="205920" cy="387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14:cNvPr>
              <p14:cNvContentPartPr/>
              <p14:nvPr userDrawn="1"/>
            </p14:nvContentPartPr>
            <p14:xfrm>
              <a:off x="447516" y="1798103"/>
              <a:ext cx="270000" cy="1976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7516" y="1618103"/>
                <a:ext cx="449640" cy="55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14:cNvPr>
              <p14:cNvContentPartPr/>
              <p14:nvPr userDrawn="1"/>
            </p14:nvContentPartPr>
            <p14:xfrm>
              <a:off x="4716" y="1583543"/>
              <a:ext cx="1139760" cy="5911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85284" y="1403543"/>
                <a:ext cx="1319400" cy="95076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DE587B46-DFA5-71E3-97AA-C1AACB18776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12414" y="2052855"/>
            <a:ext cx="3155853" cy="24958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265CD6A-0C25-C032-9D70-4EC63F37479D}"/>
              </a:ext>
            </a:extLst>
          </p:cNvPr>
          <p:cNvSpPr/>
          <p:nvPr userDrawn="1"/>
        </p:nvSpPr>
        <p:spPr>
          <a:xfrm>
            <a:off x="4491067" y="2014598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50AC96-7024-D221-EC99-8D921DF24593}"/>
              </a:ext>
            </a:extLst>
          </p:cNvPr>
          <p:cNvSpPr/>
          <p:nvPr userDrawn="1"/>
        </p:nvSpPr>
        <p:spPr>
          <a:xfrm>
            <a:off x="5539666" y="2027625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D75A9-17E8-5DB6-58C3-2AC20FC59C76}"/>
              </a:ext>
            </a:extLst>
          </p:cNvPr>
          <p:cNvSpPr/>
          <p:nvPr userDrawn="1"/>
        </p:nvSpPr>
        <p:spPr>
          <a:xfrm>
            <a:off x="6570648" y="2011326"/>
            <a:ext cx="57709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6C5F46-13A1-C06D-ACDC-85E7EACDBAA9}"/>
              </a:ext>
            </a:extLst>
          </p:cNvPr>
          <p:cNvSpPr/>
          <p:nvPr userDrawn="1"/>
        </p:nvSpPr>
        <p:spPr>
          <a:xfrm>
            <a:off x="5411741" y="2503817"/>
            <a:ext cx="271532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D88ACF-272C-13E0-DA38-067A2F21A079}"/>
              </a:ext>
            </a:extLst>
          </p:cNvPr>
          <p:cNvSpPr/>
          <p:nvPr userDrawn="1"/>
        </p:nvSpPr>
        <p:spPr>
          <a:xfrm>
            <a:off x="6368988" y="2503817"/>
            <a:ext cx="367113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3B8C322-ED86-000B-D5CE-32282EAC835C}"/>
              </a:ext>
            </a:extLst>
          </p:cNvPr>
          <p:cNvSpPr/>
          <p:nvPr userDrawn="1"/>
        </p:nvSpPr>
        <p:spPr>
          <a:xfrm>
            <a:off x="7333772" y="2548677"/>
            <a:ext cx="271847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2458F5-E937-EDFF-D805-39A873F0DC79}"/>
              </a:ext>
            </a:extLst>
          </p:cNvPr>
          <p:cNvCxnSpPr>
            <a:cxnSpLocks/>
          </p:cNvCxnSpPr>
          <p:nvPr userDrawn="1"/>
        </p:nvCxnSpPr>
        <p:spPr>
          <a:xfrm>
            <a:off x="4526181" y="3908905"/>
            <a:ext cx="0" cy="5455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7403D28-C95E-3EE6-1173-17C3FFF68774}"/>
              </a:ext>
            </a:extLst>
          </p:cNvPr>
          <p:cNvSpPr/>
          <p:nvPr userDrawn="1"/>
        </p:nvSpPr>
        <p:spPr>
          <a:xfrm>
            <a:off x="5513522" y="2388708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C1C8C-0686-0BCE-0930-34C9F6F5C8E3}"/>
              </a:ext>
            </a:extLst>
          </p:cNvPr>
          <p:cNvSpPr/>
          <p:nvPr userDrawn="1"/>
        </p:nvSpPr>
        <p:spPr>
          <a:xfrm>
            <a:off x="6562556" y="2391556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1F0FE-AC96-E695-7C70-FCFBC3C47AD4}"/>
              </a:ext>
            </a:extLst>
          </p:cNvPr>
          <p:cNvSpPr/>
          <p:nvPr userDrawn="1"/>
        </p:nvSpPr>
        <p:spPr>
          <a:xfrm>
            <a:off x="5510099" y="4317051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CFD66-5344-7686-7BD9-5A6684602D04}"/>
              </a:ext>
            </a:extLst>
          </p:cNvPr>
          <p:cNvSpPr/>
          <p:nvPr userDrawn="1"/>
        </p:nvSpPr>
        <p:spPr>
          <a:xfrm>
            <a:off x="6545919" y="4311688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128663-3027-D84F-C46E-0B27F3595D59}"/>
              </a:ext>
            </a:extLst>
          </p:cNvPr>
          <p:cNvSpPr/>
          <p:nvPr userDrawn="1"/>
        </p:nvSpPr>
        <p:spPr>
          <a:xfrm>
            <a:off x="5108609" y="33121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0DC99D-7688-121F-1B2C-F46EE683116F}"/>
              </a:ext>
            </a:extLst>
          </p:cNvPr>
          <p:cNvSpPr/>
          <p:nvPr userDrawn="1"/>
        </p:nvSpPr>
        <p:spPr>
          <a:xfrm>
            <a:off x="6148553" y="3313730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9A1D0-5815-1DAB-5D54-65FD6D6C57C1}"/>
              </a:ext>
            </a:extLst>
          </p:cNvPr>
          <p:cNvSpPr/>
          <p:nvPr userDrawn="1"/>
        </p:nvSpPr>
        <p:spPr>
          <a:xfrm>
            <a:off x="7193959" y="33086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7819687" y="5093295"/>
            <a:ext cx="3818602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>
            <a:off x="7391455" y="1639799"/>
            <a:ext cx="0" cy="437872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7156245" y="1166238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574510" y="2392471"/>
            <a:ext cx="484869" cy="994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7203344" y="2303557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54E3250-7832-4250-A5D4-9A78D816DF23}"/>
              </a:ext>
            </a:extLst>
          </p:cNvPr>
          <p:cNvGrpSpPr/>
          <p:nvPr/>
        </p:nvGrpSpPr>
        <p:grpSpPr>
          <a:xfrm>
            <a:off x="4562129" y="2553833"/>
            <a:ext cx="469174" cy="449703"/>
            <a:chOff x="4573594" y="1605565"/>
            <a:chExt cx="763200" cy="687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D4305A-198E-F8F1-0EE4-D1D38E84AD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4FC3495-A6E8-9FAD-66FC-D41BE01316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852D84E-B0CB-828E-8C4D-A1E43FCF8E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4E01DE-007F-0425-FAE0-9019831E7AB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8B2CCD-B438-0540-8199-BA8184DAAC5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87D0195-509C-58B5-630B-9856DD02311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82042-8AE6-DCE6-1B00-645082BB5D50}"/>
              </a:ext>
            </a:extLst>
          </p:cNvPr>
          <p:cNvGrpSpPr/>
          <p:nvPr/>
        </p:nvGrpSpPr>
        <p:grpSpPr>
          <a:xfrm>
            <a:off x="4559369" y="3007121"/>
            <a:ext cx="469174" cy="449703"/>
            <a:chOff x="4573594" y="1605565"/>
            <a:chExt cx="763200" cy="687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B2C729-0C41-4B80-DF3D-E4A43EE617A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B1E2A4F-0C32-F955-2049-32FDCDE68F5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E3973B-7870-1B73-74BC-0BCB9448D4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DC905CF-9FE0-7F83-37F1-4B3F6C42F84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711E852-FFC9-77D3-59DC-156DDB17E6C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0C59615-45BD-BE46-38B6-ADD90EC26BA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3F78241-F97B-2ECF-6C61-C25EC95E2DAD}"/>
              </a:ext>
            </a:extLst>
          </p:cNvPr>
          <p:cNvGrpSpPr/>
          <p:nvPr/>
        </p:nvGrpSpPr>
        <p:grpSpPr>
          <a:xfrm>
            <a:off x="4559369" y="3459728"/>
            <a:ext cx="469174" cy="449703"/>
            <a:chOff x="4573594" y="1605565"/>
            <a:chExt cx="763200" cy="6876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DA9F74F-CCD1-2225-C260-8349DA9116E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E8CDF94-CFE1-E427-9C38-30E7A0F1F66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FA47F75-1382-D140-5995-C6FC83C243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B96CAFD-A4BB-A35E-55CF-8FAD3FF0C4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07B5081-D3CD-61A5-F6D5-543D8F6EB5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9FAE4E8-CCF0-4E06-D5BD-C4DD824EDBF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8E923B8-3A3C-FE62-22C9-4EAB97F73393}"/>
              </a:ext>
            </a:extLst>
          </p:cNvPr>
          <p:cNvGrpSpPr/>
          <p:nvPr/>
        </p:nvGrpSpPr>
        <p:grpSpPr>
          <a:xfrm>
            <a:off x="4563691" y="3906748"/>
            <a:ext cx="469174" cy="449703"/>
            <a:chOff x="4573594" y="1605565"/>
            <a:chExt cx="763200" cy="6876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5D1B32-3E9F-4E6F-346D-84BE79B0E41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D59CAC-B076-39E1-1472-33BC0F09079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7421305-A8E4-580D-C8E2-325FAEDD62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F3F958B-298D-F266-1072-B297DDA36B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ABFF5BD-271D-B799-FD08-87581A6818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075E7F0-0D2D-74ED-AD93-0123C3F21EE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82686C5-C2E0-91FA-7052-C0DA9F74F4A0}"/>
              </a:ext>
            </a:extLst>
          </p:cNvPr>
          <p:cNvGrpSpPr/>
          <p:nvPr/>
        </p:nvGrpSpPr>
        <p:grpSpPr>
          <a:xfrm>
            <a:off x="5025643" y="2553127"/>
            <a:ext cx="469174" cy="449703"/>
            <a:chOff x="4573594" y="1605565"/>
            <a:chExt cx="763200" cy="6876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8D4B94D-2621-94A3-ACC8-E97893D19DE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9AB0230-619B-8363-0879-D4785AFE701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1CB7782-B49F-485F-66F5-3D475DC354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A22B83-6C4C-F246-01BD-25109264940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4646329-9952-49F4-ABEB-F03CBBEE00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E3E11F7-F6DA-990F-3BC0-48D413217FB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3C6E75-CBAE-C772-665B-4E16C2A5B30A}"/>
              </a:ext>
            </a:extLst>
          </p:cNvPr>
          <p:cNvGrpSpPr/>
          <p:nvPr/>
        </p:nvGrpSpPr>
        <p:grpSpPr>
          <a:xfrm>
            <a:off x="5026610" y="3003350"/>
            <a:ext cx="469174" cy="449703"/>
            <a:chOff x="4573594" y="1605565"/>
            <a:chExt cx="763200" cy="687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442F61C-9DE4-DE9E-75B8-EFFF08AE5F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E4947FEA-9D7F-CE6F-D552-D5991D0E99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04A4814-F7DE-268E-FA11-D777BBC796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90C5731-B78B-6E44-060F-F8EC5322778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5D6190E-F0FF-350E-E81E-5E3A15EBF1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A6A5F469-2005-2F06-0434-976C8C51776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EB2FA1F-B9ED-9164-9926-94F6E8F886F7}"/>
              </a:ext>
            </a:extLst>
          </p:cNvPr>
          <p:cNvGrpSpPr/>
          <p:nvPr/>
        </p:nvGrpSpPr>
        <p:grpSpPr>
          <a:xfrm>
            <a:off x="5031730" y="3454483"/>
            <a:ext cx="469174" cy="449703"/>
            <a:chOff x="4573594" y="1605565"/>
            <a:chExt cx="763200" cy="68760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BE0F044-A9A3-6A9A-6830-DBD46D32D9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96FEBCA-2CB5-4B64-DA8D-2C395A4AFDE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F2E3902-C826-75B5-F7EE-C34D5D35AB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C924F76-1B87-B69C-562C-E229842134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F4E270D-B3C3-DEBF-A52C-48732EA09F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7ACF3E1-34AE-EF6B-177F-C0C5039B277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7CCEA1A-9D71-74E7-A3E7-6A369613B167}"/>
              </a:ext>
            </a:extLst>
          </p:cNvPr>
          <p:cNvGrpSpPr/>
          <p:nvPr/>
        </p:nvGrpSpPr>
        <p:grpSpPr>
          <a:xfrm>
            <a:off x="5028113" y="3906056"/>
            <a:ext cx="469174" cy="449703"/>
            <a:chOff x="4573594" y="1605565"/>
            <a:chExt cx="763200" cy="68760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3AAD74A-860B-AF70-711F-D69EFA27E6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36D7125-6E4E-7FDD-B9BC-F36AA6D2BBE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217A5A1-493E-A84C-947B-A76CD927E3F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009DEEE-1E80-474D-19D0-BFF75DE827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D31B2A5-4FEB-380F-2C7C-B6261B8DB8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9C3E2E9-B331-4C8E-6FA0-FA85DB6042C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7906B8B-586E-1BB4-FA48-B65FB67C36EC}"/>
              </a:ext>
            </a:extLst>
          </p:cNvPr>
          <p:cNvGrpSpPr/>
          <p:nvPr/>
        </p:nvGrpSpPr>
        <p:grpSpPr>
          <a:xfrm>
            <a:off x="5607146" y="2557348"/>
            <a:ext cx="469174" cy="449703"/>
            <a:chOff x="4573594" y="1605565"/>
            <a:chExt cx="763200" cy="6876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B28114-50EC-9092-54DA-9ADA1EAD067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4CD9154E-B76B-9A0D-8A92-DFD01B962B7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BE4A080-6D56-D13F-6E69-30229A5B49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2" name="Rectangle 2111">
                <a:extLst>
                  <a:ext uri="{FF2B5EF4-FFF2-40B4-BE49-F238E27FC236}">
                    <a16:creationId xmlns:a16="http://schemas.microsoft.com/office/drawing/2014/main" id="{27F5E1D8-93B0-669D-2666-07C84285C1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3" name="Rectangle 2112">
                <a:extLst>
                  <a:ext uri="{FF2B5EF4-FFF2-40B4-BE49-F238E27FC236}">
                    <a16:creationId xmlns:a16="http://schemas.microsoft.com/office/drawing/2014/main" id="{019A6E74-1B6B-34B0-7192-BBA59D6642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4" name="Rectangle 2113">
                <a:extLst>
                  <a:ext uri="{FF2B5EF4-FFF2-40B4-BE49-F238E27FC236}">
                    <a16:creationId xmlns:a16="http://schemas.microsoft.com/office/drawing/2014/main" id="{4916C9C3-8E74-22AC-F6C9-A9DA999EC6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15" name="Group 2114">
            <a:extLst>
              <a:ext uri="{FF2B5EF4-FFF2-40B4-BE49-F238E27FC236}">
                <a16:creationId xmlns:a16="http://schemas.microsoft.com/office/drawing/2014/main" id="{DEC5311E-7131-9119-1EE5-CCE7949ED4D6}"/>
              </a:ext>
            </a:extLst>
          </p:cNvPr>
          <p:cNvGrpSpPr/>
          <p:nvPr/>
        </p:nvGrpSpPr>
        <p:grpSpPr>
          <a:xfrm>
            <a:off x="5604386" y="3010636"/>
            <a:ext cx="469174" cy="449703"/>
            <a:chOff x="4573594" y="1605565"/>
            <a:chExt cx="763200" cy="687600"/>
          </a:xfrm>
        </p:grpSpPr>
        <p:sp>
          <p:nvSpPr>
            <p:cNvPr id="2116" name="Rectangle 2115">
              <a:extLst>
                <a:ext uri="{FF2B5EF4-FFF2-40B4-BE49-F238E27FC236}">
                  <a16:creationId xmlns:a16="http://schemas.microsoft.com/office/drawing/2014/main" id="{968F7FD4-F87E-95F4-8066-C9BE0C52F50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17" name="Group 2116">
              <a:extLst>
                <a:ext uri="{FF2B5EF4-FFF2-40B4-BE49-F238E27FC236}">
                  <a16:creationId xmlns:a16="http://schemas.microsoft.com/office/drawing/2014/main" id="{E0E0F5C9-6E55-F696-6584-DEF0D23777A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8" name="Rectangle 2117">
                <a:extLst>
                  <a:ext uri="{FF2B5EF4-FFF2-40B4-BE49-F238E27FC236}">
                    <a16:creationId xmlns:a16="http://schemas.microsoft.com/office/drawing/2014/main" id="{7111B94D-51AB-0691-CB2D-B54EDF4FFDE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9" name="Rectangle 2118">
                <a:extLst>
                  <a:ext uri="{FF2B5EF4-FFF2-40B4-BE49-F238E27FC236}">
                    <a16:creationId xmlns:a16="http://schemas.microsoft.com/office/drawing/2014/main" id="{11F4A134-475F-E874-0443-B0B61C5D59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1" name="Rectangle 2120">
                <a:extLst>
                  <a:ext uri="{FF2B5EF4-FFF2-40B4-BE49-F238E27FC236}">
                    <a16:creationId xmlns:a16="http://schemas.microsoft.com/office/drawing/2014/main" id="{98E040AA-142D-5EC3-6DFC-AC37FF208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2" name="Rectangle 2121">
                <a:extLst>
                  <a:ext uri="{FF2B5EF4-FFF2-40B4-BE49-F238E27FC236}">
                    <a16:creationId xmlns:a16="http://schemas.microsoft.com/office/drawing/2014/main" id="{B90F3628-605E-EFA7-3579-3FA730E0E23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23" name="Group 2122">
            <a:extLst>
              <a:ext uri="{FF2B5EF4-FFF2-40B4-BE49-F238E27FC236}">
                <a16:creationId xmlns:a16="http://schemas.microsoft.com/office/drawing/2014/main" id="{A5BD77FB-9D69-87B2-8932-54BE08D4D340}"/>
              </a:ext>
            </a:extLst>
          </p:cNvPr>
          <p:cNvGrpSpPr/>
          <p:nvPr/>
        </p:nvGrpSpPr>
        <p:grpSpPr>
          <a:xfrm>
            <a:off x="5604386" y="3463243"/>
            <a:ext cx="469174" cy="449703"/>
            <a:chOff x="4573594" y="1605565"/>
            <a:chExt cx="763200" cy="687600"/>
          </a:xfrm>
        </p:grpSpPr>
        <p:sp>
          <p:nvSpPr>
            <p:cNvPr id="2124" name="Rectangle 2123">
              <a:extLst>
                <a:ext uri="{FF2B5EF4-FFF2-40B4-BE49-F238E27FC236}">
                  <a16:creationId xmlns:a16="http://schemas.microsoft.com/office/drawing/2014/main" id="{B4CCD213-263E-191C-511F-576AA06AD77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25" name="Group 2124">
              <a:extLst>
                <a:ext uri="{FF2B5EF4-FFF2-40B4-BE49-F238E27FC236}">
                  <a16:creationId xmlns:a16="http://schemas.microsoft.com/office/drawing/2014/main" id="{C89D9587-AA40-7050-6699-CDD8F9B317D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26" name="Rectangle 2125">
                <a:extLst>
                  <a:ext uri="{FF2B5EF4-FFF2-40B4-BE49-F238E27FC236}">
                    <a16:creationId xmlns:a16="http://schemas.microsoft.com/office/drawing/2014/main" id="{B62EE3B0-31CF-60B7-8182-D9AB9E9896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7" name="Rectangle 2126">
                <a:extLst>
                  <a:ext uri="{FF2B5EF4-FFF2-40B4-BE49-F238E27FC236}">
                    <a16:creationId xmlns:a16="http://schemas.microsoft.com/office/drawing/2014/main" id="{675F4CB1-8593-974C-5796-BBBCF6512C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8" name="Rectangle 2127">
                <a:extLst>
                  <a:ext uri="{FF2B5EF4-FFF2-40B4-BE49-F238E27FC236}">
                    <a16:creationId xmlns:a16="http://schemas.microsoft.com/office/drawing/2014/main" id="{C58BCEF4-13D9-F3A3-8B3D-0E119A54EC4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9" name="Rectangle 2128">
                <a:extLst>
                  <a:ext uri="{FF2B5EF4-FFF2-40B4-BE49-F238E27FC236}">
                    <a16:creationId xmlns:a16="http://schemas.microsoft.com/office/drawing/2014/main" id="{76197B34-34E9-D43B-2AE9-B08E014BEE5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0" name="Group 2129">
            <a:extLst>
              <a:ext uri="{FF2B5EF4-FFF2-40B4-BE49-F238E27FC236}">
                <a16:creationId xmlns:a16="http://schemas.microsoft.com/office/drawing/2014/main" id="{26055ACF-EC47-6142-3419-115BF0FF4F7B}"/>
              </a:ext>
            </a:extLst>
          </p:cNvPr>
          <p:cNvGrpSpPr/>
          <p:nvPr/>
        </p:nvGrpSpPr>
        <p:grpSpPr>
          <a:xfrm>
            <a:off x="5608708" y="3910263"/>
            <a:ext cx="469174" cy="449703"/>
            <a:chOff x="4573594" y="1605565"/>
            <a:chExt cx="763200" cy="687600"/>
          </a:xfrm>
        </p:grpSpPr>
        <p:sp>
          <p:nvSpPr>
            <p:cNvPr id="2131" name="Rectangle 2130">
              <a:extLst>
                <a:ext uri="{FF2B5EF4-FFF2-40B4-BE49-F238E27FC236}">
                  <a16:creationId xmlns:a16="http://schemas.microsoft.com/office/drawing/2014/main" id="{B75E7473-C882-1D33-768A-434E2BB58D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2" name="Group 2131">
              <a:extLst>
                <a:ext uri="{FF2B5EF4-FFF2-40B4-BE49-F238E27FC236}">
                  <a16:creationId xmlns:a16="http://schemas.microsoft.com/office/drawing/2014/main" id="{981A4803-4496-7B6B-022E-8F9BD9460EE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33" name="Rectangle 2132">
                <a:extLst>
                  <a:ext uri="{FF2B5EF4-FFF2-40B4-BE49-F238E27FC236}">
                    <a16:creationId xmlns:a16="http://schemas.microsoft.com/office/drawing/2014/main" id="{8F6B5F52-BC9F-F0C2-C920-4DE7CB949B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4" name="Rectangle 2133">
                <a:extLst>
                  <a:ext uri="{FF2B5EF4-FFF2-40B4-BE49-F238E27FC236}">
                    <a16:creationId xmlns:a16="http://schemas.microsoft.com/office/drawing/2014/main" id="{7493014F-6E54-17D7-3242-BD6DD7AFB91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5" name="Rectangle 2134">
                <a:extLst>
                  <a:ext uri="{FF2B5EF4-FFF2-40B4-BE49-F238E27FC236}">
                    <a16:creationId xmlns:a16="http://schemas.microsoft.com/office/drawing/2014/main" id="{FC13DE82-E9F8-9623-A476-7D507030E02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6" name="Rectangle 2135">
                <a:extLst>
                  <a:ext uri="{FF2B5EF4-FFF2-40B4-BE49-F238E27FC236}">
                    <a16:creationId xmlns:a16="http://schemas.microsoft.com/office/drawing/2014/main" id="{7E442A03-190C-967E-2D88-07020818A5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7" name="Group 2136">
            <a:extLst>
              <a:ext uri="{FF2B5EF4-FFF2-40B4-BE49-F238E27FC236}">
                <a16:creationId xmlns:a16="http://schemas.microsoft.com/office/drawing/2014/main" id="{E5AD9EC0-7EE7-1988-0F3C-2F90A2C0E74C}"/>
              </a:ext>
            </a:extLst>
          </p:cNvPr>
          <p:cNvGrpSpPr/>
          <p:nvPr/>
        </p:nvGrpSpPr>
        <p:grpSpPr>
          <a:xfrm>
            <a:off x="6070660" y="2556642"/>
            <a:ext cx="469174" cy="449703"/>
            <a:chOff x="4573594" y="1605565"/>
            <a:chExt cx="763200" cy="687600"/>
          </a:xfrm>
        </p:grpSpPr>
        <p:sp>
          <p:nvSpPr>
            <p:cNvPr id="2138" name="Rectangle 2137">
              <a:extLst>
                <a:ext uri="{FF2B5EF4-FFF2-40B4-BE49-F238E27FC236}">
                  <a16:creationId xmlns:a16="http://schemas.microsoft.com/office/drawing/2014/main" id="{036FF8F8-9632-048A-2456-7BBF7EF2AC8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9" name="Group 2138">
              <a:extLst>
                <a:ext uri="{FF2B5EF4-FFF2-40B4-BE49-F238E27FC236}">
                  <a16:creationId xmlns:a16="http://schemas.microsoft.com/office/drawing/2014/main" id="{8981F0FE-41B6-CB4E-FA53-2862D769573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0" name="Rectangle 2139">
                <a:extLst>
                  <a:ext uri="{FF2B5EF4-FFF2-40B4-BE49-F238E27FC236}">
                    <a16:creationId xmlns:a16="http://schemas.microsoft.com/office/drawing/2014/main" id="{87884D6C-3BC3-E387-9700-3D0E750DCF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1" name="Rectangle 2140">
                <a:extLst>
                  <a:ext uri="{FF2B5EF4-FFF2-40B4-BE49-F238E27FC236}">
                    <a16:creationId xmlns:a16="http://schemas.microsoft.com/office/drawing/2014/main" id="{8C5A495F-F319-B632-EE44-4034536165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2" name="Rectangle 2141">
                <a:extLst>
                  <a:ext uri="{FF2B5EF4-FFF2-40B4-BE49-F238E27FC236}">
                    <a16:creationId xmlns:a16="http://schemas.microsoft.com/office/drawing/2014/main" id="{E9FB6A69-9F1F-4BA5-C900-2EE52C8C4C2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3" name="Rectangle 2142">
                <a:extLst>
                  <a:ext uri="{FF2B5EF4-FFF2-40B4-BE49-F238E27FC236}">
                    <a16:creationId xmlns:a16="http://schemas.microsoft.com/office/drawing/2014/main" id="{A9EACAA3-9551-46A2-31F9-59519DCEE33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44" name="Group 2143">
            <a:extLst>
              <a:ext uri="{FF2B5EF4-FFF2-40B4-BE49-F238E27FC236}">
                <a16:creationId xmlns:a16="http://schemas.microsoft.com/office/drawing/2014/main" id="{6041E1CF-BD28-DACF-3147-F8A594EC2F88}"/>
              </a:ext>
            </a:extLst>
          </p:cNvPr>
          <p:cNvGrpSpPr/>
          <p:nvPr/>
        </p:nvGrpSpPr>
        <p:grpSpPr>
          <a:xfrm>
            <a:off x="6071627" y="3006865"/>
            <a:ext cx="469174" cy="449703"/>
            <a:chOff x="4573594" y="1605565"/>
            <a:chExt cx="763200" cy="687600"/>
          </a:xfrm>
        </p:grpSpPr>
        <p:sp>
          <p:nvSpPr>
            <p:cNvPr id="2145" name="Rectangle 2144">
              <a:extLst>
                <a:ext uri="{FF2B5EF4-FFF2-40B4-BE49-F238E27FC236}">
                  <a16:creationId xmlns:a16="http://schemas.microsoft.com/office/drawing/2014/main" id="{DC6DD329-F18C-E05D-242A-7401B590264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46" name="Group 2145">
              <a:extLst>
                <a:ext uri="{FF2B5EF4-FFF2-40B4-BE49-F238E27FC236}">
                  <a16:creationId xmlns:a16="http://schemas.microsoft.com/office/drawing/2014/main" id="{2E070EAB-636B-C117-8157-97BDD201EF1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3A7EEA58-BE12-43DB-6FF3-F7A0D32DE2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8" name="Rectangle 2147">
                <a:extLst>
                  <a:ext uri="{FF2B5EF4-FFF2-40B4-BE49-F238E27FC236}">
                    <a16:creationId xmlns:a16="http://schemas.microsoft.com/office/drawing/2014/main" id="{2B122150-1FE0-67BC-4312-222390000E7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688E3481-C268-A142-D5BB-356B3DEFFB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3A9D5F14-197D-444B-4101-6237011129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37B3787E-A899-0E5C-E010-098791A66640}"/>
              </a:ext>
            </a:extLst>
          </p:cNvPr>
          <p:cNvGrpSpPr/>
          <p:nvPr/>
        </p:nvGrpSpPr>
        <p:grpSpPr>
          <a:xfrm>
            <a:off x="6076747" y="3457998"/>
            <a:ext cx="469174" cy="449703"/>
            <a:chOff x="4573594" y="1605565"/>
            <a:chExt cx="763200" cy="687600"/>
          </a:xfrm>
        </p:grpSpPr>
        <p:sp>
          <p:nvSpPr>
            <p:cNvPr id="2152" name="Rectangle 2151">
              <a:extLst>
                <a:ext uri="{FF2B5EF4-FFF2-40B4-BE49-F238E27FC236}">
                  <a16:creationId xmlns:a16="http://schemas.microsoft.com/office/drawing/2014/main" id="{339FC1F9-F748-9B89-50FE-D9764A13A48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95F5972F-BC6F-6646-654A-0DACD6B00C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54" name="Rectangle 2153">
                <a:extLst>
                  <a:ext uri="{FF2B5EF4-FFF2-40B4-BE49-F238E27FC236}">
                    <a16:creationId xmlns:a16="http://schemas.microsoft.com/office/drawing/2014/main" id="{4682BDA0-5BAF-23BC-C272-DA82049B57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AF929ACC-36DC-72D8-9FC1-3BDE2F4E5D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6" name="Rectangle 2155">
                <a:extLst>
                  <a:ext uri="{FF2B5EF4-FFF2-40B4-BE49-F238E27FC236}">
                    <a16:creationId xmlns:a16="http://schemas.microsoft.com/office/drawing/2014/main" id="{2CB20E57-FE25-6400-D625-5BBDAE80BC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B7E53AE9-54B3-0D0F-D73F-BB7BC086FA7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293384E5-3B7D-699F-FD21-589CA1BC8974}"/>
              </a:ext>
            </a:extLst>
          </p:cNvPr>
          <p:cNvGrpSpPr/>
          <p:nvPr/>
        </p:nvGrpSpPr>
        <p:grpSpPr>
          <a:xfrm>
            <a:off x="6073130" y="3909571"/>
            <a:ext cx="469174" cy="449703"/>
            <a:chOff x="4573594" y="1605565"/>
            <a:chExt cx="763200" cy="687600"/>
          </a:xfrm>
        </p:grpSpPr>
        <p:sp>
          <p:nvSpPr>
            <p:cNvPr id="2159" name="Rectangle 2158">
              <a:extLst>
                <a:ext uri="{FF2B5EF4-FFF2-40B4-BE49-F238E27FC236}">
                  <a16:creationId xmlns:a16="http://schemas.microsoft.com/office/drawing/2014/main" id="{FCB46C0D-F3F3-46E0-E6A3-A6A134FB50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0" name="Group 2159">
              <a:extLst>
                <a:ext uri="{FF2B5EF4-FFF2-40B4-BE49-F238E27FC236}">
                  <a16:creationId xmlns:a16="http://schemas.microsoft.com/office/drawing/2014/main" id="{268EAFFE-97A6-7EC5-BE93-3E52EB5285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1" name="Rectangle 2160">
                <a:extLst>
                  <a:ext uri="{FF2B5EF4-FFF2-40B4-BE49-F238E27FC236}">
                    <a16:creationId xmlns:a16="http://schemas.microsoft.com/office/drawing/2014/main" id="{56E324CE-9891-303E-23E5-D72E9E0FBF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2" name="Rectangle 2161">
                <a:extLst>
                  <a:ext uri="{FF2B5EF4-FFF2-40B4-BE49-F238E27FC236}">
                    <a16:creationId xmlns:a16="http://schemas.microsoft.com/office/drawing/2014/main" id="{EA6362A7-88D2-7CF4-8D82-9936936D49B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3" name="Rectangle 2162">
                <a:extLst>
                  <a:ext uri="{FF2B5EF4-FFF2-40B4-BE49-F238E27FC236}">
                    <a16:creationId xmlns:a16="http://schemas.microsoft.com/office/drawing/2014/main" id="{67A0B314-B6EB-48AB-3835-9430BCC54E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4" name="Rectangle 2163">
                <a:extLst>
                  <a:ext uri="{FF2B5EF4-FFF2-40B4-BE49-F238E27FC236}">
                    <a16:creationId xmlns:a16="http://schemas.microsoft.com/office/drawing/2014/main" id="{6951C807-C292-A1DB-E509-6AB12B5352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65" name="Group 2164">
            <a:extLst>
              <a:ext uri="{FF2B5EF4-FFF2-40B4-BE49-F238E27FC236}">
                <a16:creationId xmlns:a16="http://schemas.microsoft.com/office/drawing/2014/main" id="{8FB5F946-AFF2-F2A6-49D2-83989CC7D7A7}"/>
              </a:ext>
            </a:extLst>
          </p:cNvPr>
          <p:cNvGrpSpPr/>
          <p:nvPr/>
        </p:nvGrpSpPr>
        <p:grpSpPr>
          <a:xfrm>
            <a:off x="6660442" y="2557798"/>
            <a:ext cx="469174" cy="449703"/>
            <a:chOff x="4573594" y="1605565"/>
            <a:chExt cx="763200" cy="687600"/>
          </a:xfrm>
        </p:grpSpPr>
        <p:sp>
          <p:nvSpPr>
            <p:cNvPr id="2166" name="Rectangle 2165">
              <a:extLst>
                <a:ext uri="{FF2B5EF4-FFF2-40B4-BE49-F238E27FC236}">
                  <a16:creationId xmlns:a16="http://schemas.microsoft.com/office/drawing/2014/main" id="{ADEBC747-65EF-BAB0-6638-BE75995E477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7" name="Group 2166">
              <a:extLst>
                <a:ext uri="{FF2B5EF4-FFF2-40B4-BE49-F238E27FC236}">
                  <a16:creationId xmlns:a16="http://schemas.microsoft.com/office/drawing/2014/main" id="{17FC3C81-5F86-BCAB-0A6B-C59E8158D57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8" name="Rectangle 2167">
                <a:extLst>
                  <a:ext uri="{FF2B5EF4-FFF2-40B4-BE49-F238E27FC236}">
                    <a16:creationId xmlns:a16="http://schemas.microsoft.com/office/drawing/2014/main" id="{B3DB6F64-A8BB-FB0A-1DAF-5B0F23BB61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9" name="Rectangle 2168">
                <a:extLst>
                  <a:ext uri="{FF2B5EF4-FFF2-40B4-BE49-F238E27FC236}">
                    <a16:creationId xmlns:a16="http://schemas.microsoft.com/office/drawing/2014/main" id="{43C358DE-B21D-045E-2423-9E10BB3EC9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0" name="Rectangle 2169">
                <a:extLst>
                  <a:ext uri="{FF2B5EF4-FFF2-40B4-BE49-F238E27FC236}">
                    <a16:creationId xmlns:a16="http://schemas.microsoft.com/office/drawing/2014/main" id="{5CC002E2-3079-5758-390E-52014B5721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1" name="Rectangle 2170">
                <a:extLst>
                  <a:ext uri="{FF2B5EF4-FFF2-40B4-BE49-F238E27FC236}">
                    <a16:creationId xmlns:a16="http://schemas.microsoft.com/office/drawing/2014/main" id="{26E2AAD0-E92A-9F1D-B921-02F588E2B1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72" name="Group 2171">
            <a:extLst>
              <a:ext uri="{FF2B5EF4-FFF2-40B4-BE49-F238E27FC236}">
                <a16:creationId xmlns:a16="http://schemas.microsoft.com/office/drawing/2014/main" id="{9AA65A9B-6C2F-0769-B94B-0A103B9772E6}"/>
              </a:ext>
            </a:extLst>
          </p:cNvPr>
          <p:cNvGrpSpPr/>
          <p:nvPr/>
        </p:nvGrpSpPr>
        <p:grpSpPr>
          <a:xfrm>
            <a:off x="6657682" y="3011086"/>
            <a:ext cx="469174" cy="449703"/>
            <a:chOff x="4573594" y="1605565"/>
            <a:chExt cx="763200" cy="687600"/>
          </a:xfrm>
        </p:grpSpPr>
        <p:sp>
          <p:nvSpPr>
            <p:cNvPr id="2173" name="Rectangle 2172">
              <a:extLst>
                <a:ext uri="{FF2B5EF4-FFF2-40B4-BE49-F238E27FC236}">
                  <a16:creationId xmlns:a16="http://schemas.microsoft.com/office/drawing/2014/main" id="{1766D5F3-E042-6CEA-0659-6141B39ACD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74" name="Group 2173">
              <a:extLst>
                <a:ext uri="{FF2B5EF4-FFF2-40B4-BE49-F238E27FC236}">
                  <a16:creationId xmlns:a16="http://schemas.microsoft.com/office/drawing/2014/main" id="{6B9E63A8-9FBA-15B5-2339-CDF82CEC711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75" name="Rectangle 2174">
                <a:extLst>
                  <a:ext uri="{FF2B5EF4-FFF2-40B4-BE49-F238E27FC236}">
                    <a16:creationId xmlns:a16="http://schemas.microsoft.com/office/drawing/2014/main" id="{072AE68C-54E5-2783-9158-CC66B83AA8A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A43E7085-E0CC-3F38-C03B-D8637753DB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5" name="Rectangle 384">
                <a:extLst>
                  <a:ext uri="{FF2B5EF4-FFF2-40B4-BE49-F238E27FC236}">
                    <a16:creationId xmlns:a16="http://schemas.microsoft.com/office/drawing/2014/main" id="{39DACADB-8A53-8262-4814-6DA9A0C0CA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F18CA292-2641-3518-E20B-3590555407F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87" name="Group 386">
            <a:extLst>
              <a:ext uri="{FF2B5EF4-FFF2-40B4-BE49-F238E27FC236}">
                <a16:creationId xmlns:a16="http://schemas.microsoft.com/office/drawing/2014/main" id="{409C7B1E-196D-198F-818B-1B0359682DBF}"/>
              </a:ext>
            </a:extLst>
          </p:cNvPr>
          <p:cNvGrpSpPr/>
          <p:nvPr/>
        </p:nvGrpSpPr>
        <p:grpSpPr>
          <a:xfrm>
            <a:off x="6657682" y="3463693"/>
            <a:ext cx="469174" cy="449703"/>
            <a:chOff x="4573594" y="1605565"/>
            <a:chExt cx="763200" cy="687600"/>
          </a:xfrm>
        </p:grpSpPr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C9F4DE1-47EE-6F8F-9A82-811194D1D54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F395F24F-0B6B-4850-9551-213B692E6DE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E6D045C6-20F8-36FD-F4F5-B4CA2AF29A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1" name="Rectangle 390">
                <a:extLst>
                  <a:ext uri="{FF2B5EF4-FFF2-40B4-BE49-F238E27FC236}">
                    <a16:creationId xmlns:a16="http://schemas.microsoft.com/office/drawing/2014/main" id="{6EEF2ACF-29C6-AA0E-1521-3D26C64882A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2" name="Rectangle 391">
                <a:extLst>
                  <a:ext uri="{FF2B5EF4-FFF2-40B4-BE49-F238E27FC236}">
                    <a16:creationId xmlns:a16="http://schemas.microsoft.com/office/drawing/2014/main" id="{DE678CC7-B103-A150-EBCD-61B0831E88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D0645C51-80C7-9986-A4F0-3A3C8CF801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AB6FCD75-61C3-461E-B7E9-6F79AADE1F58}"/>
              </a:ext>
            </a:extLst>
          </p:cNvPr>
          <p:cNvGrpSpPr/>
          <p:nvPr/>
        </p:nvGrpSpPr>
        <p:grpSpPr>
          <a:xfrm>
            <a:off x="6662004" y="3910713"/>
            <a:ext cx="469174" cy="449703"/>
            <a:chOff x="4573594" y="1605565"/>
            <a:chExt cx="763200" cy="687600"/>
          </a:xfrm>
        </p:grpSpPr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B0917284-62E9-63D7-B028-F39131D55D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1FB2A069-E82A-1464-6EAA-1D5D6A35DE1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036F71A0-CA39-41C5-E291-D797A45A25D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8C82E73B-42A1-F737-01A5-21470A88835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9" name="Rectangle 398">
                <a:extLst>
                  <a:ext uri="{FF2B5EF4-FFF2-40B4-BE49-F238E27FC236}">
                    <a16:creationId xmlns:a16="http://schemas.microsoft.com/office/drawing/2014/main" id="{E8AAD73F-52C4-CA77-1C57-831812E057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6A9A86D1-EDC8-19CE-D66F-2703FF1D3B4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6AEF5BA8-22DC-6DDB-CEE6-6F2359A320DC}"/>
              </a:ext>
            </a:extLst>
          </p:cNvPr>
          <p:cNvGrpSpPr/>
          <p:nvPr/>
        </p:nvGrpSpPr>
        <p:grpSpPr>
          <a:xfrm>
            <a:off x="7123956" y="2557092"/>
            <a:ext cx="469174" cy="449703"/>
            <a:chOff x="4573594" y="1605565"/>
            <a:chExt cx="763200" cy="687600"/>
          </a:xfrm>
        </p:grpSpPr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83823E4D-73A1-7F6B-5635-F9E77703E3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804C0359-D4F1-8B4B-BF49-7CC75F0818A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694FAA74-7527-716A-DDE8-FC284F97C7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13644E59-F28A-C59D-EA21-8F81113060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6" name="Rectangle 405">
                <a:extLst>
                  <a:ext uri="{FF2B5EF4-FFF2-40B4-BE49-F238E27FC236}">
                    <a16:creationId xmlns:a16="http://schemas.microsoft.com/office/drawing/2014/main" id="{6F2A1E31-D815-1C8E-190E-1C92D3C0E1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6EA45CB8-B7E4-92C3-C284-6D72818FD1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C043DB03-63DB-11CA-F52C-2CE7E4350398}"/>
              </a:ext>
            </a:extLst>
          </p:cNvPr>
          <p:cNvGrpSpPr/>
          <p:nvPr/>
        </p:nvGrpSpPr>
        <p:grpSpPr>
          <a:xfrm>
            <a:off x="7124923" y="3007315"/>
            <a:ext cx="469174" cy="449703"/>
            <a:chOff x="4573594" y="1605565"/>
            <a:chExt cx="763200" cy="687600"/>
          </a:xfrm>
        </p:grpSpPr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691EEC0C-876C-E013-4B3C-DD636F6009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id="{5582AA2C-0AD5-5EDE-262D-39E6A2AE59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1" name="Rectangle 410">
                <a:extLst>
                  <a:ext uri="{FF2B5EF4-FFF2-40B4-BE49-F238E27FC236}">
                    <a16:creationId xmlns:a16="http://schemas.microsoft.com/office/drawing/2014/main" id="{386C4066-7A62-1A9F-C22E-D105011698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E61D37EE-9A90-C54C-82E8-5CC9970B4EC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9D72B6C1-94C4-FA50-5A2D-7E70099BDF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D42C6FC5-E783-658A-B44B-CBD5C7A37C2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3B1D7063-0CA0-EDA8-5F6B-6549C3C3E55E}"/>
              </a:ext>
            </a:extLst>
          </p:cNvPr>
          <p:cNvGrpSpPr/>
          <p:nvPr/>
        </p:nvGrpSpPr>
        <p:grpSpPr>
          <a:xfrm>
            <a:off x="7130043" y="3458448"/>
            <a:ext cx="469174" cy="449703"/>
            <a:chOff x="4573594" y="1605565"/>
            <a:chExt cx="763200" cy="687600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FBC774A-A5AA-8F0D-4098-6821BEA643C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AC4874D5-CEF6-7386-6226-99C830F121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8" name="Rectangle 417">
                <a:extLst>
                  <a:ext uri="{FF2B5EF4-FFF2-40B4-BE49-F238E27FC236}">
                    <a16:creationId xmlns:a16="http://schemas.microsoft.com/office/drawing/2014/main" id="{E1E26C9E-497F-6A1A-9AB9-E3A754D9A6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9553B2E7-1C34-007A-0290-4EC2ACF247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339877E4-AAF9-5CE7-AF2A-B89C4E96D9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A6AAF2E7-625F-3545-05AB-7EC59E57022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235C1B7F-AB32-E582-BFCC-5E64BB6A7D26}"/>
              </a:ext>
            </a:extLst>
          </p:cNvPr>
          <p:cNvGrpSpPr/>
          <p:nvPr/>
        </p:nvGrpSpPr>
        <p:grpSpPr>
          <a:xfrm>
            <a:off x="7126426" y="3910021"/>
            <a:ext cx="469174" cy="449703"/>
            <a:chOff x="4573594" y="1605565"/>
            <a:chExt cx="763200" cy="687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FA9A232E-A287-D892-BDF7-3E73FB6D14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3FEC5044-28F8-804A-0AD7-3662AAB7DA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B859D2EF-4B09-3E12-F577-66F8331E380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AFF8DBDF-7C4D-FF3C-90D6-30E31F12BD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E247ABE4-4E09-5E29-8001-D97EC50F32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EAB3DDFD-8989-8AC4-C506-CE1BD23794A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429" name="Rectangle 428">
            <a:extLst>
              <a:ext uri="{FF2B5EF4-FFF2-40B4-BE49-F238E27FC236}">
                <a16:creationId xmlns:a16="http://schemas.microsoft.com/office/drawing/2014/main" id="{28059754-AC1E-ABDB-1757-6BEA5544B109}"/>
              </a:ext>
            </a:extLst>
          </p:cNvPr>
          <p:cNvSpPr/>
          <p:nvPr/>
        </p:nvSpPr>
        <p:spPr>
          <a:xfrm>
            <a:off x="5608490" y="2385722"/>
            <a:ext cx="501531" cy="1164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7D1EB42E-8711-FD5B-F1A9-575117274EB2}"/>
              </a:ext>
            </a:extLst>
          </p:cNvPr>
          <p:cNvSpPr/>
          <p:nvPr/>
        </p:nvSpPr>
        <p:spPr>
          <a:xfrm>
            <a:off x="6652551" y="2387360"/>
            <a:ext cx="469174" cy="1031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160A251A-F328-387B-DA19-2F75158D4393}"/>
              </a:ext>
            </a:extLst>
          </p:cNvPr>
          <p:cNvSpPr txBox="1"/>
          <p:nvPr/>
        </p:nvSpPr>
        <p:spPr>
          <a:xfrm>
            <a:off x="6187541" y="2303556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0EF6037A-354F-1C71-60CC-1D92B0C7CDA1}"/>
              </a:ext>
            </a:extLst>
          </p:cNvPr>
          <p:cNvSpPr txBox="1"/>
          <p:nvPr/>
        </p:nvSpPr>
        <p:spPr>
          <a:xfrm>
            <a:off x="5154092" y="2301670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EF5174EA-4769-F5DE-8DEF-18B549E68C84}"/>
              </a:ext>
            </a:extLst>
          </p:cNvPr>
          <p:cNvSpPr/>
          <p:nvPr/>
        </p:nvSpPr>
        <p:spPr>
          <a:xfrm>
            <a:off x="4568428" y="4366058"/>
            <a:ext cx="933614" cy="79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ED4FF052-BFA2-AD85-8ADF-C4E695C7F230}"/>
              </a:ext>
            </a:extLst>
          </p:cNvPr>
          <p:cNvSpPr/>
          <p:nvPr/>
        </p:nvSpPr>
        <p:spPr>
          <a:xfrm>
            <a:off x="5597048" y="4362519"/>
            <a:ext cx="933614" cy="92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670100FE-7DF2-C2AC-8994-95073B294B6E}"/>
              </a:ext>
            </a:extLst>
          </p:cNvPr>
          <p:cNvSpPr/>
          <p:nvPr/>
        </p:nvSpPr>
        <p:spPr>
          <a:xfrm>
            <a:off x="6648552" y="4358608"/>
            <a:ext cx="946545" cy="103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06597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areas located at front/back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 to corridor,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24x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CHEM </a:t>
            </a:r>
            <a:r>
              <a:rPr lang="en-GB" sz="2000"/>
              <a:t>630 GHJ </a:t>
            </a:r>
            <a:r>
              <a:rPr lang="en-GB" sz="2000" dirty="0"/>
              <a:t>(x24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489</Words>
  <Application>Microsoft Office PowerPoint</Application>
  <PresentationFormat>Widescreen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2023-01-04T11:14:31Z</dcterms:modified>
</cp:coreProperties>
</file>