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1" r:id="rId5"/>
    <p:sldId id="348" r:id="rId6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5250" autoAdjust="0"/>
  </p:normalViewPr>
  <p:slideViewPr>
    <p:cSldViewPr snapToGrid="0" showGuides="1">
      <p:cViewPr varScale="1">
        <p:scale>
          <a:sx n="78" d="100"/>
          <a:sy n="78" d="100"/>
        </p:scale>
        <p:origin x="18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21/11/2019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21/11/2019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XLY 341-3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2066326" y="125072"/>
            <a:ext cx="504000" cy="4536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HXLY 341-342 (x103 max)</a:t>
            </a:r>
            <a:endParaRPr lang="en-GB" sz="4000" u="none" dirty="0"/>
          </a:p>
        </p:txBody>
      </p:sp>
      <p:pic>
        <p:nvPicPr>
          <p:cNvPr id="166" name="Picture 165">
            <a:extLst>
              <a:ext uri="{FF2B5EF4-FFF2-40B4-BE49-F238E27FC236}">
                <a16:creationId xmlns:a16="http://schemas.microsoft.com/office/drawing/2014/main" id="{320E9673-E27C-4018-8FE4-ED23190DB6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469" y="1048298"/>
            <a:ext cx="10761964" cy="48765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B9202E3-74B3-4C3D-952A-951A0D36D997}"/>
              </a:ext>
            </a:extLst>
          </p:cNvPr>
          <p:cNvSpPr/>
          <p:nvPr userDrawn="1"/>
        </p:nvSpPr>
        <p:spPr>
          <a:xfrm>
            <a:off x="2912231" y="4116681"/>
            <a:ext cx="241126" cy="20319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81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21/11/2019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Rectangle 679">
            <a:extLst>
              <a:ext uri="{FF2B5EF4-FFF2-40B4-BE49-F238E27FC236}">
                <a16:creationId xmlns:a16="http://schemas.microsoft.com/office/drawing/2014/main" id="{A3A68F8A-4609-4858-A31D-EAA95236D915}"/>
              </a:ext>
            </a:extLst>
          </p:cNvPr>
          <p:cNvSpPr/>
          <p:nvPr/>
        </p:nvSpPr>
        <p:spPr>
          <a:xfrm>
            <a:off x="613802" y="1816029"/>
            <a:ext cx="4386697" cy="247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Invigilation</a:t>
            </a:r>
          </a:p>
        </p:txBody>
      </p:sp>
      <p:grpSp>
        <p:nvGrpSpPr>
          <p:cNvPr id="712" name="Group 711">
            <a:extLst>
              <a:ext uri="{FF2B5EF4-FFF2-40B4-BE49-F238E27FC236}">
                <a16:creationId xmlns:a16="http://schemas.microsoft.com/office/drawing/2014/main" id="{6AE0FCDD-F652-460D-8A65-B5783EABAD81}"/>
              </a:ext>
            </a:extLst>
          </p:cNvPr>
          <p:cNvGrpSpPr/>
          <p:nvPr/>
        </p:nvGrpSpPr>
        <p:grpSpPr>
          <a:xfrm>
            <a:off x="5074607" y="2973892"/>
            <a:ext cx="504000" cy="453600"/>
            <a:chOff x="1603610" y="1610999"/>
            <a:chExt cx="504000" cy="453600"/>
          </a:xfrm>
        </p:grpSpPr>
        <p:sp>
          <p:nvSpPr>
            <p:cNvPr id="713" name="Rectangle 712">
              <a:extLst>
                <a:ext uri="{FF2B5EF4-FFF2-40B4-BE49-F238E27FC236}">
                  <a16:creationId xmlns:a16="http://schemas.microsoft.com/office/drawing/2014/main" id="{780290B4-10E4-4B86-83A0-9190063DEE0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E86CBFEB-2585-4243-BDA3-54FE59A880B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15" name="Rectangle 714">
                <a:extLst>
                  <a:ext uri="{FF2B5EF4-FFF2-40B4-BE49-F238E27FC236}">
                    <a16:creationId xmlns:a16="http://schemas.microsoft.com/office/drawing/2014/main" id="{6437BBDB-82B8-4798-8F08-ED8C1289E6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6" name="Rectangle 715">
                <a:extLst>
                  <a:ext uri="{FF2B5EF4-FFF2-40B4-BE49-F238E27FC236}">
                    <a16:creationId xmlns:a16="http://schemas.microsoft.com/office/drawing/2014/main" id="{95C02A40-02E1-4075-9D0D-3F5F86BC629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BC23D2C8-E836-4C49-8F7F-9D6093934E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18" name="Group 717">
            <a:extLst>
              <a:ext uri="{FF2B5EF4-FFF2-40B4-BE49-F238E27FC236}">
                <a16:creationId xmlns:a16="http://schemas.microsoft.com/office/drawing/2014/main" id="{16ED4907-7150-47C7-A580-F53DBA267DAC}"/>
              </a:ext>
            </a:extLst>
          </p:cNvPr>
          <p:cNvGrpSpPr/>
          <p:nvPr/>
        </p:nvGrpSpPr>
        <p:grpSpPr>
          <a:xfrm>
            <a:off x="5074607" y="3422335"/>
            <a:ext cx="504000" cy="453600"/>
            <a:chOff x="1603610" y="1610999"/>
            <a:chExt cx="504000" cy="453600"/>
          </a:xfrm>
        </p:grpSpPr>
        <p:sp>
          <p:nvSpPr>
            <p:cNvPr id="719" name="Rectangle 718">
              <a:extLst>
                <a:ext uri="{FF2B5EF4-FFF2-40B4-BE49-F238E27FC236}">
                  <a16:creationId xmlns:a16="http://schemas.microsoft.com/office/drawing/2014/main" id="{0BA0AA0B-D059-410F-B806-D053480ECBB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20" name="Group 719">
              <a:extLst>
                <a:ext uri="{FF2B5EF4-FFF2-40B4-BE49-F238E27FC236}">
                  <a16:creationId xmlns:a16="http://schemas.microsoft.com/office/drawing/2014/main" id="{DBCA570B-3EF0-404E-A00B-CDD2CC2E054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F9DDD1A9-A949-4733-B970-7C05F40B9B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2" name="Rectangle 721">
                <a:extLst>
                  <a:ext uri="{FF2B5EF4-FFF2-40B4-BE49-F238E27FC236}">
                    <a16:creationId xmlns:a16="http://schemas.microsoft.com/office/drawing/2014/main" id="{4ECE31BE-E3C0-4028-824B-23EB096C008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C9F8C4F2-8903-401E-8514-65FD5B2459D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EAF3D5A0-38B4-4624-AEF7-B913AA26D9E2}"/>
              </a:ext>
            </a:extLst>
          </p:cNvPr>
          <p:cNvGrpSpPr/>
          <p:nvPr/>
        </p:nvGrpSpPr>
        <p:grpSpPr>
          <a:xfrm>
            <a:off x="5074607" y="2520702"/>
            <a:ext cx="504000" cy="453600"/>
            <a:chOff x="1603610" y="1610999"/>
            <a:chExt cx="504000" cy="453600"/>
          </a:xfrm>
        </p:grpSpPr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A6E08552-AEF8-48BF-A577-4A460364738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32" name="Group 731">
              <a:extLst>
                <a:ext uri="{FF2B5EF4-FFF2-40B4-BE49-F238E27FC236}">
                  <a16:creationId xmlns:a16="http://schemas.microsoft.com/office/drawing/2014/main" id="{C4E0483D-8EB8-4057-83E3-9381D0BED29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33" name="Rectangle 732">
                <a:extLst>
                  <a:ext uri="{FF2B5EF4-FFF2-40B4-BE49-F238E27FC236}">
                    <a16:creationId xmlns:a16="http://schemas.microsoft.com/office/drawing/2014/main" id="{DE0121D5-5C7E-4BC3-AE4F-6648878794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4" name="Rectangle 733">
                <a:extLst>
                  <a:ext uri="{FF2B5EF4-FFF2-40B4-BE49-F238E27FC236}">
                    <a16:creationId xmlns:a16="http://schemas.microsoft.com/office/drawing/2014/main" id="{5C39D26B-741A-4E24-828D-B9803CAFF7C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5" name="Rectangle 734">
                <a:extLst>
                  <a:ext uri="{FF2B5EF4-FFF2-40B4-BE49-F238E27FC236}">
                    <a16:creationId xmlns:a16="http://schemas.microsoft.com/office/drawing/2014/main" id="{A1FF5944-7B12-4C0F-B11A-C41833D1FB0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9C91175B-7139-4886-B97F-9F9E04FB5A07}"/>
              </a:ext>
            </a:extLst>
          </p:cNvPr>
          <p:cNvGrpSpPr/>
          <p:nvPr/>
        </p:nvGrpSpPr>
        <p:grpSpPr>
          <a:xfrm>
            <a:off x="5074607" y="3875842"/>
            <a:ext cx="504000" cy="453600"/>
            <a:chOff x="1603610" y="1610999"/>
            <a:chExt cx="504000" cy="453600"/>
          </a:xfrm>
        </p:grpSpPr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3A88ABA6-1596-426E-A779-98F5D194BCD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38" name="Group 737">
              <a:extLst>
                <a:ext uri="{FF2B5EF4-FFF2-40B4-BE49-F238E27FC236}">
                  <a16:creationId xmlns:a16="http://schemas.microsoft.com/office/drawing/2014/main" id="{466EC6B0-CA5A-4EDD-B59C-B70D3F2129E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39" name="Rectangle 738">
                <a:extLst>
                  <a:ext uri="{FF2B5EF4-FFF2-40B4-BE49-F238E27FC236}">
                    <a16:creationId xmlns:a16="http://schemas.microsoft.com/office/drawing/2014/main" id="{0F114913-2312-49DE-BADE-EEB5F155381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0" name="Rectangle 739">
                <a:extLst>
                  <a:ext uri="{FF2B5EF4-FFF2-40B4-BE49-F238E27FC236}">
                    <a16:creationId xmlns:a16="http://schemas.microsoft.com/office/drawing/2014/main" id="{5969042E-77F5-47AD-B8AB-393258A5B04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1" name="Rectangle 740">
                <a:extLst>
                  <a:ext uri="{FF2B5EF4-FFF2-40B4-BE49-F238E27FC236}">
                    <a16:creationId xmlns:a16="http://schemas.microsoft.com/office/drawing/2014/main" id="{8A4AE0A6-E4AF-4BDB-BAFA-BB0485DBBB8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A477ABAE-7DA3-4F60-A390-6C77F427B777}"/>
              </a:ext>
            </a:extLst>
          </p:cNvPr>
          <p:cNvGrpSpPr/>
          <p:nvPr/>
        </p:nvGrpSpPr>
        <p:grpSpPr>
          <a:xfrm>
            <a:off x="5074607" y="4324285"/>
            <a:ext cx="504000" cy="453600"/>
            <a:chOff x="1603610" y="1610999"/>
            <a:chExt cx="504000" cy="453600"/>
          </a:xfrm>
        </p:grpSpPr>
        <p:sp>
          <p:nvSpPr>
            <p:cNvPr id="743" name="Rectangle 742">
              <a:extLst>
                <a:ext uri="{FF2B5EF4-FFF2-40B4-BE49-F238E27FC236}">
                  <a16:creationId xmlns:a16="http://schemas.microsoft.com/office/drawing/2014/main" id="{BA8A6DB3-423D-4CB4-913B-C2D3771E982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44" name="Group 743">
              <a:extLst>
                <a:ext uri="{FF2B5EF4-FFF2-40B4-BE49-F238E27FC236}">
                  <a16:creationId xmlns:a16="http://schemas.microsoft.com/office/drawing/2014/main" id="{205418ED-D654-480D-AEED-B8D970C5C71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45" name="Rectangle 744">
                <a:extLst>
                  <a:ext uri="{FF2B5EF4-FFF2-40B4-BE49-F238E27FC236}">
                    <a16:creationId xmlns:a16="http://schemas.microsoft.com/office/drawing/2014/main" id="{7A7DF399-42A7-43E1-B588-44AD08C12B5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6" name="Rectangle 745">
                <a:extLst>
                  <a:ext uri="{FF2B5EF4-FFF2-40B4-BE49-F238E27FC236}">
                    <a16:creationId xmlns:a16="http://schemas.microsoft.com/office/drawing/2014/main" id="{1443C9DD-4CA1-497A-84A4-048BCD5700A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7" name="Rectangle 746">
                <a:extLst>
                  <a:ext uri="{FF2B5EF4-FFF2-40B4-BE49-F238E27FC236}">
                    <a16:creationId xmlns:a16="http://schemas.microsoft.com/office/drawing/2014/main" id="{47FECC00-53D6-4A4F-B48B-CB48EAFA8A1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1BF6540F-8FB3-4F1A-A396-C900066E275E}"/>
              </a:ext>
            </a:extLst>
          </p:cNvPr>
          <p:cNvGrpSpPr/>
          <p:nvPr/>
        </p:nvGrpSpPr>
        <p:grpSpPr>
          <a:xfrm>
            <a:off x="5074607" y="4780075"/>
            <a:ext cx="504000" cy="453600"/>
            <a:chOff x="1603610" y="1610999"/>
            <a:chExt cx="504000" cy="453600"/>
          </a:xfrm>
        </p:grpSpPr>
        <p:sp>
          <p:nvSpPr>
            <p:cNvPr id="749" name="Rectangle 748">
              <a:extLst>
                <a:ext uri="{FF2B5EF4-FFF2-40B4-BE49-F238E27FC236}">
                  <a16:creationId xmlns:a16="http://schemas.microsoft.com/office/drawing/2014/main" id="{6FF8EF1B-0F29-4803-A7A6-F1AD3E6C5A5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50" name="Group 749">
              <a:extLst>
                <a:ext uri="{FF2B5EF4-FFF2-40B4-BE49-F238E27FC236}">
                  <a16:creationId xmlns:a16="http://schemas.microsoft.com/office/drawing/2014/main" id="{774BA549-A9C6-4353-B3B5-AFEADABE5F0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51" name="Rectangle 750">
                <a:extLst>
                  <a:ext uri="{FF2B5EF4-FFF2-40B4-BE49-F238E27FC236}">
                    <a16:creationId xmlns:a16="http://schemas.microsoft.com/office/drawing/2014/main" id="{DDD58AEC-59AF-4A8A-8C2B-AD4FD4A65ED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2" name="Rectangle 751">
                <a:extLst>
                  <a:ext uri="{FF2B5EF4-FFF2-40B4-BE49-F238E27FC236}">
                    <a16:creationId xmlns:a16="http://schemas.microsoft.com/office/drawing/2014/main" id="{68EB792E-1FD9-4BE0-8B80-226D8766868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3" name="Rectangle 752">
                <a:extLst>
                  <a:ext uri="{FF2B5EF4-FFF2-40B4-BE49-F238E27FC236}">
                    <a16:creationId xmlns:a16="http://schemas.microsoft.com/office/drawing/2014/main" id="{1DC7F0A1-DDF0-465F-930C-555CBABA04F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F7A0696-9A6D-421E-A018-4B326B184C05}"/>
              </a:ext>
            </a:extLst>
          </p:cNvPr>
          <p:cNvGrpSpPr/>
          <p:nvPr/>
        </p:nvGrpSpPr>
        <p:grpSpPr>
          <a:xfrm>
            <a:off x="460802" y="2973892"/>
            <a:ext cx="504000" cy="453600"/>
            <a:chOff x="1603610" y="1610999"/>
            <a:chExt cx="504000" cy="4536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F4DDBC6-A2CF-4634-A4CD-2475C89FF1F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5ECC0D-4FC1-460C-889E-8089631DD21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D5FDF5F-18D0-4F71-857C-B286A423066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ADE5BE5-522E-4B6A-BA36-79DC2B50736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00988C0-8172-4442-AE9F-04A8FB650E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99208F5-8E8E-4011-B993-32BC15FFD011}"/>
              </a:ext>
            </a:extLst>
          </p:cNvPr>
          <p:cNvGrpSpPr/>
          <p:nvPr/>
        </p:nvGrpSpPr>
        <p:grpSpPr>
          <a:xfrm>
            <a:off x="964891" y="2973892"/>
            <a:ext cx="504000" cy="453600"/>
            <a:chOff x="1603610" y="1610999"/>
            <a:chExt cx="504000" cy="4536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9B8AA7-35E7-437D-9FF8-00D7163E0FB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393C0AD-5EDB-4B29-8F9A-C956BA8CF1E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FB7DFFE-4363-4CDD-B7D1-D434C017F9A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21FD47-F0DD-45B9-94EB-35B68FECB6D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54F19F6-D47D-429F-88BC-74E31537E2C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B48B7EF-2557-4517-B091-D13D6B5496F0}"/>
              </a:ext>
            </a:extLst>
          </p:cNvPr>
          <p:cNvGrpSpPr/>
          <p:nvPr/>
        </p:nvGrpSpPr>
        <p:grpSpPr>
          <a:xfrm>
            <a:off x="1471395" y="2973892"/>
            <a:ext cx="504000" cy="453600"/>
            <a:chOff x="1603610" y="1610999"/>
            <a:chExt cx="504000" cy="453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7A3765C-8EF9-4555-9B2E-17FA2621132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FC87C93-8AB6-41A0-B800-BC165FF42B2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F0B4255-911C-46A5-B972-76F211A79B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9F2CD6E-64C1-46AC-A33E-465525AF72B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C7BC731-253B-4CDD-A644-29729E7462F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C69778-DBB3-490E-9CAE-728ABE5840AE}"/>
              </a:ext>
            </a:extLst>
          </p:cNvPr>
          <p:cNvGrpSpPr/>
          <p:nvPr/>
        </p:nvGrpSpPr>
        <p:grpSpPr>
          <a:xfrm>
            <a:off x="1975484" y="2973892"/>
            <a:ext cx="504000" cy="453600"/>
            <a:chOff x="1603610" y="1610999"/>
            <a:chExt cx="504000" cy="4536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F831178-EFD5-4770-98AD-020404B19C8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0115605-FEB9-4A69-9D0E-75C25AC87F2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EE1A14-8FB9-43F2-954B-08788FD011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95781FF-9652-4952-96C3-33D2DC1D7DA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B75B13C-36BA-4E58-92C2-DCE7E8A6BC1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E711919-8D74-4F25-83AB-1AF2FE9316B7}"/>
              </a:ext>
            </a:extLst>
          </p:cNvPr>
          <p:cNvGrpSpPr/>
          <p:nvPr/>
        </p:nvGrpSpPr>
        <p:grpSpPr>
          <a:xfrm>
            <a:off x="2476119" y="2973892"/>
            <a:ext cx="504000" cy="453600"/>
            <a:chOff x="1603610" y="1610999"/>
            <a:chExt cx="504000" cy="4536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7C9FB2D-4465-4C3D-8E99-4CC63C8FD23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91CC72D-E8C7-44B7-8A60-6DDC88AB228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5DF5B2A-D0F7-4B95-AE82-95F7D6DCFD3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E4EFA1FD-CF45-477E-AEC2-34DDB91B84B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38F84AC-24C6-44B7-BF71-F9E089F6EC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217B545-29EA-4DFA-B9A2-6B7D0571FE91}"/>
              </a:ext>
            </a:extLst>
          </p:cNvPr>
          <p:cNvGrpSpPr/>
          <p:nvPr/>
        </p:nvGrpSpPr>
        <p:grpSpPr>
          <a:xfrm>
            <a:off x="3053948" y="2973892"/>
            <a:ext cx="504000" cy="453600"/>
            <a:chOff x="1603610" y="1610999"/>
            <a:chExt cx="504000" cy="453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4D7A909-21E6-41D5-9B15-1D9D7611F76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533FA76-FE7B-4F73-A085-90FC4A21005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B4339B8-610F-408B-B081-B98F8DCEE45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F35AB34-5BC6-4ABC-9ABF-4C3A83F014C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8E9354D-C9A1-46FC-88AC-B696C64EF83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BA4E54D-68FF-4622-ADF8-842DD18DBB02}"/>
              </a:ext>
            </a:extLst>
          </p:cNvPr>
          <p:cNvGrpSpPr/>
          <p:nvPr/>
        </p:nvGrpSpPr>
        <p:grpSpPr>
          <a:xfrm>
            <a:off x="3560452" y="2973892"/>
            <a:ext cx="504000" cy="453600"/>
            <a:chOff x="1603610" y="1610999"/>
            <a:chExt cx="504000" cy="4536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5DB7021-50B0-4A3C-A3CE-737F971BDF9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06AB615-9B2C-468B-957C-0054DDDB7BC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2F0A3C9-8FBE-4BE7-B91C-FB1775BC864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F99F7C5-5046-4C46-9845-DCB12C4D926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44BDEA3-60A4-45CC-A9F7-02039C8FB9F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48A6CC0-382D-446E-B214-9D33BBF7EAE9}"/>
              </a:ext>
            </a:extLst>
          </p:cNvPr>
          <p:cNvGrpSpPr/>
          <p:nvPr/>
        </p:nvGrpSpPr>
        <p:grpSpPr>
          <a:xfrm>
            <a:off x="4064541" y="2973892"/>
            <a:ext cx="504000" cy="453600"/>
            <a:chOff x="1603610" y="1610999"/>
            <a:chExt cx="504000" cy="45360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794FC02-5764-45F0-A2FB-7C13E09AF7C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21B562E-F3AB-4816-A997-49AEF7067F6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0455F458-9C9C-408A-9AC9-00790C0D6C2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2F965D21-029F-416B-A6F9-1279108B5B7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E4D35D8-5837-4199-90F2-B59B2302E0E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D3A4893-9F9B-45AF-BBA8-D8122C407AF8}"/>
              </a:ext>
            </a:extLst>
          </p:cNvPr>
          <p:cNvGrpSpPr/>
          <p:nvPr/>
        </p:nvGrpSpPr>
        <p:grpSpPr>
          <a:xfrm>
            <a:off x="4573309" y="2973892"/>
            <a:ext cx="504000" cy="453600"/>
            <a:chOff x="1603610" y="1610999"/>
            <a:chExt cx="504000" cy="4536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DED617A-BA96-4F16-9786-3C5A0CF4E6C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9B1AC332-2BE4-4D33-8FCB-E8DDF89A667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A68270A-958C-476F-9B15-DC5AD401E8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5FDAD80-4AA9-49CD-A53A-BF33269D32E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6817A3B-E2DE-4654-AFF9-8F7F3B05F67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E77491F-E939-4992-A414-93B42590C617}"/>
              </a:ext>
            </a:extLst>
          </p:cNvPr>
          <p:cNvGrpSpPr/>
          <p:nvPr/>
        </p:nvGrpSpPr>
        <p:grpSpPr>
          <a:xfrm>
            <a:off x="5937998" y="2775678"/>
            <a:ext cx="504000" cy="453600"/>
            <a:chOff x="1603610" y="1610999"/>
            <a:chExt cx="504000" cy="4536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B936A3E-A03C-483C-85C7-9DD7C7718F1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310E9A5-0B46-4139-B08E-4AD70AAEF23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0B00629F-14CD-470E-91AC-C991C6BF3F2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CDF10EE-2F52-4593-8DD7-91854510647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C1A9D8A1-E697-4AAA-8EB5-86CC0CEC0FD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DACB3C0-1ABE-4E1F-A30A-DFBF6803945A}"/>
              </a:ext>
            </a:extLst>
          </p:cNvPr>
          <p:cNvGrpSpPr/>
          <p:nvPr/>
        </p:nvGrpSpPr>
        <p:grpSpPr>
          <a:xfrm>
            <a:off x="6442427" y="2768126"/>
            <a:ext cx="504000" cy="453600"/>
            <a:chOff x="1603610" y="1610999"/>
            <a:chExt cx="504000" cy="4536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FD88EAA-8A6B-4195-9735-CA7C021D251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88DEFF0-D7A8-46DB-A63E-2C9A54C96CD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5A2A2FE-F7A1-4B04-85CD-B352ECCF53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739E2A79-9DE7-4D2A-999C-42F1E8717D5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B97EEE46-96E4-4ABC-8FFF-AF85E3D4F0D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81091AE-F1FA-4AEB-AD1E-F82023071FCE}"/>
              </a:ext>
            </a:extLst>
          </p:cNvPr>
          <p:cNvGrpSpPr/>
          <p:nvPr/>
        </p:nvGrpSpPr>
        <p:grpSpPr>
          <a:xfrm>
            <a:off x="6952924" y="2775772"/>
            <a:ext cx="504000" cy="453600"/>
            <a:chOff x="1603610" y="1610999"/>
            <a:chExt cx="504000" cy="453600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5A48E84-BD0A-45B3-B085-D774C1E438B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8F17F95-D63F-449C-8EA7-5CF71D00F3E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8929BE2B-6412-4AB7-839D-1A1E5154780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9056D317-3E7E-4103-82CF-28E7BA4BD43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DC796570-D4A5-46D1-8925-7C10C9E80BE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971BB408-C228-43FC-AAEA-E19B1D847690}"/>
              </a:ext>
            </a:extLst>
          </p:cNvPr>
          <p:cNvGrpSpPr/>
          <p:nvPr/>
        </p:nvGrpSpPr>
        <p:grpSpPr>
          <a:xfrm>
            <a:off x="7457013" y="2775772"/>
            <a:ext cx="504000" cy="453600"/>
            <a:chOff x="1603610" y="1610999"/>
            <a:chExt cx="504000" cy="453600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737F205-52A2-494F-B732-E93EA95CD99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E7B5DCE-48D0-41C6-9A72-9F55902A87D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8F8B84EA-4018-42CE-AB48-801B714B14E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F63773AF-5278-4705-9A01-209C65564CB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97B24C47-951A-40B4-955D-3118F30DAD4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C9620C08-AE44-4B36-AF6F-67B13D63236C}"/>
              </a:ext>
            </a:extLst>
          </p:cNvPr>
          <p:cNvGrpSpPr/>
          <p:nvPr/>
        </p:nvGrpSpPr>
        <p:grpSpPr>
          <a:xfrm>
            <a:off x="7963517" y="2775772"/>
            <a:ext cx="504000" cy="453600"/>
            <a:chOff x="1603610" y="1610999"/>
            <a:chExt cx="504000" cy="453600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A57A918-E7A3-483D-856F-E86376CF5A3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D223B9FA-AF97-4E93-8A29-1986E3FCFCA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EA46C194-8F68-4808-9282-8D5276A79B9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201DA496-9589-4998-9975-DAA5EEDAE29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780251B-B2CF-4FE4-B9F6-63C3A163F37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282A53A-636C-44B3-B696-575D33E3369A}"/>
              </a:ext>
            </a:extLst>
          </p:cNvPr>
          <p:cNvGrpSpPr/>
          <p:nvPr/>
        </p:nvGrpSpPr>
        <p:grpSpPr>
          <a:xfrm>
            <a:off x="8467606" y="2775772"/>
            <a:ext cx="504000" cy="453600"/>
            <a:chOff x="1603610" y="1610999"/>
            <a:chExt cx="504000" cy="453600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4A604B97-8815-460D-8CEF-D85500A1D6D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8262831-8F5B-481D-B739-54B8314572F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BF851B8F-B40B-48BF-BD10-4A40E0F81ED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AA3A974E-E3D9-4DA5-8752-978EEA84E5E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5C21866E-8C41-48A3-B75C-1815833046D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3D34A97B-0FEE-42BB-9B0C-0B1FA5137606}"/>
              </a:ext>
            </a:extLst>
          </p:cNvPr>
          <p:cNvGrpSpPr/>
          <p:nvPr/>
        </p:nvGrpSpPr>
        <p:grpSpPr>
          <a:xfrm>
            <a:off x="8973332" y="2775772"/>
            <a:ext cx="504000" cy="453600"/>
            <a:chOff x="1603610" y="1610999"/>
            <a:chExt cx="504000" cy="453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29B71F9-6E7A-4150-AEE5-5EB5876BCD7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79A6AFBA-6D76-4285-99B5-459514E040A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28A5D717-9F13-4AEB-9A4E-7AB45ED818E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46CA2029-B1B9-4DA7-8A1F-734BB7EF09E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9A2EB540-EF47-4AB2-8692-0FBEF762B46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DBEABF4-8A11-4190-937B-A695D3A44F2C}"/>
              </a:ext>
            </a:extLst>
          </p:cNvPr>
          <p:cNvGrpSpPr/>
          <p:nvPr/>
        </p:nvGrpSpPr>
        <p:grpSpPr>
          <a:xfrm>
            <a:off x="9477421" y="2775772"/>
            <a:ext cx="504000" cy="453600"/>
            <a:chOff x="1603610" y="1610999"/>
            <a:chExt cx="504000" cy="453600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F9AFB533-3755-4615-ABEA-F3103AB1FF2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90C3E570-AE36-4670-9C47-0D6E3ECAB3A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DB426699-AFF8-45A3-BCA2-7B6E1EE2DDC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3013C9FA-BE2F-4B03-AC88-0A605DD28C6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FC44B153-C96B-472F-93B2-9B03FCB28A2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84639D8-FC49-42B7-96D5-08904311F804}"/>
              </a:ext>
            </a:extLst>
          </p:cNvPr>
          <p:cNvGrpSpPr/>
          <p:nvPr/>
        </p:nvGrpSpPr>
        <p:grpSpPr>
          <a:xfrm>
            <a:off x="9983925" y="2775772"/>
            <a:ext cx="504000" cy="453600"/>
            <a:chOff x="1603610" y="1610999"/>
            <a:chExt cx="504000" cy="45360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C987048-1E0C-4383-9B3C-72F51D7B803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BC2CBFE1-22CC-4F8A-869A-7D3B5CE0EC7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0A8CD5B3-497D-4D2C-ADB1-B937425620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A871B585-6A9A-4135-984A-A3A446F06BE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E4A4DA25-C80D-43A9-89DD-13AAF7E9AA1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ECAB09F8-62A5-42C5-946A-34D4CC701C6A}"/>
              </a:ext>
            </a:extLst>
          </p:cNvPr>
          <p:cNvGrpSpPr/>
          <p:nvPr/>
        </p:nvGrpSpPr>
        <p:grpSpPr>
          <a:xfrm>
            <a:off x="460802" y="3422335"/>
            <a:ext cx="504000" cy="453600"/>
            <a:chOff x="1603610" y="1610999"/>
            <a:chExt cx="504000" cy="45360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960D6437-AD49-4EC2-BCF4-CFF93C5098E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C61D989-C75C-427B-BAB4-73E5937E674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9C2C5C99-213C-4AB6-860D-9D8570D52F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B8C6A9F-DA0D-4314-85F7-BCC2901401A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7CA9C0CF-F64D-4757-A389-47FFDA1E25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6FB2F42-99DE-4E4B-8E05-C176EFDF82C7}"/>
              </a:ext>
            </a:extLst>
          </p:cNvPr>
          <p:cNvGrpSpPr/>
          <p:nvPr/>
        </p:nvGrpSpPr>
        <p:grpSpPr>
          <a:xfrm>
            <a:off x="964891" y="3422335"/>
            <a:ext cx="504000" cy="453600"/>
            <a:chOff x="1603610" y="1610999"/>
            <a:chExt cx="504000" cy="45360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BF6125E-F9F3-4C3F-9598-D70ADD89C24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DB895A21-2B65-4647-B864-12AB97049E3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E6043ADE-3E20-43A2-8457-B7E6DC70500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B75D0B5D-142C-49F7-A1DA-634218DC62D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6CDD0506-8C39-4B01-B02D-118F4B909C8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8D1C0407-2D61-4E3A-9BB1-AA01517EC9C4}"/>
              </a:ext>
            </a:extLst>
          </p:cNvPr>
          <p:cNvGrpSpPr/>
          <p:nvPr/>
        </p:nvGrpSpPr>
        <p:grpSpPr>
          <a:xfrm>
            <a:off x="1471395" y="3422335"/>
            <a:ext cx="504000" cy="453600"/>
            <a:chOff x="1603610" y="1610999"/>
            <a:chExt cx="504000" cy="453600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C81035B-346B-453B-B930-4389EA94A13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30B3F76F-8E91-421D-A466-7FBF68DE0AD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91614424-271C-48FF-A2D6-AF113737B1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BE576575-788E-45B9-BAA7-0CCBC947E46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6AD2CD9D-586D-4B89-9293-8D85C460C56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A7748404-CC90-44CE-A75E-55A04D21EA9D}"/>
              </a:ext>
            </a:extLst>
          </p:cNvPr>
          <p:cNvGrpSpPr/>
          <p:nvPr/>
        </p:nvGrpSpPr>
        <p:grpSpPr>
          <a:xfrm>
            <a:off x="1975484" y="3422335"/>
            <a:ext cx="504000" cy="453600"/>
            <a:chOff x="1603610" y="1610999"/>
            <a:chExt cx="504000" cy="453600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2D06F6E-32CB-4CCC-9998-C54E093F3DD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697B85DE-A024-48F7-8558-DCB77760BBA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5A8542A0-42B6-422C-8795-EE21705A54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4FAE2AF7-FEAB-4E96-9300-26971D54015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A5F12744-49E5-4E2C-B795-4693D92A4CB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3649C42-A2A0-49DE-8B4C-BAB76E5D0904}"/>
              </a:ext>
            </a:extLst>
          </p:cNvPr>
          <p:cNvGrpSpPr/>
          <p:nvPr/>
        </p:nvGrpSpPr>
        <p:grpSpPr>
          <a:xfrm>
            <a:off x="2476119" y="3422335"/>
            <a:ext cx="504000" cy="453600"/>
            <a:chOff x="1603610" y="1610999"/>
            <a:chExt cx="504000" cy="453600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0B4A53BD-25DA-46F3-AF33-79016414B2A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5D4EE297-D911-4D28-B610-D913B7646DD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26A253B2-B151-41F7-86B1-2C014467611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EEAC6506-1AFB-4B62-B822-B8323C056AC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F8CB7534-9C2E-4B30-829D-38DAD5659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B6594458-0831-453A-9B55-9007E085966D}"/>
              </a:ext>
            </a:extLst>
          </p:cNvPr>
          <p:cNvGrpSpPr/>
          <p:nvPr/>
        </p:nvGrpSpPr>
        <p:grpSpPr>
          <a:xfrm>
            <a:off x="3053948" y="3422335"/>
            <a:ext cx="504000" cy="453600"/>
            <a:chOff x="1603610" y="1610999"/>
            <a:chExt cx="504000" cy="453600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1D30DAC4-8A9B-432D-B365-880DFC1EC8A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7AD01395-0024-40B7-955D-2F8DEB74838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E7161415-82C7-4B3B-AFAB-51DB0987575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C086CB1F-1F77-412D-94D1-284F5492F4C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941B35DA-912C-4093-81E4-A15B17768DF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B051EC9-2046-4885-A50C-BBA76360C4C5}"/>
              </a:ext>
            </a:extLst>
          </p:cNvPr>
          <p:cNvGrpSpPr/>
          <p:nvPr/>
        </p:nvGrpSpPr>
        <p:grpSpPr>
          <a:xfrm>
            <a:off x="3560452" y="3422335"/>
            <a:ext cx="504000" cy="453600"/>
            <a:chOff x="1603610" y="1610999"/>
            <a:chExt cx="504000" cy="453600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54D53178-29F9-4CF4-BB10-58AFC3CA4FF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EBCF783B-48D1-42E2-8C46-19E97F837FF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2BC2BBF1-F703-43F1-B57A-4EE2D982C3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3D5BFDE-0E74-461F-A255-0E3C8864A42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76E25FC4-66DA-4F35-A7A7-864248882B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658D32B9-7219-4E9E-8D82-3227316749D3}"/>
              </a:ext>
            </a:extLst>
          </p:cNvPr>
          <p:cNvGrpSpPr/>
          <p:nvPr/>
        </p:nvGrpSpPr>
        <p:grpSpPr>
          <a:xfrm>
            <a:off x="4064541" y="3422335"/>
            <a:ext cx="504000" cy="453600"/>
            <a:chOff x="1603610" y="1610999"/>
            <a:chExt cx="504000" cy="453600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A62FBCCD-57EE-44C2-8447-03752D1512F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F0210984-5219-400F-B6EC-0352F05D896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5718B59D-F45C-49AD-9E6C-3DB0FF4CB8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E5B5086A-58F2-4678-BB6D-7C154F6464C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7C77673C-135B-4943-9CD5-787888D8B6B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1CEBEFD3-8373-43E3-B449-E7CF273D8B6F}"/>
              </a:ext>
            </a:extLst>
          </p:cNvPr>
          <p:cNvGrpSpPr/>
          <p:nvPr/>
        </p:nvGrpSpPr>
        <p:grpSpPr>
          <a:xfrm>
            <a:off x="4573309" y="3422335"/>
            <a:ext cx="504000" cy="453600"/>
            <a:chOff x="1603610" y="1610999"/>
            <a:chExt cx="504000" cy="453600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94715F60-6CAF-48EB-95A7-94C5A02B6F8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7B658A24-E88A-492C-A45D-381D9AB5DBB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B051651A-8DC7-4CBD-896B-048AD9942AC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DE8C9AF9-42B5-4EDF-95A5-B4CFADB9B3E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835D53E8-3933-4B56-AF82-38EB658FD8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7172A547-8EBE-40EE-8913-97D48BCCA7DA}"/>
              </a:ext>
            </a:extLst>
          </p:cNvPr>
          <p:cNvGrpSpPr/>
          <p:nvPr/>
        </p:nvGrpSpPr>
        <p:grpSpPr>
          <a:xfrm>
            <a:off x="5937998" y="3231408"/>
            <a:ext cx="504000" cy="453600"/>
            <a:chOff x="1603610" y="1610999"/>
            <a:chExt cx="504000" cy="453600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9F59B06A-3E5D-4CA8-A611-238676F8620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98963D68-546A-4973-971D-606750DBF7B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48E3FA39-55B0-41DA-B7E7-D163F0BE141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B7A20FB7-9A94-4211-9CEC-210113B25D8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565E710D-0D88-476B-92E0-32CA65458D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BF9A931C-F9A7-43E7-978E-8B4DE526A081}"/>
              </a:ext>
            </a:extLst>
          </p:cNvPr>
          <p:cNvGrpSpPr/>
          <p:nvPr/>
        </p:nvGrpSpPr>
        <p:grpSpPr>
          <a:xfrm>
            <a:off x="6442524" y="3224215"/>
            <a:ext cx="504000" cy="453600"/>
            <a:chOff x="1603610" y="1610999"/>
            <a:chExt cx="504000" cy="453600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DD0D324D-BBAD-4202-B2DC-72B926F38B35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9732E673-822F-4A1F-B910-119E8097403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2956A2FE-BF09-4A1F-9744-DCEB3FC22A3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FF58118F-9515-43A9-8ACC-20A2B1A7773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3FAE4B97-A951-4C2C-89A2-F4FE54B1BA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6D6EFFE0-EFC4-4C11-83B1-794CBE736B0B}"/>
              </a:ext>
            </a:extLst>
          </p:cNvPr>
          <p:cNvGrpSpPr/>
          <p:nvPr/>
        </p:nvGrpSpPr>
        <p:grpSpPr>
          <a:xfrm>
            <a:off x="6952924" y="3224215"/>
            <a:ext cx="504000" cy="453600"/>
            <a:chOff x="1603610" y="1610999"/>
            <a:chExt cx="504000" cy="453600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8ACAD2DC-29A8-4598-8DB0-341B5533EF4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F84A7AB7-994F-419F-BFE3-3D8A46CF8EA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58CAEF56-D620-4540-8390-C1FDE2D9FDC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C6432EFE-1A27-494D-8D35-FDE88CF384E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496401E9-1124-4B0D-8B33-6D11923C72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160ACAF2-1D94-463E-BE8F-5BAC07CFCB20}"/>
              </a:ext>
            </a:extLst>
          </p:cNvPr>
          <p:cNvGrpSpPr/>
          <p:nvPr/>
        </p:nvGrpSpPr>
        <p:grpSpPr>
          <a:xfrm>
            <a:off x="7457013" y="3224215"/>
            <a:ext cx="504000" cy="453600"/>
            <a:chOff x="1603610" y="1610999"/>
            <a:chExt cx="504000" cy="4536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C777144-BA62-4B71-8116-DEF49F4C6CF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28F6D756-A8E3-454B-A0C3-C804A242197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CE7D0391-C733-4E93-A0B2-08B71F4CF22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D4AC2897-F072-4F3A-9D62-042E15D38B5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2ABD1592-A619-439E-86B0-2ADE3CE2E20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B0CA191F-E268-46FD-BFC7-218551940FF4}"/>
              </a:ext>
            </a:extLst>
          </p:cNvPr>
          <p:cNvGrpSpPr/>
          <p:nvPr/>
        </p:nvGrpSpPr>
        <p:grpSpPr>
          <a:xfrm>
            <a:off x="7963517" y="3224215"/>
            <a:ext cx="504000" cy="453600"/>
            <a:chOff x="1603610" y="1610999"/>
            <a:chExt cx="504000" cy="453600"/>
          </a:xfrm>
        </p:grpSpPr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FCBFB96D-F532-4B6B-8727-0E5CAA58E7D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C88631AF-F903-478B-A6DC-15C658DDAC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0BF36720-4A19-462C-A392-C387BE6859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B5B5AAC1-92BD-473F-877E-0A955D7A138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039DC448-D08E-4B22-AA96-2FC2ED43042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35B99592-95BD-4701-91BE-08FE38D2FF9A}"/>
              </a:ext>
            </a:extLst>
          </p:cNvPr>
          <p:cNvGrpSpPr/>
          <p:nvPr/>
        </p:nvGrpSpPr>
        <p:grpSpPr>
          <a:xfrm>
            <a:off x="8467606" y="3224215"/>
            <a:ext cx="504000" cy="453600"/>
            <a:chOff x="1603610" y="1610999"/>
            <a:chExt cx="504000" cy="453600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EDBC9E07-182E-42C7-B50B-BEF2C659346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12F56507-BA54-47F9-9A1C-100E21977DB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91934B04-EA92-48B9-AB51-AA3E63D414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83408435-2712-454A-89C4-251B5FD7185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5D93EF0A-BCE4-4217-8777-6667E5978F3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8F3426BF-9211-4D4F-99DE-130099C1E65D}"/>
              </a:ext>
            </a:extLst>
          </p:cNvPr>
          <p:cNvGrpSpPr/>
          <p:nvPr/>
        </p:nvGrpSpPr>
        <p:grpSpPr>
          <a:xfrm>
            <a:off x="8973332" y="3224215"/>
            <a:ext cx="504000" cy="453600"/>
            <a:chOff x="1603610" y="1610999"/>
            <a:chExt cx="504000" cy="453600"/>
          </a:xfrm>
        </p:grpSpPr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A77D687E-A14A-48FA-AB5A-357DE11F027F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2B97F573-81BD-4C9B-8C43-510A6F2810F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B10E1D0A-5CE4-4805-B40C-61852545068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4B27D0E0-E17B-471D-88B5-A5514F7342B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CE275667-E901-42DB-9E0F-7BAE3593C20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C23AB0F3-7516-41B6-B657-08A27A8E1A51}"/>
              </a:ext>
            </a:extLst>
          </p:cNvPr>
          <p:cNvGrpSpPr/>
          <p:nvPr/>
        </p:nvGrpSpPr>
        <p:grpSpPr>
          <a:xfrm>
            <a:off x="9477421" y="3224215"/>
            <a:ext cx="504000" cy="453600"/>
            <a:chOff x="1603610" y="1610999"/>
            <a:chExt cx="504000" cy="453600"/>
          </a:xfrm>
        </p:grpSpPr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0AE3F739-D098-45C3-AF78-57A79970AF8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CE2B2436-35C8-4D1E-86E3-B45A4FB4A34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A66A7971-E06B-4858-9AB1-EB0F5133673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6C9A2AF5-C4AD-4D86-A06B-D904A97DE11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C247A1AD-0507-41BD-ABA4-57E82683619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A51AAE56-1BF6-4575-86A2-6AA101C6635A}"/>
              </a:ext>
            </a:extLst>
          </p:cNvPr>
          <p:cNvGrpSpPr/>
          <p:nvPr/>
        </p:nvGrpSpPr>
        <p:grpSpPr>
          <a:xfrm>
            <a:off x="9983925" y="3224215"/>
            <a:ext cx="504000" cy="453600"/>
            <a:chOff x="1603610" y="1610999"/>
            <a:chExt cx="504000" cy="453600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36B1E255-594B-40C4-8A1C-842C119D6CC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E53D3833-ADC7-4EB9-A056-8420F432E20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2088B283-BDD5-40BF-9463-27FA51C7921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F64039A7-0524-4727-9664-5614B1F662D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BD0AB808-0B97-47E2-A7AC-027B085299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A744C3B-9607-4840-9975-0DBE878CDAE7}"/>
              </a:ext>
            </a:extLst>
          </p:cNvPr>
          <p:cNvGrpSpPr/>
          <p:nvPr/>
        </p:nvGrpSpPr>
        <p:grpSpPr>
          <a:xfrm>
            <a:off x="964891" y="2072259"/>
            <a:ext cx="504000" cy="453600"/>
            <a:chOff x="1603610" y="1610999"/>
            <a:chExt cx="504000" cy="453600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7F654B79-81A5-4485-9393-5F06D40C894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77C7F9D0-019C-4FED-84AD-5252987559D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29C9D7A4-B4EF-460A-BB99-267DA6204A3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1F6D572D-0E13-46D2-B224-CE1F31E729D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4F8CD61A-413A-44A6-973A-FA3C91B490F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093E2CE4-57D8-450B-B17E-DF78193BAE88}"/>
              </a:ext>
            </a:extLst>
          </p:cNvPr>
          <p:cNvGrpSpPr/>
          <p:nvPr/>
        </p:nvGrpSpPr>
        <p:grpSpPr>
          <a:xfrm>
            <a:off x="1471395" y="2072259"/>
            <a:ext cx="504000" cy="453600"/>
            <a:chOff x="1603610" y="1610999"/>
            <a:chExt cx="504000" cy="453600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D7055F2F-C291-41CE-965A-E1117D4CC5B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1029F43D-75FA-4221-B50A-5992F633396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9D4E65ED-D9CB-4B99-967E-E290A83833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DF56F84F-7869-4972-B9C2-94AF06F0D71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A544B593-CC45-4E4D-A911-DF509C47C79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8F21763F-F4C0-4691-9D5A-5978181FDE77}"/>
              </a:ext>
            </a:extLst>
          </p:cNvPr>
          <p:cNvGrpSpPr/>
          <p:nvPr/>
        </p:nvGrpSpPr>
        <p:grpSpPr>
          <a:xfrm>
            <a:off x="1975484" y="2072259"/>
            <a:ext cx="504000" cy="453600"/>
            <a:chOff x="1603610" y="1610999"/>
            <a:chExt cx="504000" cy="453600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70A97552-8DBF-49D4-B2B4-0DE5EF6403F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0FF2D2A-26D7-4789-A3D6-BEAC1062B99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51" name="Rectangle 250">
                <a:extLst>
                  <a:ext uri="{FF2B5EF4-FFF2-40B4-BE49-F238E27FC236}">
                    <a16:creationId xmlns:a16="http://schemas.microsoft.com/office/drawing/2014/main" id="{97A4AA2C-0817-4CD7-A367-81CC544415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2" name="Rectangle 251">
                <a:extLst>
                  <a:ext uri="{FF2B5EF4-FFF2-40B4-BE49-F238E27FC236}">
                    <a16:creationId xmlns:a16="http://schemas.microsoft.com/office/drawing/2014/main" id="{61C2BE1C-49A7-4A7D-ADC3-A4F262B6630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F17C1F6B-BA4A-4BC7-BCF2-D7F224E8AED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D6C86806-4DF5-4F89-98E5-66790340B3D1}"/>
              </a:ext>
            </a:extLst>
          </p:cNvPr>
          <p:cNvGrpSpPr/>
          <p:nvPr/>
        </p:nvGrpSpPr>
        <p:grpSpPr>
          <a:xfrm>
            <a:off x="2476119" y="2072259"/>
            <a:ext cx="504000" cy="453600"/>
            <a:chOff x="1603610" y="1610999"/>
            <a:chExt cx="504000" cy="453600"/>
          </a:xfrm>
        </p:grpSpPr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8AE33707-73D2-49E0-B3D3-250E38D6FE6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885B6768-62F9-428B-A608-7908E0ED68F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57" name="Rectangle 256">
                <a:extLst>
                  <a:ext uri="{FF2B5EF4-FFF2-40B4-BE49-F238E27FC236}">
                    <a16:creationId xmlns:a16="http://schemas.microsoft.com/office/drawing/2014/main" id="{37CA5CA0-0C80-4763-AD03-9FE9E191340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8" name="Rectangle 257">
                <a:extLst>
                  <a:ext uri="{FF2B5EF4-FFF2-40B4-BE49-F238E27FC236}">
                    <a16:creationId xmlns:a16="http://schemas.microsoft.com/office/drawing/2014/main" id="{F5DC72BB-9360-44F0-A9E7-CFA1515B8CB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9" name="Rectangle 258">
                <a:extLst>
                  <a:ext uri="{FF2B5EF4-FFF2-40B4-BE49-F238E27FC236}">
                    <a16:creationId xmlns:a16="http://schemas.microsoft.com/office/drawing/2014/main" id="{A7250769-3737-4DE5-A477-23202D75A41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87A25EA2-2B4A-47C9-A2DC-F1A0FAB29111}"/>
              </a:ext>
            </a:extLst>
          </p:cNvPr>
          <p:cNvGrpSpPr/>
          <p:nvPr/>
        </p:nvGrpSpPr>
        <p:grpSpPr>
          <a:xfrm>
            <a:off x="3053948" y="2072259"/>
            <a:ext cx="504000" cy="453600"/>
            <a:chOff x="1603610" y="1610999"/>
            <a:chExt cx="504000" cy="453600"/>
          </a:xfrm>
        </p:grpSpPr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C57D4B07-4D19-461D-B0BC-60B1FD048AA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B6E68F9C-FDC7-4E3E-BB46-74691C4FCB0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5EDB225F-75AD-464F-ABA7-8A446AA9F2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5AC0FAC1-64EE-4D01-AA9B-43C78898E71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5" name="Rectangle 264">
                <a:extLst>
                  <a:ext uri="{FF2B5EF4-FFF2-40B4-BE49-F238E27FC236}">
                    <a16:creationId xmlns:a16="http://schemas.microsoft.com/office/drawing/2014/main" id="{3A3F67E0-EE04-4023-A6D5-FE7F5E3557F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B40ACB68-C1EB-49F7-9F23-8FFE3A509E76}"/>
              </a:ext>
            </a:extLst>
          </p:cNvPr>
          <p:cNvGrpSpPr/>
          <p:nvPr/>
        </p:nvGrpSpPr>
        <p:grpSpPr>
          <a:xfrm>
            <a:off x="3560452" y="2072259"/>
            <a:ext cx="504000" cy="453600"/>
            <a:chOff x="1603610" y="1610999"/>
            <a:chExt cx="504000" cy="453600"/>
          </a:xfrm>
        </p:grpSpPr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8084625B-B923-480A-91AD-CFD0650D4F6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9C67965B-E9B5-4E8A-BE2F-F9E1A221670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4B123C32-3345-4C5C-8628-A153913C9A5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id="{C4B0BEA0-C145-4933-94B7-410555AB7E5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1" name="Rectangle 270">
                <a:extLst>
                  <a:ext uri="{FF2B5EF4-FFF2-40B4-BE49-F238E27FC236}">
                    <a16:creationId xmlns:a16="http://schemas.microsoft.com/office/drawing/2014/main" id="{0A1DE285-8E10-4EC4-836C-2ED621C0F4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8DC9B459-A6E3-46E3-8658-687FA6790EDB}"/>
              </a:ext>
            </a:extLst>
          </p:cNvPr>
          <p:cNvGrpSpPr/>
          <p:nvPr/>
        </p:nvGrpSpPr>
        <p:grpSpPr>
          <a:xfrm>
            <a:off x="4064541" y="2072259"/>
            <a:ext cx="504000" cy="453600"/>
            <a:chOff x="1603610" y="1610999"/>
            <a:chExt cx="504000" cy="453600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1C3A05D-3B12-4038-A6DB-0B864BA887E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1A1475D2-C550-4C11-AF99-4A9C326BBB4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EAE2F595-6181-47B2-A33E-F6DEE8E45BE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id="{BDD67630-DAA1-4D22-B239-F5757575B25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id="{FBE519A5-3A61-4908-B1DB-E2E659C81BC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EC99B38B-1845-478E-ABBF-EB13DA478A40}"/>
              </a:ext>
            </a:extLst>
          </p:cNvPr>
          <p:cNvGrpSpPr/>
          <p:nvPr/>
        </p:nvGrpSpPr>
        <p:grpSpPr>
          <a:xfrm>
            <a:off x="4573309" y="2072259"/>
            <a:ext cx="504000" cy="453600"/>
            <a:chOff x="1603610" y="1610999"/>
            <a:chExt cx="504000" cy="453600"/>
          </a:xfrm>
        </p:grpSpPr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C387E95D-AADB-4899-8902-475315145685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E32EFD06-1043-4351-A6BF-BC83825B0D1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F73B9429-9D9E-4F84-92FC-505905BA916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3000F737-07BE-486D-8317-E8462CC49C4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FB7D66DC-033A-46E9-A3DF-6C5D65FDE2F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73A09278-08EC-4E33-BF64-53E1BD9CBDFB}"/>
              </a:ext>
            </a:extLst>
          </p:cNvPr>
          <p:cNvGrpSpPr/>
          <p:nvPr/>
        </p:nvGrpSpPr>
        <p:grpSpPr>
          <a:xfrm>
            <a:off x="6952924" y="3677722"/>
            <a:ext cx="514102" cy="453600"/>
            <a:chOff x="1603610" y="1610999"/>
            <a:chExt cx="504000" cy="453600"/>
          </a:xfrm>
        </p:grpSpPr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09A97CBC-5BF5-4C09-BD97-2A0BD8BF961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98" name="Group 297">
              <a:extLst>
                <a:ext uri="{FF2B5EF4-FFF2-40B4-BE49-F238E27FC236}">
                  <a16:creationId xmlns:a16="http://schemas.microsoft.com/office/drawing/2014/main" id="{95424C84-FFCF-4CCC-86E3-7690933D3ED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99" name="Rectangle 298">
                <a:extLst>
                  <a:ext uri="{FF2B5EF4-FFF2-40B4-BE49-F238E27FC236}">
                    <a16:creationId xmlns:a16="http://schemas.microsoft.com/office/drawing/2014/main" id="{D858B2DF-F705-417F-9DE5-B4B71EC55F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0" name="Rectangle 299">
                <a:extLst>
                  <a:ext uri="{FF2B5EF4-FFF2-40B4-BE49-F238E27FC236}">
                    <a16:creationId xmlns:a16="http://schemas.microsoft.com/office/drawing/2014/main" id="{113DB2D4-9434-4308-9826-6CF17675858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1" name="Rectangle 300">
                <a:extLst>
                  <a:ext uri="{FF2B5EF4-FFF2-40B4-BE49-F238E27FC236}">
                    <a16:creationId xmlns:a16="http://schemas.microsoft.com/office/drawing/2014/main" id="{68B580BD-1D48-4D99-ACCA-75C384D310C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5E12A9C-80DC-48A8-998C-4CBAF07E7CBE}"/>
              </a:ext>
            </a:extLst>
          </p:cNvPr>
          <p:cNvGrpSpPr/>
          <p:nvPr/>
        </p:nvGrpSpPr>
        <p:grpSpPr>
          <a:xfrm>
            <a:off x="460802" y="2520702"/>
            <a:ext cx="504000" cy="453600"/>
            <a:chOff x="1603610" y="1610999"/>
            <a:chExt cx="504000" cy="453600"/>
          </a:xfrm>
        </p:grpSpPr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C584981A-BBCC-47C8-9CE2-9F3698D1EF2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id="{06F952CD-D801-453A-AA69-A49EB254A93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47" name="Rectangle 346">
                <a:extLst>
                  <a:ext uri="{FF2B5EF4-FFF2-40B4-BE49-F238E27FC236}">
                    <a16:creationId xmlns:a16="http://schemas.microsoft.com/office/drawing/2014/main" id="{B38E1F82-D8BF-4752-A9D3-D5ADBA588CF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8" name="Rectangle 347">
                <a:extLst>
                  <a:ext uri="{FF2B5EF4-FFF2-40B4-BE49-F238E27FC236}">
                    <a16:creationId xmlns:a16="http://schemas.microsoft.com/office/drawing/2014/main" id="{52972D15-5001-43BD-8D33-6F238E12F9A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9" name="Rectangle 348">
                <a:extLst>
                  <a:ext uri="{FF2B5EF4-FFF2-40B4-BE49-F238E27FC236}">
                    <a16:creationId xmlns:a16="http://schemas.microsoft.com/office/drawing/2014/main" id="{E5FE7EF5-A091-49FB-BC64-71AEE481397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974DF5A8-73F0-4D1B-9B39-EF04626C4974}"/>
              </a:ext>
            </a:extLst>
          </p:cNvPr>
          <p:cNvGrpSpPr/>
          <p:nvPr/>
        </p:nvGrpSpPr>
        <p:grpSpPr>
          <a:xfrm>
            <a:off x="964891" y="2520702"/>
            <a:ext cx="504000" cy="453600"/>
            <a:chOff x="1603610" y="1610999"/>
            <a:chExt cx="504000" cy="453600"/>
          </a:xfrm>
        </p:grpSpPr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728CECE1-91E7-4904-8849-CC770B95803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60D2E974-4C8D-49A0-939A-2FFDC841BA1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9F638E7D-7EBF-4503-B33D-BA4A884DBDB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4" name="Rectangle 353">
                <a:extLst>
                  <a:ext uri="{FF2B5EF4-FFF2-40B4-BE49-F238E27FC236}">
                    <a16:creationId xmlns:a16="http://schemas.microsoft.com/office/drawing/2014/main" id="{E2F809CE-54D4-42A8-AC4C-C9110C8373B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5" name="Rectangle 354">
                <a:extLst>
                  <a:ext uri="{FF2B5EF4-FFF2-40B4-BE49-F238E27FC236}">
                    <a16:creationId xmlns:a16="http://schemas.microsoft.com/office/drawing/2014/main" id="{3003E244-1CB8-4C88-AACF-EBF341781F9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535D662B-2D73-4CD3-AA87-A0CC6DD88E5F}"/>
              </a:ext>
            </a:extLst>
          </p:cNvPr>
          <p:cNvGrpSpPr/>
          <p:nvPr/>
        </p:nvGrpSpPr>
        <p:grpSpPr>
          <a:xfrm>
            <a:off x="1471395" y="2520702"/>
            <a:ext cx="504000" cy="453600"/>
            <a:chOff x="1603610" y="1610999"/>
            <a:chExt cx="504000" cy="453600"/>
          </a:xfrm>
        </p:grpSpPr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D2168A6E-72C7-4639-8659-B6C528D8794F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8" name="Group 357">
              <a:extLst>
                <a:ext uri="{FF2B5EF4-FFF2-40B4-BE49-F238E27FC236}">
                  <a16:creationId xmlns:a16="http://schemas.microsoft.com/office/drawing/2014/main" id="{01696451-5636-480B-94C4-1C39308023C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9AA52262-A234-4DBB-9163-E3869504BEA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45710854-DF2A-4794-8946-845155EFA7D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Rectangle 360">
                <a:extLst>
                  <a:ext uri="{FF2B5EF4-FFF2-40B4-BE49-F238E27FC236}">
                    <a16:creationId xmlns:a16="http://schemas.microsoft.com/office/drawing/2014/main" id="{EBC26FF5-321F-43F9-A340-DD7CC18B44E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F6A04468-9186-4724-87CC-EB8C4D682F0E}"/>
              </a:ext>
            </a:extLst>
          </p:cNvPr>
          <p:cNvGrpSpPr/>
          <p:nvPr/>
        </p:nvGrpSpPr>
        <p:grpSpPr>
          <a:xfrm>
            <a:off x="1975484" y="2520702"/>
            <a:ext cx="504000" cy="453600"/>
            <a:chOff x="1603610" y="1610999"/>
            <a:chExt cx="504000" cy="4536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EC4AD732-8228-4F50-AF28-7E31DAF7B6E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BE8775F5-544B-47F2-9B25-8C5BAE33F93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65" name="Rectangle 364">
                <a:extLst>
                  <a:ext uri="{FF2B5EF4-FFF2-40B4-BE49-F238E27FC236}">
                    <a16:creationId xmlns:a16="http://schemas.microsoft.com/office/drawing/2014/main" id="{1A06FA55-BB1A-433B-93F8-B3DF66AB689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Rectangle 365">
                <a:extLst>
                  <a:ext uri="{FF2B5EF4-FFF2-40B4-BE49-F238E27FC236}">
                    <a16:creationId xmlns:a16="http://schemas.microsoft.com/office/drawing/2014/main" id="{3DBDE170-3096-4012-BCA2-F48877D1D88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Rectangle 366">
                <a:extLst>
                  <a:ext uri="{FF2B5EF4-FFF2-40B4-BE49-F238E27FC236}">
                    <a16:creationId xmlns:a16="http://schemas.microsoft.com/office/drawing/2014/main" id="{0076C9F5-E226-4E15-9597-80D05F5E8AB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D00ED7A0-56BD-49F9-84ED-7DDA2630A54B}"/>
              </a:ext>
            </a:extLst>
          </p:cNvPr>
          <p:cNvGrpSpPr/>
          <p:nvPr/>
        </p:nvGrpSpPr>
        <p:grpSpPr>
          <a:xfrm>
            <a:off x="2476119" y="2520702"/>
            <a:ext cx="504000" cy="453600"/>
            <a:chOff x="1603610" y="1610999"/>
            <a:chExt cx="504000" cy="453600"/>
          </a:xfrm>
        </p:grpSpPr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75855009-D397-42C5-9766-5A1B4DECE3C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7A79223C-5CCB-476F-8C38-B587548E2B0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71" name="Rectangle 370">
                <a:extLst>
                  <a:ext uri="{FF2B5EF4-FFF2-40B4-BE49-F238E27FC236}">
                    <a16:creationId xmlns:a16="http://schemas.microsoft.com/office/drawing/2014/main" id="{C382A635-DD5B-444B-AE47-533D137278E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D9830129-1EF2-4F48-AE65-96C1F6CCF3F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232775D7-C75D-4C6C-8FD2-A651D4EA366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955F98DF-5BF9-4C66-8B59-B3C52AB6E303}"/>
              </a:ext>
            </a:extLst>
          </p:cNvPr>
          <p:cNvGrpSpPr/>
          <p:nvPr/>
        </p:nvGrpSpPr>
        <p:grpSpPr>
          <a:xfrm>
            <a:off x="3053948" y="2520702"/>
            <a:ext cx="504000" cy="453600"/>
            <a:chOff x="1603610" y="1610999"/>
            <a:chExt cx="504000" cy="453600"/>
          </a:xfrm>
        </p:grpSpPr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9C12BE94-C0CE-469A-B494-1133D86891C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6" name="Group 375">
              <a:extLst>
                <a:ext uri="{FF2B5EF4-FFF2-40B4-BE49-F238E27FC236}">
                  <a16:creationId xmlns:a16="http://schemas.microsoft.com/office/drawing/2014/main" id="{1F182627-5787-4A9F-838E-2116DAAEC1D6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77" name="Rectangle 376">
                <a:extLst>
                  <a:ext uri="{FF2B5EF4-FFF2-40B4-BE49-F238E27FC236}">
                    <a16:creationId xmlns:a16="http://schemas.microsoft.com/office/drawing/2014/main" id="{55536FC5-E078-4BE1-A528-D77A0670683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8" name="Rectangle 377">
                <a:extLst>
                  <a:ext uri="{FF2B5EF4-FFF2-40B4-BE49-F238E27FC236}">
                    <a16:creationId xmlns:a16="http://schemas.microsoft.com/office/drawing/2014/main" id="{96AC83EF-FD50-4B37-9FEC-83039A83F0A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79CC51B0-1068-44CF-A141-D04BE1DC720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CF3B10A7-0FEE-4B86-B4A1-A8CEAD3A4D99}"/>
              </a:ext>
            </a:extLst>
          </p:cNvPr>
          <p:cNvGrpSpPr/>
          <p:nvPr/>
        </p:nvGrpSpPr>
        <p:grpSpPr>
          <a:xfrm>
            <a:off x="3560452" y="2520702"/>
            <a:ext cx="504000" cy="453600"/>
            <a:chOff x="1603610" y="1610999"/>
            <a:chExt cx="504000" cy="453600"/>
          </a:xfrm>
        </p:grpSpPr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ABFE6D0A-8A9F-440D-8E66-B80CF76D71E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86E6DB2C-D2F5-441F-8ED6-53CF5B05327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83" name="Rectangle 382">
                <a:extLst>
                  <a:ext uri="{FF2B5EF4-FFF2-40B4-BE49-F238E27FC236}">
                    <a16:creationId xmlns:a16="http://schemas.microsoft.com/office/drawing/2014/main" id="{F3BD9F04-2636-43AE-A08B-E8F06D64D95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F42CF796-DBE8-44CE-9422-2884A2A0382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02A03EE8-10DC-45E0-98FA-46EB81DB298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029172E1-32AA-4435-944B-080CC7FFFCAC}"/>
              </a:ext>
            </a:extLst>
          </p:cNvPr>
          <p:cNvGrpSpPr/>
          <p:nvPr/>
        </p:nvGrpSpPr>
        <p:grpSpPr>
          <a:xfrm>
            <a:off x="4064541" y="2520702"/>
            <a:ext cx="504000" cy="453600"/>
            <a:chOff x="1603610" y="1610999"/>
            <a:chExt cx="504000" cy="453600"/>
          </a:xfrm>
        </p:grpSpPr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F037A6AD-A1B7-4C91-A26A-44C3DAAD059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8" name="Group 387">
              <a:extLst>
                <a:ext uri="{FF2B5EF4-FFF2-40B4-BE49-F238E27FC236}">
                  <a16:creationId xmlns:a16="http://schemas.microsoft.com/office/drawing/2014/main" id="{176467E7-D449-4244-A987-84EB4C2B42D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89" name="Rectangle 388">
                <a:extLst>
                  <a:ext uri="{FF2B5EF4-FFF2-40B4-BE49-F238E27FC236}">
                    <a16:creationId xmlns:a16="http://schemas.microsoft.com/office/drawing/2014/main" id="{D22A9FB2-A426-4045-8435-8406840740C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09C3AB3B-17A2-4C7D-A557-B2D3D35F5E0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770B4A80-C314-4235-8AE0-B8E506379C9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93DB8DD6-36E4-4382-BDBF-CF801BDB1D3C}"/>
              </a:ext>
            </a:extLst>
          </p:cNvPr>
          <p:cNvGrpSpPr/>
          <p:nvPr/>
        </p:nvGrpSpPr>
        <p:grpSpPr>
          <a:xfrm>
            <a:off x="4573309" y="2520702"/>
            <a:ext cx="504000" cy="453600"/>
            <a:chOff x="1603610" y="1610999"/>
            <a:chExt cx="504000" cy="453600"/>
          </a:xfrm>
        </p:grpSpPr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5F3C7377-19BF-44D1-9CE3-3F905914557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4" name="Group 393">
              <a:extLst>
                <a:ext uri="{FF2B5EF4-FFF2-40B4-BE49-F238E27FC236}">
                  <a16:creationId xmlns:a16="http://schemas.microsoft.com/office/drawing/2014/main" id="{69162A39-0041-4F4A-A906-8A16AF512C5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395" name="Rectangle 394">
                <a:extLst>
                  <a:ext uri="{FF2B5EF4-FFF2-40B4-BE49-F238E27FC236}">
                    <a16:creationId xmlns:a16="http://schemas.microsoft.com/office/drawing/2014/main" id="{4CFE59FE-1D5B-489B-B7C4-A6D066D9970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Rectangle 395">
                <a:extLst>
                  <a:ext uri="{FF2B5EF4-FFF2-40B4-BE49-F238E27FC236}">
                    <a16:creationId xmlns:a16="http://schemas.microsoft.com/office/drawing/2014/main" id="{08885036-E5D2-4874-8BFF-B6162374502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B28F7D44-C4B2-4214-86C2-1123D3138B4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9C351E7D-B88A-46F0-A0B0-EB2DD692C118}"/>
              </a:ext>
            </a:extLst>
          </p:cNvPr>
          <p:cNvGrpSpPr/>
          <p:nvPr/>
        </p:nvGrpSpPr>
        <p:grpSpPr>
          <a:xfrm>
            <a:off x="5945415" y="2322171"/>
            <a:ext cx="504000" cy="453600"/>
            <a:chOff x="1603610" y="1610999"/>
            <a:chExt cx="504000" cy="453600"/>
          </a:xfrm>
        </p:grpSpPr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3EE6FD81-EEB2-403B-BA9F-9775EEACADC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6" name="Group 405">
              <a:extLst>
                <a:ext uri="{FF2B5EF4-FFF2-40B4-BE49-F238E27FC236}">
                  <a16:creationId xmlns:a16="http://schemas.microsoft.com/office/drawing/2014/main" id="{280351E8-DF52-497A-A499-ECFADF4D99C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F7062F4-3B22-451A-B3DE-CB58C5FE32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8" name="Rectangle 407">
                <a:extLst>
                  <a:ext uri="{FF2B5EF4-FFF2-40B4-BE49-F238E27FC236}">
                    <a16:creationId xmlns:a16="http://schemas.microsoft.com/office/drawing/2014/main" id="{FC500627-2B8C-4CEC-9315-02B7B2BD4ED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9" name="Rectangle 408">
                <a:extLst>
                  <a:ext uri="{FF2B5EF4-FFF2-40B4-BE49-F238E27FC236}">
                    <a16:creationId xmlns:a16="http://schemas.microsoft.com/office/drawing/2014/main" id="{BA94F7C5-E26A-42D9-9BD9-F3C5D2A836A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A313D56B-2F48-4BB2-B748-2620220388C6}"/>
              </a:ext>
            </a:extLst>
          </p:cNvPr>
          <p:cNvGrpSpPr/>
          <p:nvPr/>
        </p:nvGrpSpPr>
        <p:grpSpPr>
          <a:xfrm>
            <a:off x="6448584" y="2322171"/>
            <a:ext cx="504000" cy="453600"/>
            <a:chOff x="1603610" y="1610999"/>
            <a:chExt cx="504000" cy="453600"/>
          </a:xfrm>
        </p:grpSpPr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8C40B9EE-F1B0-4E98-BDB4-DC7BED21795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12" name="Group 411">
              <a:extLst>
                <a:ext uri="{FF2B5EF4-FFF2-40B4-BE49-F238E27FC236}">
                  <a16:creationId xmlns:a16="http://schemas.microsoft.com/office/drawing/2014/main" id="{19FA287A-9CDE-41F1-8FD5-927820C19BF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FE8433E2-A363-49FA-B877-5E052A637FD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5B9C367E-00E4-45A3-8FF4-AFD20CEF465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Rectangle 414">
                <a:extLst>
                  <a:ext uri="{FF2B5EF4-FFF2-40B4-BE49-F238E27FC236}">
                    <a16:creationId xmlns:a16="http://schemas.microsoft.com/office/drawing/2014/main" id="{840F726D-AB8A-48BD-BDF3-F3B78B15B1C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B0D3718D-64D2-430E-8C34-593572448D0F}"/>
              </a:ext>
            </a:extLst>
          </p:cNvPr>
          <p:cNvGrpSpPr/>
          <p:nvPr/>
        </p:nvGrpSpPr>
        <p:grpSpPr>
          <a:xfrm>
            <a:off x="6952924" y="2322582"/>
            <a:ext cx="504000" cy="453600"/>
            <a:chOff x="1603610" y="1610999"/>
            <a:chExt cx="504000" cy="453600"/>
          </a:xfrm>
        </p:grpSpPr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EAC76B22-F3DC-4540-A5DB-F5EFDC53B6F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18" name="Group 417">
              <a:extLst>
                <a:ext uri="{FF2B5EF4-FFF2-40B4-BE49-F238E27FC236}">
                  <a16:creationId xmlns:a16="http://schemas.microsoft.com/office/drawing/2014/main" id="{6F3C86E1-7081-4D0D-873D-12F2D527A35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40F0ABA4-DA25-431D-932D-E85F14A4CC7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A660DE93-E0E6-40B9-87E1-BF65B421988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7E024DF2-20AD-409B-B6F3-AC2F0669331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EE7BC5EC-2ECD-428B-937D-C3E9E7D98981}"/>
              </a:ext>
            </a:extLst>
          </p:cNvPr>
          <p:cNvGrpSpPr/>
          <p:nvPr/>
        </p:nvGrpSpPr>
        <p:grpSpPr>
          <a:xfrm>
            <a:off x="7457013" y="2322582"/>
            <a:ext cx="504000" cy="453600"/>
            <a:chOff x="1603610" y="1610999"/>
            <a:chExt cx="504000" cy="453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5A2DF343-58FD-4AE2-A010-E9F9312A5B0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492AC7CA-FBA3-4AC9-AEC4-5584A3E280D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C6B7FA53-1EE0-4646-B47E-88750848F1F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561738AB-4A6D-44EC-8F7F-505C684FC62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ADCCB32A-2832-4765-B094-9A2B12CA77B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CD3618CF-7195-467E-AF75-9D068BC33190}"/>
              </a:ext>
            </a:extLst>
          </p:cNvPr>
          <p:cNvGrpSpPr/>
          <p:nvPr/>
        </p:nvGrpSpPr>
        <p:grpSpPr>
          <a:xfrm>
            <a:off x="7963517" y="2322582"/>
            <a:ext cx="504000" cy="453600"/>
            <a:chOff x="1603610" y="1610999"/>
            <a:chExt cx="504000" cy="453600"/>
          </a:xfrm>
        </p:grpSpPr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7F3C53DF-0A6D-4E38-AFFF-A1B32C79263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30" name="Group 429">
              <a:extLst>
                <a:ext uri="{FF2B5EF4-FFF2-40B4-BE49-F238E27FC236}">
                  <a16:creationId xmlns:a16="http://schemas.microsoft.com/office/drawing/2014/main" id="{8049990E-AFC8-4A0C-B411-2A81E96A79A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31" name="Rectangle 430">
                <a:extLst>
                  <a:ext uri="{FF2B5EF4-FFF2-40B4-BE49-F238E27FC236}">
                    <a16:creationId xmlns:a16="http://schemas.microsoft.com/office/drawing/2014/main" id="{50A8CD35-7662-49BB-B606-94A79E70066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2" name="Rectangle 431">
                <a:extLst>
                  <a:ext uri="{FF2B5EF4-FFF2-40B4-BE49-F238E27FC236}">
                    <a16:creationId xmlns:a16="http://schemas.microsoft.com/office/drawing/2014/main" id="{7B59E25E-B8DF-45FC-8381-4F8D7FC387D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Rectangle 432">
                <a:extLst>
                  <a:ext uri="{FF2B5EF4-FFF2-40B4-BE49-F238E27FC236}">
                    <a16:creationId xmlns:a16="http://schemas.microsoft.com/office/drawing/2014/main" id="{9D20712B-4EF7-4D12-8E20-8B0EAFADEA5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34" name="Group 433">
            <a:extLst>
              <a:ext uri="{FF2B5EF4-FFF2-40B4-BE49-F238E27FC236}">
                <a16:creationId xmlns:a16="http://schemas.microsoft.com/office/drawing/2014/main" id="{247BEFAF-5FC3-41C1-A304-7E9041672478}"/>
              </a:ext>
            </a:extLst>
          </p:cNvPr>
          <p:cNvGrpSpPr/>
          <p:nvPr/>
        </p:nvGrpSpPr>
        <p:grpSpPr>
          <a:xfrm>
            <a:off x="8467606" y="2322582"/>
            <a:ext cx="504000" cy="453600"/>
            <a:chOff x="1603610" y="1610999"/>
            <a:chExt cx="504000" cy="453600"/>
          </a:xfrm>
        </p:grpSpPr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7E083BEA-2D26-4537-B565-DA1D9D64882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36" name="Group 435">
              <a:extLst>
                <a:ext uri="{FF2B5EF4-FFF2-40B4-BE49-F238E27FC236}">
                  <a16:creationId xmlns:a16="http://schemas.microsoft.com/office/drawing/2014/main" id="{C4B5D298-8A7C-46D4-A0E8-E27F2E3306B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37" name="Rectangle 436">
                <a:extLst>
                  <a:ext uri="{FF2B5EF4-FFF2-40B4-BE49-F238E27FC236}">
                    <a16:creationId xmlns:a16="http://schemas.microsoft.com/office/drawing/2014/main" id="{E6A8F664-6E37-486A-9C7D-DC9CA6572EF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8" name="Rectangle 437">
                <a:extLst>
                  <a:ext uri="{FF2B5EF4-FFF2-40B4-BE49-F238E27FC236}">
                    <a16:creationId xmlns:a16="http://schemas.microsoft.com/office/drawing/2014/main" id="{550B8034-F79C-453A-B363-0BC98471A31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9" name="Rectangle 438">
                <a:extLst>
                  <a:ext uri="{FF2B5EF4-FFF2-40B4-BE49-F238E27FC236}">
                    <a16:creationId xmlns:a16="http://schemas.microsoft.com/office/drawing/2014/main" id="{CDA6DD50-7661-4AF5-A8E7-412A6DCC3E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40" name="Group 439">
            <a:extLst>
              <a:ext uri="{FF2B5EF4-FFF2-40B4-BE49-F238E27FC236}">
                <a16:creationId xmlns:a16="http://schemas.microsoft.com/office/drawing/2014/main" id="{60509837-5FBD-4241-9004-866B4BAC23E0}"/>
              </a:ext>
            </a:extLst>
          </p:cNvPr>
          <p:cNvGrpSpPr/>
          <p:nvPr/>
        </p:nvGrpSpPr>
        <p:grpSpPr>
          <a:xfrm>
            <a:off x="8973332" y="2322582"/>
            <a:ext cx="504000" cy="453600"/>
            <a:chOff x="1603610" y="1610999"/>
            <a:chExt cx="504000" cy="453600"/>
          </a:xfrm>
        </p:grpSpPr>
        <p:sp>
          <p:nvSpPr>
            <p:cNvPr id="441" name="Rectangle 440">
              <a:extLst>
                <a:ext uri="{FF2B5EF4-FFF2-40B4-BE49-F238E27FC236}">
                  <a16:creationId xmlns:a16="http://schemas.microsoft.com/office/drawing/2014/main" id="{040CA8A2-D171-4148-BDFB-C3D3DC3D3BA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2" name="Group 441">
              <a:extLst>
                <a:ext uri="{FF2B5EF4-FFF2-40B4-BE49-F238E27FC236}">
                  <a16:creationId xmlns:a16="http://schemas.microsoft.com/office/drawing/2014/main" id="{36952D9E-4D52-4563-BA57-DAC3CB0B260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43" name="Rectangle 442">
                <a:extLst>
                  <a:ext uri="{FF2B5EF4-FFF2-40B4-BE49-F238E27FC236}">
                    <a16:creationId xmlns:a16="http://schemas.microsoft.com/office/drawing/2014/main" id="{85A2F485-E0F1-479F-8CB3-C52F72F159A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Rectangle 443">
                <a:extLst>
                  <a:ext uri="{FF2B5EF4-FFF2-40B4-BE49-F238E27FC236}">
                    <a16:creationId xmlns:a16="http://schemas.microsoft.com/office/drawing/2014/main" id="{9587FC56-42EF-463F-9744-6FA48CBD06A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5" name="Rectangle 444">
                <a:extLst>
                  <a:ext uri="{FF2B5EF4-FFF2-40B4-BE49-F238E27FC236}">
                    <a16:creationId xmlns:a16="http://schemas.microsoft.com/office/drawing/2014/main" id="{87CDF402-73D3-44C0-A2D0-47723F403C2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DAD22F73-3A67-4E05-B7D0-25E06AE09770}"/>
              </a:ext>
            </a:extLst>
          </p:cNvPr>
          <p:cNvGrpSpPr/>
          <p:nvPr/>
        </p:nvGrpSpPr>
        <p:grpSpPr>
          <a:xfrm>
            <a:off x="9477421" y="2322582"/>
            <a:ext cx="504000" cy="453600"/>
            <a:chOff x="1603610" y="1610999"/>
            <a:chExt cx="504000" cy="453600"/>
          </a:xfrm>
        </p:grpSpPr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5A3A295E-4B84-4AB4-B516-D4F75E5BC2C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4DDBEB4D-4197-480A-8A96-4FEE8D5621B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FCEA9F77-DB4A-489E-9663-7C67B03C495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76FAC540-BE6B-40C3-AC8D-214C46394BF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93C09C84-567C-4209-956D-A83BD0431B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D4AED71B-BD74-4BEB-887F-D3062BA7B947}"/>
              </a:ext>
            </a:extLst>
          </p:cNvPr>
          <p:cNvGrpSpPr/>
          <p:nvPr/>
        </p:nvGrpSpPr>
        <p:grpSpPr>
          <a:xfrm>
            <a:off x="9983925" y="2322582"/>
            <a:ext cx="504000" cy="453600"/>
            <a:chOff x="1603610" y="1610999"/>
            <a:chExt cx="504000" cy="453600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B7C121FF-1E4A-49F3-9F2C-73578A37CC5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54" name="Group 453">
              <a:extLst>
                <a:ext uri="{FF2B5EF4-FFF2-40B4-BE49-F238E27FC236}">
                  <a16:creationId xmlns:a16="http://schemas.microsoft.com/office/drawing/2014/main" id="{B2D4EA4B-3546-4B88-B194-8FF71FEC1E1C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55" name="Rectangle 454">
                <a:extLst>
                  <a:ext uri="{FF2B5EF4-FFF2-40B4-BE49-F238E27FC236}">
                    <a16:creationId xmlns:a16="http://schemas.microsoft.com/office/drawing/2014/main" id="{3D13A5CA-7504-4937-983F-BABC6B66575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4CDD659C-0E55-4993-866A-0F75B10D908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98975313-B3AE-42CD-A003-A3E72923492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C76EFA06-68D3-4514-B278-861620417032}"/>
              </a:ext>
            </a:extLst>
          </p:cNvPr>
          <p:cNvGrpSpPr/>
          <p:nvPr/>
        </p:nvGrpSpPr>
        <p:grpSpPr>
          <a:xfrm>
            <a:off x="460802" y="3875842"/>
            <a:ext cx="504000" cy="453600"/>
            <a:chOff x="1603610" y="1610999"/>
            <a:chExt cx="504000" cy="453600"/>
          </a:xfrm>
        </p:grpSpPr>
        <p:sp>
          <p:nvSpPr>
            <p:cNvPr id="459" name="Rectangle 458">
              <a:extLst>
                <a:ext uri="{FF2B5EF4-FFF2-40B4-BE49-F238E27FC236}">
                  <a16:creationId xmlns:a16="http://schemas.microsoft.com/office/drawing/2014/main" id="{19049484-6D25-41E2-B0BD-11D5DBF6900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7AE6C279-517B-444B-A5A5-39AD34A9241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61" name="Rectangle 460">
                <a:extLst>
                  <a:ext uri="{FF2B5EF4-FFF2-40B4-BE49-F238E27FC236}">
                    <a16:creationId xmlns:a16="http://schemas.microsoft.com/office/drawing/2014/main" id="{50688680-3437-45C1-A469-2CA1B1C91B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Rectangle 461">
                <a:extLst>
                  <a:ext uri="{FF2B5EF4-FFF2-40B4-BE49-F238E27FC236}">
                    <a16:creationId xmlns:a16="http://schemas.microsoft.com/office/drawing/2014/main" id="{8FE85933-03C7-4839-87FE-3D0F9A82AB8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D18817C4-E784-41C7-91B8-1AB73E2FC07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1D2C0765-45CA-48EE-AD55-B8AFAAE78568}"/>
              </a:ext>
            </a:extLst>
          </p:cNvPr>
          <p:cNvGrpSpPr/>
          <p:nvPr/>
        </p:nvGrpSpPr>
        <p:grpSpPr>
          <a:xfrm>
            <a:off x="964891" y="3875842"/>
            <a:ext cx="504000" cy="453600"/>
            <a:chOff x="1603610" y="1610999"/>
            <a:chExt cx="504000" cy="453600"/>
          </a:xfrm>
        </p:grpSpPr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5347BF13-21D2-4173-B5CF-B458366C612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6" name="Group 465">
              <a:extLst>
                <a:ext uri="{FF2B5EF4-FFF2-40B4-BE49-F238E27FC236}">
                  <a16:creationId xmlns:a16="http://schemas.microsoft.com/office/drawing/2014/main" id="{44D7C9EA-E5E0-4A09-BDEB-681AA0FFB41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67" name="Rectangle 466">
                <a:extLst>
                  <a:ext uri="{FF2B5EF4-FFF2-40B4-BE49-F238E27FC236}">
                    <a16:creationId xmlns:a16="http://schemas.microsoft.com/office/drawing/2014/main" id="{19ABE43F-39AD-4F97-A0BF-4635E0FAC89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Rectangle 467">
                <a:extLst>
                  <a:ext uri="{FF2B5EF4-FFF2-40B4-BE49-F238E27FC236}">
                    <a16:creationId xmlns:a16="http://schemas.microsoft.com/office/drawing/2014/main" id="{F0205C0B-17B9-43AA-9512-B6EFB5DA81A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9" name="Rectangle 468">
                <a:extLst>
                  <a:ext uri="{FF2B5EF4-FFF2-40B4-BE49-F238E27FC236}">
                    <a16:creationId xmlns:a16="http://schemas.microsoft.com/office/drawing/2014/main" id="{D900BAC4-DB46-40D4-B504-31B6BD58B59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70" name="Group 469">
            <a:extLst>
              <a:ext uri="{FF2B5EF4-FFF2-40B4-BE49-F238E27FC236}">
                <a16:creationId xmlns:a16="http://schemas.microsoft.com/office/drawing/2014/main" id="{A2C98D36-0A4A-425C-A777-D4CBB746A005}"/>
              </a:ext>
            </a:extLst>
          </p:cNvPr>
          <p:cNvGrpSpPr/>
          <p:nvPr/>
        </p:nvGrpSpPr>
        <p:grpSpPr>
          <a:xfrm>
            <a:off x="1471395" y="3875842"/>
            <a:ext cx="504000" cy="453600"/>
            <a:chOff x="1603610" y="1610999"/>
            <a:chExt cx="504000" cy="453600"/>
          </a:xfrm>
        </p:grpSpPr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08B65758-CECC-42FC-A83E-282BD2A7A3B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72" name="Group 471">
              <a:extLst>
                <a:ext uri="{FF2B5EF4-FFF2-40B4-BE49-F238E27FC236}">
                  <a16:creationId xmlns:a16="http://schemas.microsoft.com/office/drawing/2014/main" id="{8BEE9FB1-B400-4DF6-97B3-758D1353173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73" name="Rectangle 472">
                <a:extLst>
                  <a:ext uri="{FF2B5EF4-FFF2-40B4-BE49-F238E27FC236}">
                    <a16:creationId xmlns:a16="http://schemas.microsoft.com/office/drawing/2014/main" id="{8E3BC79D-2DF6-436D-8B35-97B348F4B04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4" name="Rectangle 473">
                <a:extLst>
                  <a:ext uri="{FF2B5EF4-FFF2-40B4-BE49-F238E27FC236}">
                    <a16:creationId xmlns:a16="http://schemas.microsoft.com/office/drawing/2014/main" id="{39723A14-714C-4F34-96EA-0B40A113B28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Rectangle 474">
                <a:extLst>
                  <a:ext uri="{FF2B5EF4-FFF2-40B4-BE49-F238E27FC236}">
                    <a16:creationId xmlns:a16="http://schemas.microsoft.com/office/drawing/2014/main" id="{469D6B55-A596-4693-9268-F6A2E062A95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5AA813F0-077B-48DF-825A-32A96545407E}"/>
              </a:ext>
            </a:extLst>
          </p:cNvPr>
          <p:cNvGrpSpPr/>
          <p:nvPr/>
        </p:nvGrpSpPr>
        <p:grpSpPr>
          <a:xfrm>
            <a:off x="1975484" y="3875842"/>
            <a:ext cx="504000" cy="453600"/>
            <a:chOff x="1603610" y="1610999"/>
            <a:chExt cx="504000" cy="453600"/>
          </a:xfrm>
        </p:grpSpPr>
        <p:sp>
          <p:nvSpPr>
            <p:cNvPr id="477" name="Rectangle 476">
              <a:extLst>
                <a:ext uri="{FF2B5EF4-FFF2-40B4-BE49-F238E27FC236}">
                  <a16:creationId xmlns:a16="http://schemas.microsoft.com/office/drawing/2014/main" id="{358655D0-E5D2-4B04-B8E5-83497989044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78" name="Group 477">
              <a:extLst>
                <a:ext uri="{FF2B5EF4-FFF2-40B4-BE49-F238E27FC236}">
                  <a16:creationId xmlns:a16="http://schemas.microsoft.com/office/drawing/2014/main" id="{49B8A495-139C-4B39-A823-40B8A38773E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79" name="Rectangle 478">
                <a:extLst>
                  <a:ext uri="{FF2B5EF4-FFF2-40B4-BE49-F238E27FC236}">
                    <a16:creationId xmlns:a16="http://schemas.microsoft.com/office/drawing/2014/main" id="{41EE3103-EC73-4004-8BC7-EB2B47F65C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0" name="Rectangle 479">
                <a:extLst>
                  <a:ext uri="{FF2B5EF4-FFF2-40B4-BE49-F238E27FC236}">
                    <a16:creationId xmlns:a16="http://schemas.microsoft.com/office/drawing/2014/main" id="{F5D07A7E-718B-43EF-855F-914CE3FA540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1" name="Rectangle 480">
                <a:extLst>
                  <a:ext uri="{FF2B5EF4-FFF2-40B4-BE49-F238E27FC236}">
                    <a16:creationId xmlns:a16="http://schemas.microsoft.com/office/drawing/2014/main" id="{AB357C6F-2706-49B6-B534-8E53487512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82" name="Group 481">
            <a:extLst>
              <a:ext uri="{FF2B5EF4-FFF2-40B4-BE49-F238E27FC236}">
                <a16:creationId xmlns:a16="http://schemas.microsoft.com/office/drawing/2014/main" id="{52A6F383-697A-4886-97E0-7BF87BE17A83}"/>
              </a:ext>
            </a:extLst>
          </p:cNvPr>
          <p:cNvGrpSpPr/>
          <p:nvPr/>
        </p:nvGrpSpPr>
        <p:grpSpPr>
          <a:xfrm>
            <a:off x="2476119" y="3875842"/>
            <a:ext cx="504000" cy="453600"/>
            <a:chOff x="1603610" y="1610999"/>
            <a:chExt cx="504000" cy="453600"/>
          </a:xfrm>
        </p:grpSpPr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F1C91D4A-2DF5-49D5-90F0-603EB424946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84" name="Group 483">
              <a:extLst>
                <a:ext uri="{FF2B5EF4-FFF2-40B4-BE49-F238E27FC236}">
                  <a16:creationId xmlns:a16="http://schemas.microsoft.com/office/drawing/2014/main" id="{91D60E8D-94B0-4808-B76C-F16B2F395EC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85" name="Rectangle 484">
                <a:extLst>
                  <a:ext uri="{FF2B5EF4-FFF2-40B4-BE49-F238E27FC236}">
                    <a16:creationId xmlns:a16="http://schemas.microsoft.com/office/drawing/2014/main" id="{24BB04C4-81A4-49A2-9621-24CEF264A2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6" name="Rectangle 485">
                <a:extLst>
                  <a:ext uri="{FF2B5EF4-FFF2-40B4-BE49-F238E27FC236}">
                    <a16:creationId xmlns:a16="http://schemas.microsoft.com/office/drawing/2014/main" id="{53B8154A-0FB1-44E1-8B24-EF39D3A32A4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7" name="Rectangle 486">
                <a:extLst>
                  <a:ext uri="{FF2B5EF4-FFF2-40B4-BE49-F238E27FC236}">
                    <a16:creationId xmlns:a16="http://schemas.microsoft.com/office/drawing/2014/main" id="{DE18EEBB-D2CA-407D-89A8-8DAA74F985E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88" name="Group 487">
            <a:extLst>
              <a:ext uri="{FF2B5EF4-FFF2-40B4-BE49-F238E27FC236}">
                <a16:creationId xmlns:a16="http://schemas.microsoft.com/office/drawing/2014/main" id="{D664417D-E6B9-4BE2-BA2B-6FFF0833905D}"/>
              </a:ext>
            </a:extLst>
          </p:cNvPr>
          <p:cNvGrpSpPr/>
          <p:nvPr/>
        </p:nvGrpSpPr>
        <p:grpSpPr>
          <a:xfrm>
            <a:off x="3053948" y="3875842"/>
            <a:ext cx="504000" cy="453600"/>
            <a:chOff x="1603610" y="1610999"/>
            <a:chExt cx="504000" cy="453600"/>
          </a:xfrm>
        </p:grpSpPr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CDAE43BA-B2CA-4EC4-8445-7CBCB7599FB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90" name="Group 489">
              <a:extLst>
                <a:ext uri="{FF2B5EF4-FFF2-40B4-BE49-F238E27FC236}">
                  <a16:creationId xmlns:a16="http://schemas.microsoft.com/office/drawing/2014/main" id="{4B02320F-C830-40E0-89DC-70A072D1626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91" name="Rectangle 490">
                <a:extLst>
                  <a:ext uri="{FF2B5EF4-FFF2-40B4-BE49-F238E27FC236}">
                    <a16:creationId xmlns:a16="http://schemas.microsoft.com/office/drawing/2014/main" id="{2F3F592A-C95C-459C-AEF6-7FB4346178A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2" name="Rectangle 491">
                <a:extLst>
                  <a:ext uri="{FF2B5EF4-FFF2-40B4-BE49-F238E27FC236}">
                    <a16:creationId xmlns:a16="http://schemas.microsoft.com/office/drawing/2014/main" id="{0AA60E0C-1E51-4782-A60A-EBB01701A98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3" name="Rectangle 492">
                <a:extLst>
                  <a:ext uri="{FF2B5EF4-FFF2-40B4-BE49-F238E27FC236}">
                    <a16:creationId xmlns:a16="http://schemas.microsoft.com/office/drawing/2014/main" id="{4693657A-1B35-41B7-9535-3170F422854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E4F32322-FD3B-49E5-B798-D658D32CA324}"/>
              </a:ext>
            </a:extLst>
          </p:cNvPr>
          <p:cNvGrpSpPr/>
          <p:nvPr/>
        </p:nvGrpSpPr>
        <p:grpSpPr>
          <a:xfrm>
            <a:off x="3560452" y="3875842"/>
            <a:ext cx="504000" cy="453600"/>
            <a:chOff x="1603610" y="1610999"/>
            <a:chExt cx="504000" cy="453600"/>
          </a:xfrm>
        </p:grpSpPr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105A819B-F765-466A-8E74-A89A6F32F85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96" name="Group 495">
              <a:extLst>
                <a:ext uri="{FF2B5EF4-FFF2-40B4-BE49-F238E27FC236}">
                  <a16:creationId xmlns:a16="http://schemas.microsoft.com/office/drawing/2014/main" id="{E00B81E3-7F9B-4F44-8D47-17DD6CEFDFC6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97" name="Rectangle 496">
                <a:extLst>
                  <a:ext uri="{FF2B5EF4-FFF2-40B4-BE49-F238E27FC236}">
                    <a16:creationId xmlns:a16="http://schemas.microsoft.com/office/drawing/2014/main" id="{21817B6A-3AB0-49AC-BFAE-05889511087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Rectangle 497">
                <a:extLst>
                  <a:ext uri="{FF2B5EF4-FFF2-40B4-BE49-F238E27FC236}">
                    <a16:creationId xmlns:a16="http://schemas.microsoft.com/office/drawing/2014/main" id="{51B86287-F2C3-4085-8159-034F65C1A6A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9" name="Rectangle 498">
                <a:extLst>
                  <a:ext uri="{FF2B5EF4-FFF2-40B4-BE49-F238E27FC236}">
                    <a16:creationId xmlns:a16="http://schemas.microsoft.com/office/drawing/2014/main" id="{530B4C10-3954-42B4-8566-F97CD602162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0" name="Group 499">
            <a:extLst>
              <a:ext uri="{FF2B5EF4-FFF2-40B4-BE49-F238E27FC236}">
                <a16:creationId xmlns:a16="http://schemas.microsoft.com/office/drawing/2014/main" id="{68B7632F-1DDF-4805-9AD2-439981C6262E}"/>
              </a:ext>
            </a:extLst>
          </p:cNvPr>
          <p:cNvGrpSpPr/>
          <p:nvPr/>
        </p:nvGrpSpPr>
        <p:grpSpPr>
          <a:xfrm>
            <a:off x="4064541" y="3875842"/>
            <a:ext cx="504000" cy="453600"/>
            <a:chOff x="1603610" y="1610999"/>
            <a:chExt cx="504000" cy="453600"/>
          </a:xfrm>
        </p:grpSpPr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AC6FC4E2-BCE0-4A10-83EF-087A68927E7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2" name="Group 501">
              <a:extLst>
                <a:ext uri="{FF2B5EF4-FFF2-40B4-BE49-F238E27FC236}">
                  <a16:creationId xmlns:a16="http://schemas.microsoft.com/office/drawing/2014/main" id="{3E798453-D5EC-48F1-810D-454DB27B0B5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03" name="Rectangle 502">
                <a:extLst>
                  <a:ext uri="{FF2B5EF4-FFF2-40B4-BE49-F238E27FC236}">
                    <a16:creationId xmlns:a16="http://schemas.microsoft.com/office/drawing/2014/main" id="{694583EE-8CD0-458D-B544-251097CA4A5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Rectangle 503">
                <a:extLst>
                  <a:ext uri="{FF2B5EF4-FFF2-40B4-BE49-F238E27FC236}">
                    <a16:creationId xmlns:a16="http://schemas.microsoft.com/office/drawing/2014/main" id="{A8AA21AD-7E9D-41A3-A948-566604B9F21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Rectangle 504">
                <a:extLst>
                  <a:ext uri="{FF2B5EF4-FFF2-40B4-BE49-F238E27FC236}">
                    <a16:creationId xmlns:a16="http://schemas.microsoft.com/office/drawing/2014/main" id="{4E1FE0D9-59E4-4A47-B6BD-ED107584F1D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AA46D135-BC6E-4328-8521-8510C2AA6F03}"/>
              </a:ext>
            </a:extLst>
          </p:cNvPr>
          <p:cNvGrpSpPr/>
          <p:nvPr/>
        </p:nvGrpSpPr>
        <p:grpSpPr>
          <a:xfrm>
            <a:off x="4573309" y="3875842"/>
            <a:ext cx="504000" cy="453600"/>
            <a:chOff x="1603610" y="1610999"/>
            <a:chExt cx="504000" cy="453600"/>
          </a:xfrm>
        </p:grpSpPr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363156AE-C0DC-48B4-B0F5-CF66E7D6684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8" name="Group 507">
              <a:extLst>
                <a:ext uri="{FF2B5EF4-FFF2-40B4-BE49-F238E27FC236}">
                  <a16:creationId xmlns:a16="http://schemas.microsoft.com/office/drawing/2014/main" id="{5EAA637C-F1BF-4BC6-9CD7-BB4A05375EE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3C214B4B-A2D5-4A9A-BE44-6A605B74489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Rectangle 509">
                <a:extLst>
                  <a:ext uri="{FF2B5EF4-FFF2-40B4-BE49-F238E27FC236}">
                    <a16:creationId xmlns:a16="http://schemas.microsoft.com/office/drawing/2014/main" id="{DB8DCB6D-11A0-48D1-9CEB-7F84DB36563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Rectangle 510">
                <a:extLst>
                  <a:ext uri="{FF2B5EF4-FFF2-40B4-BE49-F238E27FC236}">
                    <a16:creationId xmlns:a16="http://schemas.microsoft.com/office/drawing/2014/main" id="{0588ADD1-12E8-4DF5-A82E-B83E8BD5CF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18" name="Group 517">
            <a:extLst>
              <a:ext uri="{FF2B5EF4-FFF2-40B4-BE49-F238E27FC236}">
                <a16:creationId xmlns:a16="http://schemas.microsoft.com/office/drawing/2014/main" id="{18C12F90-99FF-4BE0-954F-2ABAC0C6F8F2}"/>
              </a:ext>
            </a:extLst>
          </p:cNvPr>
          <p:cNvGrpSpPr/>
          <p:nvPr/>
        </p:nvGrpSpPr>
        <p:grpSpPr>
          <a:xfrm>
            <a:off x="5929696" y="3677722"/>
            <a:ext cx="504000" cy="453600"/>
            <a:chOff x="1603610" y="1610999"/>
            <a:chExt cx="504000" cy="453600"/>
          </a:xfrm>
        </p:grpSpPr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94F9618E-0EE4-4F7E-B57A-91D00EDBA15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20" name="Group 519">
              <a:extLst>
                <a:ext uri="{FF2B5EF4-FFF2-40B4-BE49-F238E27FC236}">
                  <a16:creationId xmlns:a16="http://schemas.microsoft.com/office/drawing/2014/main" id="{6EEC2DDE-D9F0-41EB-9602-836A255B281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F23D98B1-A36F-485B-A7CF-9430121DF80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Rectangle 521">
                <a:extLst>
                  <a:ext uri="{FF2B5EF4-FFF2-40B4-BE49-F238E27FC236}">
                    <a16:creationId xmlns:a16="http://schemas.microsoft.com/office/drawing/2014/main" id="{6349267F-EB2B-456B-9076-6C515454DFB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Rectangle 522">
                <a:extLst>
                  <a:ext uri="{FF2B5EF4-FFF2-40B4-BE49-F238E27FC236}">
                    <a16:creationId xmlns:a16="http://schemas.microsoft.com/office/drawing/2014/main" id="{56C9D3DE-0B54-4F5C-98A3-7D0B55B3671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9C74EDC2-7257-4CBA-B412-C1FDAD9F25A4}"/>
              </a:ext>
            </a:extLst>
          </p:cNvPr>
          <p:cNvGrpSpPr/>
          <p:nvPr/>
        </p:nvGrpSpPr>
        <p:grpSpPr>
          <a:xfrm>
            <a:off x="7457013" y="3677722"/>
            <a:ext cx="504000" cy="453600"/>
            <a:chOff x="1603610" y="1610999"/>
            <a:chExt cx="504000" cy="453600"/>
          </a:xfrm>
        </p:grpSpPr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14BE0695-A47F-4324-A81F-2E3873CC4E0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38" name="Group 537">
              <a:extLst>
                <a:ext uri="{FF2B5EF4-FFF2-40B4-BE49-F238E27FC236}">
                  <a16:creationId xmlns:a16="http://schemas.microsoft.com/office/drawing/2014/main" id="{BC322EC9-9B4E-492A-8045-6B484C209BA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39" name="Rectangle 538">
                <a:extLst>
                  <a:ext uri="{FF2B5EF4-FFF2-40B4-BE49-F238E27FC236}">
                    <a16:creationId xmlns:a16="http://schemas.microsoft.com/office/drawing/2014/main" id="{4AB421F5-ABB9-4888-81A0-57B644F7A3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Rectangle 539">
                <a:extLst>
                  <a:ext uri="{FF2B5EF4-FFF2-40B4-BE49-F238E27FC236}">
                    <a16:creationId xmlns:a16="http://schemas.microsoft.com/office/drawing/2014/main" id="{0A023864-9D7F-4B11-BBED-583C46739CA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1" name="Rectangle 540">
                <a:extLst>
                  <a:ext uri="{FF2B5EF4-FFF2-40B4-BE49-F238E27FC236}">
                    <a16:creationId xmlns:a16="http://schemas.microsoft.com/office/drawing/2014/main" id="{BF93F733-E4EF-4D0B-BF52-2DB1E33A55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42" name="Group 541">
            <a:extLst>
              <a:ext uri="{FF2B5EF4-FFF2-40B4-BE49-F238E27FC236}">
                <a16:creationId xmlns:a16="http://schemas.microsoft.com/office/drawing/2014/main" id="{5C7B66A5-72CB-4212-8849-86081B86F51B}"/>
              </a:ext>
            </a:extLst>
          </p:cNvPr>
          <p:cNvGrpSpPr/>
          <p:nvPr/>
        </p:nvGrpSpPr>
        <p:grpSpPr>
          <a:xfrm>
            <a:off x="7963517" y="3677722"/>
            <a:ext cx="504000" cy="453600"/>
            <a:chOff x="1603610" y="1610999"/>
            <a:chExt cx="504000" cy="453600"/>
          </a:xfrm>
        </p:grpSpPr>
        <p:sp>
          <p:nvSpPr>
            <p:cNvPr id="543" name="Rectangle 542">
              <a:extLst>
                <a:ext uri="{FF2B5EF4-FFF2-40B4-BE49-F238E27FC236}">
                  <a16:creationId xmlns:a16="http://schemas.microsoft.com/office/drawing/2014/main" id="{0589FFBB-F28A-4A68-AC37-AC8E15F48AD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44" name="Group 543">
              <a:extLst>
                <a:ext uri="{FF2B5EF4-FFF2-40B4-BE49-F238E27FC236}">
                  <a16:creationId xmlns:a16="http://schemas.microsoft.com/office/drawing/2014/main" id="{8CF8CFF7-7C20-4C0F-9A57-31CBAC48D5F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45" name="Rectangle 544">
                <a:extLst>
                  <a:ext uri="{FF2B5EF4-FFF2-40B4-BE49-F238E27FC236}">
                    <a16:creationId xmlns:a16="http://schemas.microsoft.com/office/drawing/2014/main" id="{FF17C6D3-125B-4469-940B-076BBD124B5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6" name="Rectangle 545">
                <a:extLst>
                  <a:ext uri="{FF2B5EF4-FFF2-40B4-BE49-F238E27FC236}">
                    <a16:creationId xmlns:a16="http://schemas.microsoft.com/office/drawing/2014/main" id="{B52D445A-73C1-4529-AD9F-3329E29F4A7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7" name="Rectangle 546">
                <a:extLst>
                  <a:ext uri="{FF2B5EF4-FFF2-40B4-BE49-F238E27FC236}">
                    <a16:creationId xmlns:a16="http://schemas.microsoft.com/office/drawing/2014/main" id="{09EB1FCA-6570-4CFD-8402-5FF382D449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B6EF5E55-03AA-4485-ABBA-7EA35670F2D3}"/>
              </a:ext>
            </a:extLst>
          </p:cNvPr>
          <p:cNvGrpSpPr/>
          <p:nvPr/>
        </p:nvGrpSpPr>
        <p:grpSpPr>
          <a:xfrm>
            <a:off x="8467606" y="3677722"/>
            <a:ext cx="504000" cy="453600"/>
            <a:chOff x="1603610" y="1610999"/>
            <a:chExt cx="504000" cy="453600"/>
          </a:xfrm>
        </p:grpSpPr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3BD2CE50-17B3-4014-87E2-5AE2431C051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50" name="Group 549">
              <a:extLst>
                <a:ext uri="{FF2B5EF4-FFF2-40B4-BE49-F238E27FC236}">
                  <a16:creationId xmlns:a16="http://schemas.microsoft.com/office/drawing/2014/main" id="{55E22BFF-5D63-4040-AB5A-8073B411FA1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51" name="Rectangle 550">
                <a:extLst>
                  <a:ext uri="{FF2B5EF4-FFF2-40B4-BE49-F238E27FC236}">
                    <a16:creationId xmlns:a16="http://schemas.microsoft.com/office/drawing/2014/main" id="{6F4EAA22-6C15-4B54-9ED2-6078A8AD13C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2" name="Rectangle 551">
                <a:extLst>
                  <a:ext uri="{FF2B5EF4-FFF2-40B4-BE49-F238E27FC236}">
                    <a16:creationId xmlns:a16="http://schemas.microsoft.com/office/drawing/2014/main" id="{39938F82-4557-4EB9-B773-5653584CBB2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3" name="Rectangle 552">
                <a:extLst>
                  <a:ext uri="{FF2B5EF4-FFF2-40B4-BE49-F238E27FC236}">
                    <a16:creationId xmlns:a16="http://schemas.microsoft.com/office/drawing/2014/main" id="{94DB8951-A487-4AFD-99D5-4620E127FA8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54" name="Group 553">
            <a:extLst>
              <a:ext uri="{FF2B5EF4-FFF2-40B4-BE49-F238E27FC236}">
                <a16:creationId xmlns:a16="http://schemas.microsoft.com/office/drawing/2014/main" id="{F4FC17A4-F386-4176-8EB4-B7EC678C4D60}"/>
              </a:ext>
            </a:extLst>
          </p:cNvPr>
          <p:cNvGrpSpPr/>
          <p:nvPr/>
        </p:nvGrpSpPr>
        <p:grpSpPr>
          <a:xfrm>
            <a:off x="8973332" y="3677722"/>
            <a:ext cx="504000" cy="453600"/>
            <a:chOff x="1603610" y="1610999"/>
            <a:chExt cx="504000" cy="453600"/>
          </a:xfrm>
        </p:grpSpPr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22534917-98C2-4C9D-AF68-EFCFE707F2D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56" name="Group 555">
              <a:extLst>
                <a:ext uri="{FF2B5EF4-FFF2-40B4-BE49-F238E27FC236}">
                  <a16:creationId xmlns:a16="http://schemas.microsoft.com/office/drawing/2014/main" id="{D30DD3FE-3389-4796-BE43-C43F863C4D66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57" name="Rectangle 556">
                <a:extLst>
                  <a:ext uri="{FF2B5EF4-FFF2-40B4-BE49-F238E27FC236}">
                    <a16:creationId xmlns:a16="http://schemas.microsoft.com/office/drawing/2014/main" id="{27E7C3A8-774C-4519-9B55-C7B20198E62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8" name="Rectangle 557">
                <a:extLst>
                  <a:ext uri="{FF2B5EF4-FFF2-40B4-BE49-F238E27FC236}">
                    <a16:creationId xmlns:a16="http://schemas.microsoft.com/office/drawing/2014/main" id="{1633094C-DF7C-4FC0-B37C-2C9680F8E95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9" name="Rectangle 558">
                <a:extLst>
                  <a:ext uri="{FF2B5EF4-FFF2-40B4-BE49-F238E27FC236}">
                    <a16:creationId xmlns:a16="http://schemas.microsoft.com/office/drawing/2014/main" id="{C3AC6B2F-66BB-4F06-81C5-3AD08EEC0B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60" name="Group 559">
            <a:extLst>
              <a:ext uri="{FF2B5EF4-FFF2-40B4-BE49-F238E27FC236}">
                <a16:creationId xmlns:a16="http://schemas.microsoft.com/office/drawing/2014/main" id="{5EC2616F-649D-4CCB-9708-75F0ACFD05E2}"/>
              </a:ext>
            </a:extLst>
          </p:cNvPr>
          <p:cNvGrpSpPr/>
          <p:nvPr/>
        </p:nvGrpSpPr>
        <p:grpSpPr>
          <a:xfrm>
            <a:off x="9477421" y="3677722"/>
            <a:ext cx="504000" cy="453600"/>
            <a:chOff x="1603610" y="1610999"/>
            <a:chExt cx="504000" cy="453600"/>
          </a:xfrm>
        </p:grpSpPr>
        <p:sp>
          <p:nvSpPr>
            <p:cNvPr id="561" name="Rectangle 560">
              <a:extLst>
                <a:ext uri="{FF2B5EF4-FFF2-40B4-BE49-F238E27FC236}">
                  <a16:creationId xmlns:a16="http://schemas.microsoft.com/office/drawing/2014/main" id="{F503B7E5-6CF5-438A-A352-444484FE118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2" name="Group 561">
              <a:extLst>
                <a:ext uri="{FF2B5EF4-FFF2-40B4-BE49-F238E27FC236}">
                  <a16:creationId xmlns:a16="http://schemas.microsoft.com/office/drawing/2014/main" id="{D11B2505-8A58-49EF-B1DA-9762FC97ED5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63" name="Rectangle 562">
                <a:extLst>
                  <a:ext uri="{FF2B5EF4-FFF2-40B4-BE49-F238E27FC236}">
                    <a16:creationId xmlns:a16="http://schemas.microsoft.com/office/drawing/2014/main" id="{B36E47EB-BD24-47EB-A2D3-918E1C91E3B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4" name="Rectangle 563">
                <a:extLst>
                  <a:ext uri="{FF2B5EF4-FFF2-40B4-BE49-F238E27FC236}">
                    <a16:creationId xmlns:a16="http://schemas.microsoft.com/office/drawing/2014/main" id="{EA6C650D-E72F-4676-9C8C-159E22F61FB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5" name="Rectangle 564">
                <a:extLst>
                  <a:ext uri="{FF2B5EF4-FFF2-40B4-BE49-F238E27FC236}">
                    <a16:creationId xmlns:a16="http://schemas.microsoft.com/office/drawing/2014/main" id="{EE4DD432-FB11-4F05-8A8E-32F68F4B21F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66" name="Group 565">
            <a:extLst>
              <a:ext uri="{FF2B5EF4-FFF2-40B4-BE49-F238E27FC236}">
                <a16:creationId xmlns:a16="http://schemas.microsoft.com/office/drawing/2014/main" id="{3FAFC32C-0B81-4838-8AC3-7F4B71909C7A}"/>
              </a:ext>
            </a:extLst>
          </p:cNvPr>
          <p:cNvGrpSpPr/>
          <p:nvPr/>
        </p:nvGrpSpPr>
        <p:grpSpPr>
          <a:xfrm>
            <a:off x="9983925" y="3677722"/>
            <a:ext cx="504000" cy="453600"/>
            <a:chOff x="1603610" y="1610999"/>
            <a:chExt cx="504000" cy="453600"/>
          </a:xfrm>
        </p:grpSpPr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2DC4D3F2-5675-4FE0-A6C9-C788333DEEF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8" name="Group 567">
              <a:extLst>
                <a:ext uri="{FF2B5EF4-FFF2-40B4-BE49-F238E27FC236}">
                  <a16:creationId xmlns:a16="http://schemas.microsoft.com/office/drawing/2014/main" id="{81E48EC9-79C4-4CA0-9681-892C8DABFA2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69" name="Rectangle 568">
                <a:extLst>
                  <a:ext uri="{FF2B5EF4-FFF2-40B4-BE49-F238E27FC236}">
                    <a16:creationId xmlns:a16="http://schemas.microsoft.com/office/drawing/2014/main" id="{417D6F3B-D1A4-4F32-96B1-56DD5087E8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Rectangle 569">
                <a:extLst>
                  <a:ext uri="{FF2B5EF4-FFF2-40B4-BE49-F238E27FC236}">
                    <a16:creationId xmlns:a16="http://schemas.microsoft.com/office/drawing/2014/main" id="{F4614A48-EBE1-4663-9BE9-434C865CF85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1" name="Rectangle 570">
                <a:extLst>
                  <a:ext uri="{FF2B5EF4-FFF2-40B4-BE49-F238E27FC236}">
                    <a16:creationId xmlns:a16="http://schemas.microsoft.com/office/drawing/2014/main" id="{8D55B06A-DFA6-4196-8A28-FA23B62AC93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72" name="Group 571">
            <a:extLst>
              <a:ext uri="{FF2B5EF4-FFF2-40B4-BE49-F238E27FC236}">
                <a16:creationId xmlns:a16="http://schemas.microsoft.com/office/drawing/2014/main" id="{E0F946F5-22C4-42DA-8823-BF49A321C8CE}"/>
              </a:ext>
            </a:extLst>
          </p:cNvPr>
          <p:cNvGrpSpPr/>
          <p:nvPr/>
        </p:nvGrpSpPr>
        <p:grpSpPr>
          <a:xfrm>
            <a:off x="460802" y="4324285"/>
            <a:ext cx="504000" cy="453600"/>
            <a:chOff x="1603610" y="1610999"/>
            <a:chExt cx="504000" cy="453600"/>
          </a:xfrm>
        </p:grpSpPr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2E2A2A5B-E95E-477B-907C-2A5ACE16283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74" name="Group 573">
              <a:extLst>
                <a:ext uri="{FF2B5EF4-FFF2-40B4-BE49-F238E27FC236}">
                  <a16:creationId xmlns:a16="http://schemas.microsoft.com/office/drawing/2014/main" id="{D87A4E27-5A63-46AE-BED9-6BC0BD17228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75" name="Rectangle 574">
                <a:extLst>
                  <a:ext uri="{FF2B5EF4-FFF2-40B4-BE49-F238E27FC236}">
                    <a16:creationId xmlns:a16="http://schemas.microsoft.com/office/drawing/2014/main" id="{5355D888-0BBC-4141-B4C0-84CDDD6D99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6" name="Rectangle 575">
                <a:extLst>
                  <a:ext uri="{FF2B5EF4-FFF2-40B4-BE49-F238E27FC236}">
                    <a16:creationId xmlns:a16="http://schemas.microsoft.com/office/drawing/2014/main" id="{FB900432-D363-4901-B3B8-4F0C3A16F62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7" name="Rectangle 576">
                <a:extLst>
                  <a:ext uri="{FF2B5EF4-FFF2-40B4-BE49-F238E27FC236}">
                    <a16:creationId xmlns:a16="http://schemas.microsoft.com/office/drawing/2014/main" id="{5C548D88-DF18-4079-8F6E-E7B1AC1047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B9AE0B1E-9DE3-44A5-8F1D-C8C9C86AD1D2}"/>
              </a:ext>
            </a:extLst>
          </p:cNvPr>
          <p:cNvGrpSpPr/>
          <p:nvPr/>
        </p:nvGrpSpPr>
        <p:grpSpPr>
          <a:xfrm>
            <a:off x="964891" y="4324285"/>
            <a:ext cx="504000" cy="453600"/>
            <a:chOff x="1603610" y="1610999"/>
            <a:chExt cx="504000" cy="453600"/>
          </a:xfrm>
        </p:grpSpPr>
        <p:sp>
          <p:nvSpPr>
            <p:cNvPr id="579" name="Rectangle 578">
              <a:extLst>
                <a:ext uri="{FF2B5EF4-FFF2-40B4-BE49-F238E27FC236}">
                  <a16:creationId xmlns:a16="http://schemas.microsoft.com/office/drawing/2014/main" id="{82C74EF6-AE4A-4317-89EA-8C2499A21505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80" name="Group 579">
              <a:extLst>
                <a:ext uri="{FF2B5EF4-FFF2-40B4-BE49-F238E27FC236}">
                  <a16:creationId xmlns:a16="http://schemas.microsoft.com/office/drawing/2014/main" id="{E40ED81D-2FC5-458F-9511-9C039208CF7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81" name="Rectangle 580">
                <a:extLst>
                  <a:ext uri="{FF2B5EF4-FFF2-40B4-BE49-F238E27FC236}">
                    <a16:creationId xmlns:a16="http://schemas.microsoft.com/office/drawing/2014/main" id="{75425497-B691-4CAE-ADBD-6B64008410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2" name="Rectangle 581">
                <a:extLst>
                  <a:ext uri="{FF2B5EF4-FFF2-40B4-BE49-F238E27FC236}">
                    <a16:creationId xmlns:a16="http://schemas.microsoft.com/office/drawing/2014/main" id="{FCA73ADB-84C5-4AA5-9659-F36DD94ABBC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3" name="Rectangle 582">
                <a:extLst>
                  <a:ext uri="{FF2B5EF4-FFF2-40B4-BE49-F238E27FC236}">
                    <a16:creationId xmlns:a16="http://schemas.microsoft.com/office/drawing/2014/main" id="{DAFDA59F-19A9-4C77-890F-69401D6C95F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1A93AA25-D55D-4773-BC3B-24A17B53C2BA}"/>
              </a:ext>
            </a:extLst>
          </p:cNvPr>
          <p:cNvGrpSpPr/>
          <p:nvPr/>
        </p:nvGrpSpPr>
        <p:grpSpPr>
          <a:xfrm>
            <a:off x="1471395" y="4324285"/>
            <a:ext cx="504000" cy="453600"/>
            <a:chOff x="1603610" y="1610999"/>
            <a:chExt cx="504000" cy="453600"/>
          </a:xfrm>
        </p:grpSpPr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318474F9-CE78-4216-A5C1-3F8D9F7A455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86" name="Group 585">
              <a:extLst>
                <a:ext uri="{FF2B5EF4-FFF2-40B4-BE49-F238E27FC236}">
                  <a16:creationId xmlns:a16="http://schemas.microsoft.com/office/drawing/2014/main" id="{E04009A3-8FF4-45CF-BA74-88E9CF3CB67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87" name="Rectangle 586">
                <a:extLst>
                  <a:ext uri="{FF2B5EF4-FFF2-40B4-BE49-F238E27FC236}">
                    <a16:creationId xmlns:a16="http://schemas.microsoft.com/office/drawing/2014/main" id="{B4219F96-382B-48D3-A533-5E868777E6D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8" name="Rectangle 587">
                <a:extLst>
                  <a:ext uri="{FF2B5EF4-FFF2-40B4-BE49-F238E27FC236}">
                    <a16:creationId xmlns:a16="http://schemas.microsoft.com/office/drawing/2014/main" id="{3BB01EB4-0FF6-4D4A-9DE0-19F58838BE1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9" name="Rectangle 588">
                <a:extLst>
                  <a:ext uri="{FF2B5EF4-FFF2-40B4-BE49-F238E27FC236}">
                    <a16:creationId xmlns:a16="http://schemas.microsoft.com/office/drawing/2014/main" id="{12A33F15-B743-49B5-9000-EE7A6A580BE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90" name="Group 589">
            <a:extLst>
              <a:ext uri="{FF2B5EF4-FFF2-40B4-BE49-F238E27FC236}">
                <a16:creationId xmlns:a16="http://schemas.microsoft.com/office/drawing/2014/main" id="{7C1B2972-0E4A-4047-8EF8-273D7E18F685}"/>
              </a:ext>
            </a:extLst>
          </p:cNvPr>
          <p:cNvGrpSpPr/>
          <p:nvPr/>
        </p:nvGrpSpPr>
        <p:grpSpPr>
          <a:xfrm>
            <a:off x="1975484" y="4324285"/>
            <a:ext cx="504000" cy="453600"/>
            <a:chOff x="1603610" y="1610999"/>
            <a:chExt cx="504000" cy="453600"/>
          </a:xfrm>
        </p:grpSpPr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B593AAB6-23D8-4ABA-8788-7D24EB8F3FB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632FD60D-26B9-461B-8E91-9F83F5C078C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93" name="Rectangle 592">
                <a:extLst>
                  <a:ext uri="{FF2B5EF4-FFF2-40B4-BE49-F238E27FC236}">
                    <a16:creationId xmlns:a16="http://schemas.microsoft.com/office/drawing/2014/main" id="{0C874A59-90B5-4408-8293-F803E6F012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4" name="Rectangle 593">
                <a:extLst>
                  <a:ext uri="{FF2B5EF4-FFF2-40B4-BE49-F238E27FC236}">
                    <a16:creationId xmlns:a16="http://schemas.microsoft.com/office/drawing/2014/main" id="{4766D025-605D-4DE2-B55E-FB8BA747E94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5" name="Rectangle 594">
                <a:extLst>
                  <a:ext uri="{FF2B5EF4-FFF2-40B4-BE49-F238E27FC236}">
                    <a16:creationId xmlns:a16="http://schemas.microsoft.com/office/drawing/2014/main" id="{18D402F9-0FA7-4FE8-A097-A34D209992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96" name="Group 595">
            <a:extLst>
              <a:ext uri="{FF2B5EF4-FFF2-40B4-BE49-F238E27FC236}">
                <a16:creationId xmlns:a16="http://schemas.microsoft.com/office/drawing/2014/main" id="{A3BC1DCB-0EEE-4D39-9D5E-305F606A5989}"/>
              </a:ext>
            </a:extLst>
          </p:cNvPr>
          <p:cNvGrpSpPr/>
          <p:nvPr/>
        </p:nvGrpSpPr>
        <p:grpSpPr>
          <a:xfrm>
            <a:off x="2476119" y="4324285"/>
            <a:ext cx="504000" cy="453600"/>
            <a:chOff x="1603610" y="1610999"/>
            <a:chExt cx="504000" cy="453600"/>
          </a:xfrm>
        </p:grpSpPr>
        <p:sp>
          <p:nvSpPr>
            <p:cNvPr id="597" name="Rectangle 596">
              <a:extLst>
                <a:ext uri="{FF2B5EF4-FFF2-40B4-BE49-F238E27FC236}">
                  <a16:creationId xmlns:a16="http://schemas.microsoft.com/office/drawing/2014/main" id="{65B764A0-E86A-4265-A535-8DDC7616D2B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98" name="Group 597">
              <a:extLst>
                <a:ext uri="{FF2B5EF4-FFF2-40B4-BE49-F238E27FC236}">
                  <a16:creationId xmlns:a16="http://schemas.microsoft.com/office/drawing/2014/main" id="{36DB3230-90F6-40FC-9279-BF9A20C8ABE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99" name="Rectangle 598">
                <a:extLst>
                  <a:ext uri="{FF2B5EF4-FFF2-40B4-BE49-F238E27FC236}">
                    <a16:creationId xmlns:a16="http://schemas.microsoft.com/office/drawing/2014/main" id="{D240BC9A-52C0-4793-B273-5276DAE28E7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0" name="Rectangle 599">
                <a:extLst>
                  <a:ext uri="{FF2B5EF4-FFF2-40B4-BE49-F238E27FC236}">
                    <a16:creationId xmlns:a16="http://schemas.microsoft.com/office/drawing/2014/main" id="{31045411-3B76-4BF4-8F27-34FD74E50C5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1" name="Rectangle 600">
                <a:extLst>
                  <a:ext uri="{FF2B5EF4-FFF2-40B4-BE49-F238E27FC236}">
                    <a16:creationId xmlns:a16="http://schemas.microsoft.com/office/drawing/2014/main" id="{18DE338B-FC26-456A-A1C6-4B96EB6FF85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02" name="Group 601">
            <a:extLst>
              <a:ext uri="{FF2B5EF4-FFF2-40B4-BE49-F238E27FC236}">
                <a16:creationId xmlns:a16="http://schemas.microsoft.com/office/drawing/2014/main" id="{DBCCFEF5-BCB4-4059-8AD9-2589B04B0F86}"/>
              </a:ext>
            </a:extLst>
          </p:cNvPr>
          <p:cNvGrpSpPr/>
          <p:nvPr/>
        </p:nvGrpSpPr>
        <p:grpSpPr>
          <a:xfrm>
            <a:off x="3053948" y="4324285"/>
            <a:ext cx="504000" cy="453600"/>
            <a:chOff x="1603610" y="1610999"/>
            <a:chExt cx="504000" cy="453600"/>
          </a:xfrm>
        </p:grpSpPr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C0787AFB-35AE-4831-9652-581C62A8598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04" name="Group 603">
              <a:extLst>
                <a:ext uri="{FF2B5EF4-FFF2-40B4-BE49-F238E27FC236}">
                  <a16:creationId xmlns:a16="http://schemas.microsoft.com/office/drawing/2014/main" id="{958ACCFB-B58E-49E0-91EB-5057DE99C19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05" name="Rectangle 604">
                <a:extLst>
                  <a:ext uri="{FF2B5EF4-FFF2-40B4-BE49-F238E27FC236}">
                    <a16:creationId xmlns:a16="http://schemas.microsoft.com/office/drawing/2014/main" id="{151DBCC9-114E-48A5-9536-4189392F4FC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6" name="Rectangle 605">
                <a:extLst>
                  <a:ext uri="{FF2B5EF4-FFF2-40B4-BE49-F238E27FC236}">
                    <a16:creationId xmlns:a16="http://schemas.microsoft.com/office/drawing/2014/main" id="{7D615DE9-C2DA-4647-949A-112E6A35665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7" name="Rectangle 606">
                <a:extLst>
                  <a:ext uri="{FF2B5EF4-FFF2-40B4-BE49-F238E27FC236}">
                    <a16:creationId xmlns:a16="http://schemas.microsoft.com/office/drawing/2014/main" id="{FD666F76-3CEC-4458-8C61-80D9DFB497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76078232-EAF6-424D-9B79-B729A72AE93F}"/>
              </a:ext>
            </a:extLst>
          </p:cNvPr>
          <p:cNvGrpSpPr/>
          <p:nvPr/>
        </p:nvGrpSpPr>
        <p:grpSpPr>
          <a:xfrm>
            <a:off x="3560452" y="4324285"/>
            <a:ext cx="504000" cy="453600"/>
            <a:chOff x="1603610" y="1610999"/>
            <a:chExt cx="504000" cy="453600"/>
          </a:xfrm>
        </p:grpSpPr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5A62241C-BD70-4BA2-9769-4FB1EF78EBE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10" name="Group 609">
              <a:extLst>
                <a:ext uri="{FF2B5EF4-FFF2-40B4-BE49-F238E27FC236}">
                  <a16:creationId xmlns:a16="http://schemas.microsoft.com/office/drawing/2014/main" id="{04A60C21-2482-4D77-A6EF-BCF9F8973F0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11" name="Rectangle 610">
                <a:extLst>
                  <a:ext uri="{FF2B5EF4-FFF2-40B4-BE49-F238E27FC236}">
                    <a16:creationId xmlns:a16="http://schemas.microsoft.com/office/drawing/2014/main" id="{798A49B8-08E7-47FB-888B-C15A2476F82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2" name="Rectangle 611">
                <a:extLst>
                  <a:ext uri="{FF2B5EF4-FFF2-40B4-BE49-F238E27FC236}">
                    <a16:creationId xmlns:a16="http://schemas.microsoft.com/office/drawing/2014/main" id="{A0EB2892-3230-4A93-B7E6-36BBC281EA9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3" name="Rectangle 612">
                <a:extLst>
                  <a:ext uri="{FF2B5EF4-FFF2-40B4-BE49-F238E27FC236}">
                    <a16:creationId xmlns:a16="http://schemas.microsoft.com/office/drawing/2014/main" id="{C5D6C509-A7D3-4E60-8B6B-A0222213C4D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14" name="Group 613">
            <a:extLst>
              <a:ext uri="{FF2B5EF4-FFF2-40B4-BE49-F238E27FC236}">
                <a16:creationId xmlns:a16="http://schemas.microsoft.com/office/drawing/2014/main" id="{3A776906-2119-42A9-AD7C-FA646FCDE49B}"/>
              </a:ext>
            </a:extLst>
          </p:cNvPr>
          <p:cNvGrpSpPr/>
          <p:nvPr/>
        </p:nvGrpSpPr>
        <p:grpSpPr>
          <a:xfrm>
            <a:off x="4064541" y="4324285"/>
            <a:ext cx="504000" cy="453600"/>
            <a:chOff x="1603610" y="1610999"/>
            <a:chExt cx="504000" cy="453600"/>
          </a:xfrm>
        </p:grpSpPr>
        <p:sp>
          <p:nvSpPr>
            <p:cNvPr id="615" name="Rectangle 614">
              <a:extLst>
                <a:ext uri="{FF2B5EF4-FFF2-40B4-BE49-F238E27FC236}">
                  <a16:creationId xmlns:a16="http://schemas.microsoft.com/office/drawing/2014/main" id="{39892ECE-AECA-49F7-B843-BD8A3B7E09F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16" name="Group 615">
              <a:extLst>
                <a:ext uri="{FF2B5EF4-FFF2-40B4-BE49-F238E27FC236}">
                  <a16:creationId xmlns:a16="http://schemas.microsoft.com/office/drawing/2014/main" id="{7704ACFC-B0BD-43B0-AE67-2CC753F1B83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17" name="Rectangle 616">
                <a:extLst>
                  <a:ext uri="{FF2B5EF4-FFF2-40B4-BE49-F238E27FC236}">
                    <a16:creationId xmlns:a16="http://schemas.microsoft.com/office/drawing/2014/main" id="{A1B87193-0C71-447D-9765-A1DE95F604F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8" name="Rectangle 617">
                <a:extLst>
                  <a:ext uri="{FF2B5EF4-FFF2-40B4-BE49-F238E27FC236}">
                    <a16:creationId xmlns:a16="http://schemas.microsoft.com/office/drawing/2014/main" id="{AD062312-4112-451A-892E-4CCA87DB27C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9" name="Rectangle 618">
                <a:extLst>
                  <a:ext uri="{FF2B5EF4-FFF2-40B4-BE49-F238E27FC236}">
                    <a16:creationId xmlns:a16="http://schemas.microsoft.com/office/drawing/2014/main" id="{5DDB9BDE-11C7-4EE3-A95B-AE76E2EE34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539AD7C7-D808-4874-92AB-64E38346CC8E}"/>
              </a:ext>
            </a:extLst>
          </p:cNvPr>
          <p:cNvGrpSpPr/>
          <p:nvPr/>
        </p:nvGrpSpPr>
        <p:grpSpPr>
          <a:xfrm>
            <a:off x="4573309" y="4324285"/>
            <a:ext cx="504000" cy="453600"/>
            <a:chOff x="1603610" y="1610999"/>
            <a:chExt cx="504000" cy="453600"/>
          </a:xfrm>
        </p:grpSpPr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5290CD70-5FEF-4CA6-94A4-8FF698666FF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22" name="Group 621">
              <a:extLst>
                <a:ext uri="{FF2B5EF4-FFF2-40B4-BE49-F238E27FC236}">
                  <a16:creationId xmlns:a16="http://schemas.microsoft.com/office/drawing/2014/main" id="{0E5C6F8A-4564-4629-AF5B-6998EC2C22A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23" name="Rectangle 622">
                <a:extLst>
                  <a:ext uri="{FF2B5EF4-FFF2-40B4-BE49-F238E27FC236}">
                    <a16:creationId xmlns:a16="http://schemas.microsoft.com/office/drawing/2014/main" id="{EB1DE5EA-8885-4FEA-AD82-088EE96C09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4" name="Rectangle 623">
                <a:extLst>
                  <a:ext uri="{FF2B5EF4-FFF2-40B4-BE49-F238E27FC236}">
                    <a16:creationId xmlns:a16="http://schemas.microsoft.com/office/drawing/2014/main" id="{1DA988B8-A9D5-4EDD-A1A1-B4527776531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5" name="Rectangle 624">
                <a:extLst>
                  <a:ext uri="{FF2B5EF4-FFF2-40B4-BE49-F238E27FC236}">
                    <a16:creationId xmlns:a16="http://schemas.microsoft.com/office/drawing/2014/main" id="{F373E05B-72AC-4910-AAC8-50F5278B2A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38" name="Group 637">
            <a:extLst>
              <a:ext uri="{FF2B5EF4-FFF2-40B4-BE49-F238E27FC236}">
                <a16:creationId xmlns:a16="http://schemas.microsoft.com/office/drawing/2014/main" id="{390666B0-ECD3-45C4-A4E4-DAECA8D67267}"/>
              </a:ext>
            </a:extLst>
          </p:cNvPr>
          <p:cNvGrpSpPr/>
          <p:nvPr/>
        </p:nvGrpSpPr>
        <p:grpSpPr>
          <a:xfrm>
            <a:off x="460802" y="4777946"/>
            <a:ext cx="504000" cy="453600"/>
            <a:chOff x="1603610" y="1610999"/>
            <a:chExt cx="504000" cy="453600"/>
          </a:xfrm>
        </p:grpSpPr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364C8E2E-9209-44CD-A763-7150F99624F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40" name="Group 639">
              <a:extLst>
                <a:ext uri="{FF2B5EF4-FFF2-40B4-BE49-F238E27FC236}">
                  <a16:creationId xmlns:a16="http://schemas.microsoft.com/office/drawing/2014/main" id="{1E329F57-17B7-4CF2-9A91-36DCC347D0F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41" name="Rectangle 640">
                <a:extLst>
                  <a:ext uri="{FF2B5EF4-FFF2-40B4-BE49-F238E27FC236}">
                    <a16:creationId xmlns:a16="http://schemas.microsoft.com/office/drawing/2014/main" id="{FBFFEBF6-C5EE-428C-A753-21BCF0F133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2" name="Rectangle 641">
                <a:extLst>
                  <a:ext uri="{FF2B5EF4-FFF2-40B4-BE49-F238E27FC236}">
                    <a16:creationId xmlns:a16="http://schemas.microsoft.com/office/drawing/2014/main" id="{8BB02DC8-B082-482A-A71C-831B1DE0345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3" name="Rectangle 642">
                <a:extLst>
                  <a:ext uri="{FF2B5EF4-FFF2-40B4-BE49-F238E27FC236}">
                    <a16:creationId xmlns:a16="http://schemas.microsoft.com/office/drawing/2014/main" id="{95E58EE0-7279-42F2-B81A-4AE94105638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44" name="Group 643">
            <a:extLst>
              <a:ext uri="{FF2B5EF4-FFF2-40B4-BE49-F238E27FC236}">
                <a16:creationId xmlns:a16="http://schemas.microsoft.com/office/drawing/2014/main" id="{3C61AD8B-8A2A-47A5-BC04-E7E00BBD6B49}"/>
              </a:ext>
            </a:extLst>
          </p:cNvPr>
          <p:cNvGrpSpPr/>
          <p:nvPr/>
        </p:nvGrpSpPr>
        <p:grpSpPr>
          <a:xfrm>
            <a:off x="961437" y="4777946"/>
            <a:ext cx="504000" cy="453600"/>
            <a:chOff x="1603610" y="1610999"/>
            <a:chExt cx="504000" cy="453600"/>
          </a:xfrm>
        </p:grpSpPr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8FE0683C-5F25-4B33-BBEF-FEC5A406C05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46" name="Group 645">
              <a:extLst>
                <a:ext uri="{FF2B5EF4-FFF2-40B4-BE49-F238E27FC236}">
                  <a16:creationId xmlns:a16="http://schemas.microsoft.com/office/drawing/2014/main" id="{EDE6FA50-31DB-4BE1-9E11-5FCBB79DB01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47" name="Rectangle 646">
                <a:extLst>
                  <a:ext uri="{FF2B5EF4-FFF2-40B4-BE49-F238E27FC236}">
                    <a16:creationId xmlns:a16="http://schemas.microsoft.com/office/drawing/2014/main" id="{C6DEFBE3-218B-440A-9865-5C675999D9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8" name="Rectangle 647">
                <a:extLst>
                  <a:ext uri="{FF2B5EF4-FFF2-40B4-BE49-F238E27FC236}">
                    <a16:creationId xmlns:a16="http://schemas.microsoft.com/office/drawing/2014/main" id="{F4370D46-B524-4BDE-8CA9-22421403500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9" name="Rectangle 648">
                <a:extLst>
                  <a:ext uri="{FF2B5EF4-FFF2-40B4-BE49-F238E27FC236}">
                    <a16:creationId xmlns:a16="http://schemas.microsoft.com/office/drawing/2014/main" id="{C2009F04-79E2-42E0-ADA5-72304DF35A1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50" name="Group 649">
            <a:extLst>
              <a:ext uri="{FF2B5EF4-FFF2-40B4-BE49-F238E27FC236}">
                <a16:creationId xmlns:a16="http://schemas.microsoft.com/office/drawing/2014/main" id="{D10C9861-AC50-41F5-A620-0E8C42591AB9}"/>
              </a:ext>
            </a:extLst>
          </p:cNvPr>
          <p:cNvGrpSpPr/>
          <p:nvPr/>
        </p:nvGrpSpPr>
        <p:grpSpPr>
          <a:xfrm>
            <a:off x="1465526" y="4777946"/>
            <a:ext cx="504000" cy="453600"/>
            <a:chOff x="1603610" y="1610999"/>
            <a:chExt cx="504000" cy="453600"/>
          </a:xfrm>
        </p:grpSpPr>
        <p:sp>
          <p:nvSpPr>
            <p:cNvPr id="651" name="Rectangle 650">
              <a:extLst>
                <a:ext uri="{FF2B5EF4-FFF2-40B4-BE49-F238E27FC236}">
                  <a16:creationId xmlns:a16="http://schemas.microsoft.com/office/drawing/2014/main" id="{F459469A-4467-417E-80DB-EBBA24027AC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52" name="Group 651">
              <a:extLst>
                <a:ext uri="{FF2B5EF4-FFF2-40B4-BE49-F238E27FC236}">
                  <a16:creationId xmlns:a16="http://schemas.microsoft.com/office/drawing/2014/main" id="{491355BE-7F96-46EA-8E9F-A3ED04E5C0F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53" name="Rectangle 652">
                <a:extLst>
                  <a:ext uri="{FF2B5EF4-FFF2-40B4-BE49-F238E27FC236}">
                    <a16:creationId xmlns:a16="http://schemas.microsoft.com/office/drawing/2014/main" id="{63628165-9043-4197-AB00-C5A09DDA4AF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4" name="Rectangle 653">
                <a:extLst>
                  <a:ext uri="{FF2B5EF4-FFF2-40B4-BE49-F238E27FC236}">
                    <a16:creationId xmlns:a16="http://schemas.microsoft.com/office/drawing/2014/main" id="{BBCE3A0F-45A4-488E-BCB6-7D13EF00C7E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5" name="Rectangle 654">
                <a:extLst>
                  <a:ext uri="{FF2B5EF4-FFF2-40B4-BE49-F238E27FC236}">
                    <a16:creationId xmlns:a16="http://schemas.microsoft.com/office/drawing/2014/main" id="{C08C7332-3208-4E86-AF95-845FDBE60B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56" name="Group 655">
            <a:extLst>
              <a:ext uri="{FF2B5EF4-FFF2-40B4-BE49-F238E27FC236}">
                <a16:creationId xmlns:a16="http://schemas.microsoft.com/office/drawing/2014/main" id="{03AA91FF-F53A-4F27-9DDC-EDE0241E3DDF}"/>
              </a:ext>
            </a:extLst>
          </p:cNvPr>
          <p:cNvGrpSpPr/>
          <p:nvPr/>
        </p:nvGrpSpPr>
        <p:grpSpPr>
          <a:xfrm>
            <a:off x="1972030" y="4777946"/>
            <a:ext cx="504000" cy="453600"/>
            <a:chOff x="1603610" y="1610999"/>
            <a:chExt cx="504000" cy="453600"/>
          </a:xfrm>
        </p:grpSpPr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EA33623D-A1DC-4761-85C9-FBF1699DF28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58" name="Group 657">
              <a:extLst>
                <a:ext uri="{FF2B5EF4-FFF2-40B4-BE49-F238E27FC236}">
                  <a16:creationId xmlns:a16="http://schemas.microsoft.com/office/drawing/2014/main" id="{122EBE44-6203-41E7-88C4-62A54EA32B8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59" name="Rectangle 658">
                <a:extLst>
                  <a:ext uri="{FF2B5EF4-FFF2-40B4-BE49-F238E27FC236}">
                    <a16:creationId xmlns:a16="http://schemas.microsoft.com/office/drawing/2014/main" id="{8B5A41D9-EB45-4022-949B-141AAA15DC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0" name="Rectangle 659">
                <a:extLst>
                  <a:ext uri="{FF2B5EF4-FFF2-40B4-BE49-F238E27FC236}">
                    <a16:creationId xmlns:a16="http://schemas.microsoft.com/office/drawing/2014/main" id="{D8B883BE-0939-4E03-B5C8-06EA8776431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1" name="Rectangle 660">
                <a:extLst>
                  <a:ext uri="{FF2B5EF4-FFF2-40B4-BE49-F238E27FC236}">
                    <a16:creationId xmlns:a16="http://schemas.microsoft.com/office/drawing/2014/main" id="{BAF81F2C-0C93-4234-B5A6-29F6F921631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62" name="Group 661">
            <a:extLst>
              <a:ext uri="{FF2B5EF4-FFF2-40B4-BE49-F238E27FC236}">
                <a16:creationId xmlns:a16="http://schemas.microsoft.com/office/drawing/2014/main" id="{AC31C712-52F8-42E3-9289-694254CF10FD}"/>
              </a:ext>
            </a:extLst>
          </p:cNvPr>
          <p:cNvGrpSpPr/>
          <p:nvPr/>
        </p:nvGrpSpPr>
        <p:grpSpPr>
          <a:xfrm>
            <a:off x="2476119" y="4777946"/>
            <a:ext cx="504000" cy="453600"/>
            <a:chOff x="1603610" y="1610999"/>
            <a:chExt cx="504000" cy="453600"/>
          </a:xfrm>
        </p:grpSpPr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91CD6221-1170-48FB-81EA-4FEAC4A14F2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64" name="Group 663">
              <a:extLst>
                <a:ext uri="{FF2B5EF4-FFF2-40B4-BE49-F238E27FC236}">
                  <a16:creationId xmlns:a16="http://schemas.microsoft.com/office/drawing/2014/main" id="{9D683D35-CD3E-4C50-A89C-EB7ED696AD46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65" name="Rectangle 664">
                <a:extLst>
                  <a:ext uri="{FF2B5EF4-FFF2-40B4-BE49-F238E27FC236}">
                    <a16:creationId xmlns:a16="http://schemas.microsoft.com/office/drawing/2014/main" id="{DF97DB59-40B7-4EEE-A8DC-075FA5D39AB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6" name="Rectangle 665">
                <a:extLst>
                  <a:ext uri="{FF2B5EF4-FFF2-40B4-BE49-F238E27FC236}">
                    <a16:creationId xmlns:a16="http://schemas.microsoft.com/office/drawing/2014/main" id="{782B43A3-6628-42F3-8F59-070957CF1BD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7" name="Rectangle 666">
                <a:extLst>
                  <a:ext uri="{FF2B5EF4-FFF2-40B4-BE49-F238E27FC236}">
                    <a16:creationId xmlns:a16="http://schemas.microsoft.com/office/drawing/2014/main" id="{0DC06BB9-57CA-4242-B4D1-28F0270169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68" name="Group 667">
            <a:extLst>
              <a:ext uri="{FF2B5EF4-FFF2-40B4-BE49-F238E27FC236}">
                <a16:creationId xmlns:a16="http://schemas.microsoft.com/office/drawing/2014/main" id="{BD33E2A7-62CA-4B3A-BB29-195FEA520E5F}"/>
              </a:ext>
            </a:extLst>
          </p:cNvPr>
          <p:cNvGrpSpPr/>
          <p:nvPr/>
        </p:nvGrpSpPr>
        <p:grpSpPr>
          <a:xfrm>
            <a:off x="3055585" y="4777946"/>
            <a:ext cx="504000" cy="453600"/>
            <a:chOff x="1603610" y="1610999"/>
            <a:chExt cx="504000" cy="453600"/>
          </a:xfrm>
        </p:grpSpPr>
        <p:sp>
          <p:nvSpPr>
            <p:cNvPr id="669" name="Rectangle 668">
              <a:extLst>
                <a:ext uri="{FF2B5EF4-FFF2-40B4-BE49-F238E27FC236}">
                  <a16:creationId xmlns:a16="http://schemas.microsoft.com/office/drawing/2014/main" id="{EA78DB8F-13EE-4C97-9B11-3883CABE1A8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70" name="Group 669">
              <a:extLst>
                <a:ext uri="{FF2B5EF4-FFF2-40B4-BE49-F238E27FC236}">
                  <a16:creationId xmlns:a16="http://schemas.microsoft.com/office/drawing/2014/main" id="{3A0B9099-F085-4356-A2BF-043FD48DAEC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71" name="Rectangle 670">
                <a:extLst>
                  <a:ext uri="{FF2B5EF4-FFF2-40B4-BE49-F238E27FC236}">
                    <a16:creationId xmlns:a16="http://schemas.microsoft.com/office/drawing/2014/main" id="{8E2C3B65-70BC-4D9B-8913-54A823A591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2" name="Rectangle 671">
                <a:extLst>
                  <a:ext uri="{FF2B5EF4-FFF2-40B4-BE49-F238E27FC236}">
                    <a16:creationId xmlns:a16="http://schemas.microsoft.com/office/drawing/2014/main" id="{23DFE567-50BB-4ACC-974A-F7F9C5E4D3D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id="{BB63D2F8-8870-4424-AAFE-471CA9F128E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74" name="Group 673">
            <a:extLst>
              <a:ext uri="{FF2B5EF4-FFF2-40B4-BE49-F238E27FC236}">
                <a16:creationId xmlns:a16="http://schemas.microsoft.com/office/drawing/2014/main" id="{5D3DB2F2-D04A-47A1-B164-8BB0BC523FC7}"/>
              </a:ext>
            </a:extLst>
          </p:cNvPr>
          <p:cNvGrpSpPr/>
          <p:nvPr/>
        </p:nvGrpSpPr>
        <p:grpSpPr>
          <a:xfrm>
            <a:off x="3559674" y="4777946"/>
            <a:ext cx="504000" cy="453600"/>
            <a:chOff x="1603610" y="1610999"/>
            <a:chExt cx="504000" cy="453600"/>
          </a:xfrm>
        </p:grpSpPr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0F6FDF1A-9477-42A0-8745-EE3EC3059C3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76" name="Group 675">
              <a:extLst>
                <a:ext uri="{FF2B5EF4-FFF2-40B4-BE49-F238E27FC236}">
                  <a16:creationId xmlns:a16="http://schemas.microsoft.com/office/drawing/2014/main" id="{2A758199-EB92-4530-9F5F-B7F7BD98A43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1592A800-40FD-4A76-8D45-4EB13AB5582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id="{58231854-5994-4815-AADB-FFAB8C8B729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id="{3D8CCE01-7E1E-4875-B25F-81BE132F174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6" name="Group 685">
            <a:extLst>
              <a:ext uri="{FF2B5EF4-FFF2-40B4-BE49-F238E27FC236}">
                <a16:creationId xmlns:a16="http://schemas.microsoft.com/office/drawing/2014/main" id="{AC31C712-52F8-42E3-9289-694254CF10FD}"/>
              </a:ext>
            </a:extLst>
          </p:cNvPr>
          <p:cNvGrpSpPr/>
          <p:nvPr/>
        </p:nvGrpSpPr>
        <p:grpSpPr>
          <a:xfrm>
            <a:off x="4067583" y="4780075"/>
            <a:ext cx="504000" cy="453600"/>
            <a:chOff x="1603610" y="1610999"/>
            <a:chExt cx="504000" cy="453600"/>
          </a:xfrm>
        </p:grpSpPr>
        <p:sp>
          <p:nvSpPr>
            <p:cNvPr id="687" name="Rectangle 686">
              <a:extLst>
                <a:ext uri="{FF2B5EF4-FFF2-40B4-BE49-F238E27FC236}">
                  <a16:creationId xmlns:a16="http://schemas.microsoft.com/office/drawing/2014/main" id="{91CD6221-1170-48FB-81EA-4FEAC4A14F2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88" name="Group 687">
              <a:extLst>
                <a:ext uri="{FF2B5EF4-FFF2-40B4-BE49-F238E27FC236}">
                  <a16:creationId xmlns:a16="http://schemas.microsoft.com/office/drawing/2014/main" id="{9D683D35-CD3E-4C50-A89C-EB7ED696AD46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89" name="Rectangle 688">
                <a:extLst>
                  <a:ext uri="{FF2B5EF4-FFF2-40B4-BE49-F238E27FC236}">
                    <a16:creationId xmlns:a16="http://schemas.microsoft.com/office/drawing/2014/main" id="{DF97DB59-40B7-4EEE-A8DC-075FA5D39AB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0" name="Rectangle 689">
                <a:extLst>
                  <a:ext uri="{FF2B5EF4-FFF2-40B4-BE49-F238E27FC236}">
                    <a16:creationId xmlns:a16="http://schemas.microsoft.com/office/drawing/2014/main" id="{782B43A3-6628-42F3-8F59-070957CF1BD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id="{0DC06BB9-57CA-4242-B4D1-28F0270169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92" name="Group 691">
            <a:extLst>
              <a:ext uri="{FF2B5EF4-FFF2-40B4-BE49-F238E27FC236}">
                <a16:creationId xmlns:a16="http://schemas.microsoft.com/office/drawing/2014/main" id="{BD33E2A7-62CA-4B3A-BB29-195FEA520E5F}"/>
              </a:ext>
            </a:extLst>
          </p:cNvPr>
          <p:cNvGrpSpPr/>
          <p:nvPr/>
        </p:nvGrpSpPr>
        <p:grpSpPr>
          <a:xfrm>
            <a:off x="4573309" y="4780075"/>
            <a:ext cx="504000" cy="453600"/>
            <a:chOff x="1603610" y="1610999"/>
            <a:chExt cx="504000" cy="453600"/>
          </a:xfrm>
        </p:grpSpPr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EA78DB8F-13EE-4C97-9B11-3883CABE1A8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94" name="Group 693">
              <a:extLst>
                <a:ext uri="{FF2B5EF4-FFF2-40B4-BE49-F238E27FC236}">
                  <a16:creationId xmlns:a16="http://schemas.microsoft.com/office/drawing/2014/main" id="{3A0B9099-F085-4356-A2BF-043FD48DAEC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95" name="Rectangle 694">
                <a:extLst>
                  <a:ext uri="{FF2B5EF4-FFF2-40B4-BE49-F238E27FC236}">
                    <a16:creationId xmlns:a16="http://schemas.microsoft.com/office/drawing/2014/main" id="{8E2C3B65-70BC-4D9B-8913-54A823A591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6" name="Rectangle 695">
                <a:extLst>
                  <a:ext uri="{FF2B5EF4-FFF2-40B4-BE49-F238E27FC236}">
                    <a16:creationId xmlns:a16="http://schemas.microsoft.com/office/drawing/2014/main" id="{23DFE567-50BB-4ACC-974A-F7F9C5E4D3D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7" name="Rectangle 696">
                <a:extLst>
                  <a:ext uri="{FF2B5EF4-FFF2-40B4-BE49-F238E27FC236}">
                    <a16:creationId xmlns:a16="http://schemas.microsoft.com/office/drawing/2014/main" id="{BB63D2F8-8870-4424-AAFE-471CA9F128E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704" name="Rectangle 703">
            <a:extLst>
              <a:ext uri="{FF2B5EF4-FFF2-40B4-BE49-F238E27FC236}">
                <a16:creationId xmlns:a16="http://schemas.microsoft.com/office/drawing/2014/main" id="{40AC2B7F-A584-463E-A484-A39FEA08437D}"/>
              </a:ext>
            </a:extLst>
          </p:cNvPr>
          <p:cNvSpPr/>
          <p:nvPr/>
        </p:nvSpPr>
        <p:spPr>
          <a:xfrm rot="16200000">
            <a:off x="469890" y="1885617"/>
            <a:ext cx="708660" cy="2594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D7359215-CBB6-4DD4-BF3E-000B94CF74D8}"/>
              </a:ext>
            </a:extLst>
          </p:cNvPr>
          <p:cNvSpPr/>
          <p:nvPr/>
        </p:nvSpPr>
        <p:spPr>
          <a:xfrm>
            <a:off x="6639339" y="3734974"/>
            <a:ext cx="416155" cy="415712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501CCE4B-777C-47C4-A951-DCB9A6159A76}"/>
              </a:ext>
            </a:extLst>
          </p:cNvPr>
          <p:cNvSpPr txBox="1"/>
          <p:nvPr/>
        </p:nvSpPr>
        <p:spPr>
          <a:xfrm>
            <a:off x="6792789" y="4039972"/>
            <a:ext cx="349298" cy="47607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100" b="1" dirty="0"/>
              <a:t>Fire exit</a:t>
            </a:r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2819FF18-A84E-4863-81F7-A3CBBA4E8FCB}"/>
              </a:ext>
            </a:extLst>
          </p:cNvPr>
          <p:cNvSpPr/>
          <p:nvPr/>
        </p:nvSpPr>
        <p:spPr>
          <a:xfrm>
            <a:off x="5023666" y="1742154"/>
            <a:ext cx="1328521" cy="616093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396566A-CA31-4304-B029-FAD6780B4EDE}"/>
              </a:ext>
            </a:extLst>
          </p:cNvPr>
          <p:cNvSpPr txBox="1"/>
          <p:nvPr/>
        </p:nvSpPr>
        <p:spPr>
          <a:xfrm>
            <a:off x="4947169" y="1292138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709" name="TextBox 708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5544094" y="1292138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681" name="Rectangle 680">
            <a:extLst>
              <a:ext uri="{FF2B5EF4-FFF2-40B4-BE49-F238E27FC236}">
                <a16:creationId xmlns:a16="http://schemas.microsoft.com/office/drawing/2014/main" id="{E43226AA-89B0-47F7-AF8A-CAC0E1494182}"/>
              </a:ext>
            </a:extLst>
          </p:cNvPr>
          <p:cNvSpPr/>
          <p:nvPr/>
        </p:nvSpPr>
        <p:spPr>
          <a:xfrm>
            <a:off x="6349956" y="1860497"/>
            <a:ext cx="3885969" cy="362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Invigilation</a:t>
            </a:r>
          </a:p>
        </p:txBody>
      </p:sp>
      <p:sp>
        <p:nvSpPr>
          <p:cNvPr id="682" name="TextBox 681">
            <a:extLst>
              <a:ext uri="{FF2B5EF4-FFF2-40B4-BE49-F238E27FC236}">
                <a16:creationId xmlns:a16="http://schemas.microsoft.com/office/drawing/2014/main" id="{33F41BA1-DF5A-4CE1-A835-61E5E9BED5B8}"/>
              </a:ext>
            </a:extLst>
          </p:cNvPr>
          <p:cNvSpPr txBox="1"/>
          <p:nvPr/>
        </p:nvSpPr>
        <p:spPr>
          <a:xfrm>
            <a:off x="6021344" y="4669128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683" name="Rectangle 682">
            <a:extLst>
              <a:ext uri="{FF2B5EF4-FFF2-40B4-BE49-F238E27FC236}">
                <a16:creationId xmlns:a16="http://schemas.microsoft.com/office/drawing/2014/main" id="{6C7CB0E3-8104-45DD-9CAD-436CD26FE270}"/>
              </a:ext>
            </a:extLst>
          </p:cNvPr>
          <p:cNvSpPr/>
          <p:nvPr/>
        </p:nvSpPr>
        <p:spPr>
          <a:xfrm>
            <a:off x="961437" y="1564447"/>
            <a:ext cx="3962565" cy="242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area for bags</a:t>
            </a:r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C5922811-D2ED-4B19-A972-9C2F540F32F7}"/>
              </a:ext>
            </a:extLst>
          </p:cNvPr>
          <p:cNvSpPr/>
          <p:nvPr/>
        </p:nvSpPr>
        <p:spPr>
          <a:xfrm>
            <a:off x="6053958" y="1511753"/>
            <a:ext cx="3576463" cy="3411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area for bags</a:t>
            </a:r>
          </a:p>
        </p:txBody>
      </p:sp>
      <p:sp>
        <p:nvSpPr>
          <p:cNvPr id="711" name="TextBox 710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6053958" y="6996855"/>
            <a:ext cx="600567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Lecterns pushed back into corners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Fire routes must be preserved as marked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342900" indent="-342900">
              <a:buFontTx/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x103 max capacity (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x35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HXLY 341) &amp; (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x68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HXLY 342)</a:t>
            </a:r>
          </a:p>
          <a:p>
            <a:pPr marL="342900" indent="-342900">
              <a:buAutoNum type="arabicPeriod"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5" name="Rectangle 684">
            <a:extLst>
              <a:ext uri="{FF2B5EF4-FFF2-40B4-BE49-F238E27FC236}">
                <a16:creationId xmlns:a16="http://schemas.microsoft.com/office/drawing/2014/main" id="{7B9B85D6-6669-496B-AAD0-D4AE2A830229}"/>
              </a:ext>
            </a:extLst>
          </p:cNvPr>
          <p:cNvSpPr/>
          <p:nvPr/>
        </p:nvSpPr>
        <p:spPr>
          <a:xfrm>
            <a:off x="5473879" y="2357178"/>
            <a:ext cx="483138" cy="267837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705" name="Rectangle 704">
            <a:extLst>
              <a:ext uri="{FF2B5EF4-FFF2-40B4-BE49-F238E27FC236}">
                <a16:creationId xmlns:a16="http://schemas.microsoft.com/office/drawing/2014/main" id="{C81BA3F6-44EC-4823-BFA1-5F6C45A4E4A1}"/>
              </a:ext>
            </a:extLst>
          </p:cNvPr>
          <p:cNvSpPr/>
          <p:nvPr/>
        </p:nvSpPr>
        <p:spPr>
          <a:xfrm>
            <a:off x="9527265" y="1975435"/>
            <a:ext cx="708660" cy="2594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A9E521F-396F-486D-88B3-66B75FD1BBF1}"/>
              </a:ext>
            </a:extLst>
          </p:cNvPr>
          <p:cNvSpPr/>
          <p:nvPr/>
        </p:nvSpPr>
        <p:spPr>
          <a:xfrm>
            <a:off x="6399342" y="3748696"/>
            <a:ext cx="213827" cy="39843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5" name="TextBox 634">
            <a:extLst>
              <a:ext uri="{FF2B5EF4-FFF2-40B4-BE49-F238E27FC236}">
                <a16:creationId xmlns:a16="http://schemas.microsoft.com/office/drawing/2014/main" id="{26B7A87B-8CF3-489B-B17C-67B89CAD9856}"/>
              </a:ext>
            </a:extLst>
          </p:cNvPr>
          <p:cNvSpPr txBox="1"/>
          <p:nvPr/>
        </p:nvSpPr>
        <p:spPr>
          <a:xfrm>
            <a:off x="5918597" y="660483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cxnSp>
        <p:nvCxnSpPr>
          <p:cNvPr id="637" name="Straight Arrow Connector 636">
            <a:extLst>
              <a:ext uri="{FF2B5EF4-FFF2-40B4-BE49-F238E27FC236}">
                <a16:creationId xmlns:a16="http://schemas.microsoft.com/office/drawing/2014/main" id="{5E4E321D-D170-433A-A97C-476263E5A8A9}"/>
              </a:ext>
            </a:extLst>
          </p:cNvPr>
          <p:cNvCxnSpPr>
            <a:cxnSpLocks/>
          </p:cNvCxnSpPr>
          <p:nvPr/>
        </p:nvCxnSpPr>
        <p:spPr>
          <a:xfrm>
            <a:off x="5773848" y="676493"/>
            <a:ext cx="0" cy="501558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Straight Arrow Connector 697">
            <a:extLst>
              <a:ext uri="{FF2B5EF4-FFF2-40B4-BE49-F238E27FC236}">
                <a16:creationId xmlns:a16="http://schemas.microsoft.com/office/drawing/2014/main" id="{7F427A04-0330-4DFE-BB70-619D3B1A9570}"/>
              </a:ext>
            </a:extLst>
          </p:cNvPr>
          <p:cNvCxnSpPr>
            <a:cxnSpLocks/>
          </p:cNvCxnSpPr>
          <p:nvPr/>
        </p:nvCxnSpPr>
        <p:spPr>
          <a:xfrm>
            <a:off x="5245349" y="676493"/>
            <a:ext cx="0" cy="501558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96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794170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 addition to the room layout, what is needed (if anything) to meet this standard?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Rooms are suitable for examinations.  No audio</a:t>
                      </a:r>
                      <a:r>
                        <a:rPr lang="en-GB" sz="1400" i="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equipment required.</a:t>
                      </a:r>
                      <a:endParaRPr lang="en-GB" sz="14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Projectors and screens in-situ.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Projectors and screens in-situ. Wall clock in front of room (342); spare clocks also available but not mounted – can be projected via </a:t>
                      </a:r>
                      <a:r>
                        <a:rPr kumimoji="0" lang="en-GB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visualisers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addition to the room layout, what is needed (if anything) to meet this standard?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Coats and bags can be stored at the front of the rooms.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may be noise from the foyer area immediately outside the examination rooms.</a:t>
                      </a: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 is of a suitable standard in these rooms.</a:t>
                      </a: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Room temperature is generally warm – windows in 342 cannot be opened, as there is a lot of noise from the busy street outside.</a:t>
                      </a: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Please comment on any concerns or actions needed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</a:t>
                      </a:r>
                      <a:r>
                        <a:rPr kumimoji="0" lang="en-GB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 issues.</a:t>
                      </a: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x103 exam seats capacity (</a:t>
            </a:r>
            <a:r>
              <a:rPr lang="en-GB" sz="1100" b="1" dirty="0">
                <a:solidFill>
                  <a:schemeClr val="tx1"/>
                </a:solidFill>
              </a:rPr>
              <a:t>x35</a:t>
            </a:r>
            <a:r>
              <a:rPr lang="en-GB" sz="1100" dirty="0">
                <a:solidFill>
                  <a:schemeClr val="tx1"/>
                </a:solidFill>
              </a:rPr>
              <a:t> HXLY 341) &amp; (</a:t>
            </a:r>
            <a:r>
              <a:rPr lang="en-GB" sz="1100" b="1" dirty="0">
                <a:solidFill>
                  <a:schemeClr val="tx1"/>
                </a:solidFill>
              </a:rPr>
              <a:t>x68</a:t>
            </a:r>
            <a:r>
              <a:rPr lang="en-GB" sz="1100" dirty="0">
                <a:solidFill>
                  <a:schemeClr val="tx1"/>
                </a:solidFill>
              </a:rPr>
              <a:t> HXLY 342)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Desks 750mm(W) x 600mm(D)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Spare desks to be folded down and chairs stored at back of room/partition area.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 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HXLY 341-342 (x103 max)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6E7C95-5930-4EF1-9174-6D3C7D9B4F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A83EDB-D3B6-44FA-BEC7-7B321EEBEC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D7A47A-B520-417F-92CC-F26ACFFE1C8F}">
  <ds:schemaRefs>
    <ds:schemaRef ds:uri="047490f7-2172-4cee-9502-4cce829236fd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baf26609-a0e3-4c5e-83fc-3388d20ffda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651</Words>
  <Application>Microsoft Office PowerPoint</Application>
  <PresentationFormat>A3 Paper (297x420 mm)</PresentationFormat>
  <Paragraphs>99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78</cp:revision>
  <cp:lastPrinted>2017-12-07T11:40:44Z</cp:lastPrinted>
  <dcterms:created xsi:type="dcterms:W3CDTF">2017-12-06T11:33:39Z</dcterms:created>
  <dcterms:modified xsi:type="dcterms:W3CDTF">2019-11-21T15:18:14Z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