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9" r:id="rId2"/>
    <p:sldId id="348" r:id="rId3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9" autoAdjust="0"/>
    <p:restoredTop sz="95250" autoAdjust="0"/>
  </p:normalViewPr>
  <p:slideViewPr>
    <p:cSldViewPr snapToGrid="0" showGuides="1">
      <p:cViewPr varScale="1">
        <p:scale>
          <a:sx n="78" d="100"/>
          <a:sy n="78" d="100"/>
        </p:scale>
        <p:origin x="1986" y="102"/>
      </p:cViewPr>
      <p:guideLst>
        <p:guide orient="horz" pos="3024"/>
        <p:guide pos="403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2ADFFDE2-22B0-4E3B-A516-1399F2EF429C}"/>
    <pc:docChg chg="modSld">
      <pc:chgData name="Laskey, Peter" userId="ca29371d-5a73-4634-8c7b-c388a5015cd8" providerId="ADAL" clId="{2ADFFDE2-22B0-4E3B-A516-1399F2EF429C}" dt="2022-03-15T10:18:10.939" v="83" actId="1076"/>
      <pc:docMkLst>
        <pc:docMk/>
      </pc:docMkLst>
      <pc:sldChg chg="modSp mod">
        <pc:chgData name="Laskey, Peter" userId="ca29371d-5a73-4634-8c7b-c388a5015cd8" providerId="ADAL" clId="{2ADFFDE2-22B0-4E3B-A516-1399F2EF429C}" dt="2022-02-16T12:53:28.308" v="14" actId="20577"/>
        <pc:sldMkLst>
          <pc:docMk/>
          <pc:sldMk cId="447613172" sldId="348"/>
        </pc:sldMkLst>
        <pc:spChg chg="mod">
          <ac:chgData name="Laskey, Peter" userId="ca29371d-5a73-4634-8c7b-c388a5015cd8" providerId="ADAL" clId="{2ADFFDE2-22B0-4E3B-A516-1399F2EF429C}" dt="2022-02-16T12:53:28.308" v="14" actId="20577"/>
          <ac:spMkLst>
            <pc:docMk/>
            <pc:sldMk cId="447613172" sldId="348"/>
            <ac:spMk id="10" creationId="{BD63E89A-7513-4667-8B52-5D9BEB33CC70}"/>
          </ac:spMkLst>
        </pc:spChg>
      </pc:sldChg>
      <pc:sldChg chg="addSp modSp mod">
        <pc:chgData name="Laskey, Peter" userId="ca29371d-5a73-4634-8c7b-c388a5015cd8" providerId="ADAL" clId="{2ADFFDE2-22B0-4E3B-A516-1399F2EF429C}" dt="2022-03-15T10:18:10.939" v="83" actId="1076"/>
        <pc:sldMkLst>
          <pc:docMk/>
          <pc:sldMk cId="1130113057" sldId="359"/>
        </pc:sldMkLst>
        <pc:spChg chg="mod">
          <ac:chgData name="Laskey, Peter" userId="ca29371d-5a73-4634-8c7b-c388a5015cd8" providerId="ADAL" clId="{2ADFFDE2-22B0-4E3B-A516-1399F2EF429C}" dt="2022-03-14T15:52:52.763" v="45" actId="1076"/>
          <ac:spMkLst>
            <pc:docMk/>
            <pc:sldMk cId="1130113057" sldId="359"/>
            <ac:spMk id="6" creationId="{42A88FCD-F5D2-4A02-8998-13AAD123A6DE}"/>
          </ac:spMkLst>
        </pc:spChg>
        <pc:spChg chg="add mod">
          <ac:chgData name="Laskey, Peter" userId="ca29371d-5a73-4634-8c7b-c388a5015cd8" providerId="ADAL" clId="{2ADFFDE2-22B0-4E3B-A516-1399F2EF429C}" dt="2022-03-15T10:13:59.280" v="68" actId="207"/>
          <ac:spMkLst>
            <pc:docMk/>
            <pc:sldMk cId="1130113057" sldId="359"/>
            <ac:spMk id="7" creationId="{0F313F38-3DBF-45CC-A98D-018C5D15D73A}"/>
          </ac:spMkLst>
        </pc:spChg>
        <pc:spChg chg="add mod">
          <ac:chgData name="Laskey, Peter" userId="ca29371d-5a73-4634-8c7b-c388a5015cd8" providerId="ADAL" clId="{2ADFFDE2-22B0-4E3B-A516-1399F2EF429C}" dt="2022-03-14T15:52:05.179" v="42" actId="1076"/>
          <ac:spMkLst>
            <pc:docMk/>
            <pc:sldMk cId="1130113057" sldId="359"/>
            <ac:spMk id="1311" creationId="{26006326-254B-4730-B16D-856CFDA1CD87}"/>
          </ac:spMkLst>
        </pc:spChg>
        <pc:spChg chg="add mod">
          <ac:chgData name="Laskey, Peter" userId="ca29371d-5a73-4634-8c7b-c388a5015cd8" providerId="ADAL" clId="{2ADFFDE2-22B0-4E3B-A516-1399F2EF429C}" dt="2022-03-14T15:52:19.704" v="43" actId="1076"/>
          <ac:spMkLst>
            <pc:docMk/>
            <pc:sldMk cId="1130113057" sldId="359"/>
            <ac:spMk id="1312" creationId="{30E680E9-A8ED-4121-8374-B403B20416DD}"/>
          </ac:spMkLst>
        </pc:spChg>
        <pc:spChg chg="add mod">
          <ac:chgData name="Laskey, Peter" userId="ca29371d-5a73-4634-8c7b-c388a5015cd8" providerId="ADAL" clId="{2ADFFDE2-22B0-4E3B-A516-1399F2EF429C}" dt="2022-03-15T10:14:42.895" v="74" actId="1076"/>
          <ac:spMkLst>
            <pc:docMk/>
            <pc:sldMk cId="1130113057" sldId="359"/>
            <ac:spMk id="1313" creationId="{10ACE108-B2E4-4026-85E0-7849BD4945ED}"/>
          </ac:spMkLst>
        </pc:spChg>
        <pc:spChg chg="add mod">
          <ac:chgData name="Laskey, Peter" userId="ca29371d-5a73-4634-8c7b-c388a5015cd8" providerId="ADAL" clId="{2ADFFDE2-22B0-4E3B-A516-1399F2EF429C}" dt="2022-03-15T10:14:30.719" v="73" actId="1076"/>
          <ac:spMkLst>
            <pc:docMk/>
            <pc:sldMk cId="1130113057" sldId="359"/>
            <ac:spMk id="1314" creationId="{905FC76C-F8CE-42B7-B713-3FF50A20F4F4}"/>
          </ac:spMkLst>
        </pc:spChg>
        <pc:spChg chg="add mod">
          <ac:chgData name="Laskey, Peter" userId="ca29371d-5a73-4634-8c7b-c388a5015cd8" providerId="ADAL" clId="{2ADFFDE2-22B0-4E3B-A516-1399F2EF429C}" dt="2022-03-15T10:14:11.509" v="72" actId="1076"/>
          <ac:spMkLst>
            <pc:docMk/>
            <pc:sldMk cId="1130113057" sldId="359"/>
            <ac:spMk id="1315" creationId="{8DF70395-BFE4-419D-AE88-294C1ECC5E98}"/>
          </ac:spMkLst>
        </pc:spChg>
        <pc:spChg chg="add mod">
          <ac:chgData name="Laskey, Peter" userId="ca29371d-5a73-4634-8c7b-c388a5015cd8" providerId="ADAL" clId="{2ADFFDE2-22B0-4E3B-A516-1399F2EF429C}" dt="2022-03-15T10:14:57.127" v="76" actId="1076"/>
          <ac:spMkLst>
            <pc:docMk/>
            <pc:sldMk cId="1130113057" sldId="359"/>
            <ac:spMk id="1316" creationId="{B32EF32F-2067-4504-A795-61339ED16F1D}"/>
          </ac:spMkLst>
        </pc:spChg>
        <pc:spChg chg="add mod">
          <ac:chgData name="Laskey, Peter" userId="ca29371d-5a73-4634-8c7b-c388a5015cd8" providerId="ADAL" clId="{2ADFFDE2-22B0-4E3B-A516-1399F2EF429C}" dt="2022-03-15T10:15:11.623" v="78" actId="1076"/>
          <ac:spMkLst>
            <pc:docMk/>
            <pc:sldMk cId="1130113057" sldId="359"/>
            <ac:spMk id="1322" creationId="{E1251FFF-B3CF-45E1-A2AE-B6AC40681359}"/>
          </ac:spMkLst>
        </pc:spChg>
        <pc:spChg chg="add mod">
          <ac:chgData name="Laskey, Peter" userId="ca29371d-5a73-4634-8c7b-c388a5015cd8" providerId="ADAL" clId="{2ADFFDE2-22B0-4E3B-A516-1399F2EF429C}" dt="2022-03-15T10:18:10.939" v="83" actId="1076"/>
          <ac:spMkLst>
            <pc:docMk/>
            <pc:sldMk cId="1130113057" sldId="359"/>
            <ac:spMk id="1323" creationId="{6B8B3376-0C6F-4B45-A4F3-BB8CB377E8E1}"/>
          </ac:spMkLst>
        </pc:spChg>
        <pc:spChg chg="add mod">
          <ac:chgData name="Laskey, Peter" userId="ca29371d-5a73-4634-8c7b-c388a5015cd8" providerId="ADAL" clId="{2ADFFDE2-22B0-4E3B-A516-1399F2EF429C}" dt="2022-03-15T10:18:00.931" v="82" actId="1076"/>
          <ac:spMkLst>
            <pc:docMk/>
            <pc:sldMk cId="1130113057" sldId="359"/>
            <ac:spMk id="1324" creationId="{41E75CB6-AEAB-4B78-9631-B13A413BD01A}"/>
          </ac:spMkLst>
        </pc:spChg>
        <pc:spChg chg="mod">
          <ac:chgData name="Laskey, Peter" userId="ca29371d-5a73-4634-8c7b-c388a5015cd8" providerId="ADAL" clId="{2ADFFDE2-22B0-4E3B-A516-1399F2EF429C}" dt="2022-03-14T15:54:41.444" v="46" actId="692"/>
          <ac:spMkLst>
            <pc:docMk/>
            <pc:sldMk cId="1130113057" sldId="359"/>
            <ac:spMk id="2697" creationId="{179F80E1-DFC9-4352-A579-99216C049DCC}"/>
          </ac:spMkLst>
        </pc:spChg>
      </pc:sldChg>
    </pc:docChg>
  </pc:docChgLst>
  <pc:docChgLst>
    <pc:chgData name="Laskey, Peter" userId="ca29371d-5a73-4634-8c7b-c388a5015cd8" providerId="ADAL" clId="{E058ED73-89CD-4E04-A57A-98894935686B}"/>
    <pc:docChg chg="custSel modSld">
      <pc:chgData name="Laskey, Peter" userId="ca29371d-5a73-4634-8c7b-c388a5015cd8" providerId="ADAL" clId="{E058ED73-89CD-4E04-A57A-98894935686B}" dt="2022-12-22T14:28:19.159" v="16" actId="1076"/>
      <pc:docMkLst>
        <pc:docMk/>
      </pc:docMkLst>
      <pc:sldChg chg="modSp mod">
        <pc:chgData name="Laskey, Peter" userId="ca29371d-5a73-4634-8c7b-c388a5015cd8" providerId="ADAL" clId="{E058ED73-89CD-4E04-A57A-98894935686B}" dt="2022-12-22T14:28:19.159" v="16" actId="1076"/>
        <pc:sldMkLst>
          <pc:docMk/>
          <pc:sldMk cId="1130113057" sldId="359"/>
        </pc:sldMkLst>
        <pc:spChg chg="mod">
          <ac:chgData name="Laskey, Peter" userId="ca29371d-5a73-4634-8c7b-c388a5015cd8" providerId="ADAL" clId="{E058ED73-89CD-4E04-A57A-98894935686B}" dt="2022-12-22T14:28:11.471" v="15" actId="20577"/>
          <ac:spMkLst>
            <pc:docMk/>
            <pc:sldMk cId="1130113057" sldId="359"/>
            <ac:spMk id="1309" creationId="{280D7B4D-C66C-4E61-B2E4-AEF32C33A38A}"/>
          </ac:spMkLst>
        </pc:spChg>
        <pc:spChg chg="mod">
          <ac:chgData name="Laskey, Peter" userId="ca29371d-5a73-4634-8c7b-c388a5015cd8" providerId="ADAL" clId="{E058ED73-89CD-4E04-A57A-98894935686B}" dt="2022-12-22T14:28:19.159" v="16" actId="1076"/>
          <ac:spMkLst>
            <pc:docMk/>
            <pc:sldMk cId="1130113057" sldId="359"/>
            <ac:spMk id="3788" creationId="{F1D769B0-8CBB-4845-9A39-6581E32F05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514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676C468-2824-4593-98DF-39A5284D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49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TR_1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B3B3EBD4-CA4D-440D-82F3-89E21A5758AE}"/>
              </a:ext>
            </a:extLst>
          </p:cNvPr>
          <p:cNvSpPr txBox="1"/>
          <p:nvPr userDrawn="1"/>
        </p:nvSpPr>
        <p:spPr>
          <a:xfrm>
            <a:off x="10428833" y="115097"/>
            <a:ext cx="1473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A3 printed scale</a:t>
            </a:r>
          </a:p>
          <a:p>
            <a:r>
              <a:rPr lang="en-GB" sz="1400" dirty="0"/>
              <a:t>1 cm = 1.33m 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u="none" dirty="0"/>
              <a:t>QTR (max 203)</a:t>
            </a:r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3448B9D-0C1F-4719-A926-8651D2824112}"/>
              </a:ext>
            </a:extLst>
          </p:cNvPr>
          <p:cNvGrpSpPr/>
          <p:nvPr userDrawn="1"/>
        </p:nvGrpSpPr>
        <p:grpSpPr>
          <a:xfrm>
            <a:off x="12050513" y="261759"/>
            <a:ext cx="378000" cy="342000"/>
            <a:chOff x="832124" y="3312415"/>
            <a:chExt cx="504000" cy="453600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961CC9BF-9913-4A43-BCE5-839FF0842FE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1BFD341E-08D8-41F4-8473-64676A5845B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CAE8DB17-5D5F-4E4F-A02F-12E8CF46BCD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94D121C3-1B2D-4A3E-9F02-C225F41D272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72569755-1387-41A1-AA20-20370BD02D6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id="{E7DB46AC-E203-4139-AFF7-6C52C630D203}"/>
              </a:ext>
            </a:extLst>
          </p:cNvPr>
          <p:cNvSpPr txBox="1"/>
          <p:nvPr userDrawn="1"/>
        </p:nvSpPr>
        <p:spPr>
          <a:xfrm>
            <a:off x="6348484" y="349978"/>
            <a:ext cx="2988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/>
              <a:t>Scale check</a:t>
            </a:r>
            <a:r>
              <a:rPr lang="en-GB" sz="1600" dirty="0"/>
              <a:t>: 42.910m = 32.3 cm</a:t>
            </a: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F5946B65-90B7-4E02-BC3C-C528077519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04"/>
          <a:stretch/>
        </p:blipFill>
        <p:spPr>
          <a:xfrm>
            <a:off x="-80683" y="1986495"/>
            <a:ext cx="12882283" cy="448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29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22/12/2022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4" name="Group 1283">
            <a:extLst>
              <a:ext uri="{FF2B5EF4-FFF2-40B4-BE49-F238E27FC236}">
                <a16:creationId xmlns:a16="http://schemas.microsoft.com/office/drawing/2014/main" id="{7E894592-092D-405C-B855-2E3095A2DD26}"/>
              </a:ext>
            </a:extLst>
          </p:cNvPr>
          <p:cNvGrpSpPr/>
          <p:nvPr/>
        </p:nvGrpSpPr>
        <p:grpSpPr>
          <a:xfrm>
            <a:off x="7553816" y="3896816"/>
            <a:ext cx="378000" cy="342000"/>
            <a:chOff x="832124" y="3312415"/>
            <a:chExt cx="504000" cy="453600"/>
          </a:xfrm>
        </p:grpSpPr>
        <p:sp>
          <p:nvSpPr>
            <p:cNvPr id="1285" name="Rectangle 1284">
              <a:extLst>
                <a:ext uri="{FF2B5EF4-FFF2-40B4-BE49-F238E27FC236}">
                  <a16:creationId xmlns:a16="http://schemas.microsoft.com/office/drawing/2014/main" id="{8E97E0F0-84D4-4732-9A9A-2A4F48FFDD7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86" name="Group 1285">
              <a:extLst>
                <a:ext uri="{FF2B5EF4-FFF2-40B4-BE49-F238E27FC236}">
                  <a16:creationId xmlns:a16="http://schemas.microsoft.com/office/drawing/2014/main" id="{CF194285-505D-4B1B-B661-DDC527AD433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87" name="Rectangle 1286">
                <a:extLst>
                  <a:ext uri="{FF2B5EF4-FFF2-40B4-BE49-F238E27FC236}">
                    <a16:creationId xmlns:a16="http://schemas.microsoft.com/office/drawing/2014/main" id="{306D9C05-2DD0-46CE-B500-DBF19B30252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75</a:t>
                </a:r>
              </a:p>
            </p:txBody>
          </p:sp>
          <p:sp>
            <p:nvSpPr>
              <p:cNvPr id="1288" name="Rectangle 1287">
                <a:extLst>
                  <a:ext uri="{FF2B5EF4-FFF2-40B4-BE49-F238E27FC236}">
                    <a16:creationId xmlns:a16="http://schemas.microsoft.com/office/drawing/2014/main" id="{B63E2C22-BA21-470D-9274-CBB072D5F65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89" name="Rectangle 1288">
                <a:extLst>
                  <a:ext uri="{FF2B5EF4-FFF2-40B4-BE49-F238E27FC236}">
                    <a16:creationId xmlns:a16="http://schemas.microsoft.com/office/drawing/2014/main" id="{5488BFD8-9FF2-4FA1-AF46-106252BAA81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42" name="Group 3541">
            <a:extLst>
              <a:ext uri="{FF2B5EF4-FFF2-40B4-BE49-F238E27FC236}">
                <a16:creationId xmlns:a16="http://schemas.microsoft.com/office/drawing/2014/main" id="{DBEED866-2C96-4AA6-8F9E-0A051CFCA299}"/>
              </a:ext>
            </a:extLst>
          </p:cNvPr>
          <p:cNvGrpSpPr/>
          <p:nvPr/>
        </p:nvGrpSpPr>
        <p:grpSpPr>
          <a:xfrm>
            <a:off x="7553816" y="4237103"/>
            <a:ext cx="378000" cy="342000"/>
            <a:chOff x="832124" y="3312415"/>
            <a:chExt cx="504000" cy="453600"/>
          </a:xfrm>
        </p:grpSpPr>
        <p:sp>
          <p:nvSpPr>
            <p:cNvPr id="3543" name="Rectangle 3542">
              <a:extLst>
                <a:ext uri="{FF2B5EF4-FFF2-40B4-BE49-F238E27FC236}">
                  <a16:creationId xmlns:a16="http://schemas.microsoft.com/office/drawing/2014/main" id="{8373EF6C-87FA-40F6-B371-1D4B0A5539A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44" name="Group 3543">
              <a:extLst>
                <a:ext uri="{FF2B5EF4-FFF2-40B4-BE49-F238E27FC236}">
                  <a16:creationId xmlns:a16="http://schemas.microsoft.com/office/drawing/2014/main" id="{43312546-DD9F-441F-A920-4347C44CD19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45" name="Rectangle 3544">
                <a:extLst>
                  <a:ext uri="{FF2B5EF4-FFF2-40B4-BE49-F238E27FC236}">
                    <a16:creationId xmlns:a16="http://schemas.microsoft.com/office/drawing/2014/main" id="{3B9F4479-808B-47AC-B9A3-269E9BA1D87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76</a:t>
                </a:r>
              </a:p>
            </p:txBody>
          </p:sp>
          <p:sp>
            <p:nvSpPr>
              <p:cNvPr id="3546" name="Rectangle 3545">
                <a:extLst>
                  <a:ext uri="{FF2B5EF4-FFF2-40B4-BE49-F238E27FC236}">
                    <a16:creationId xmlns:a16="http://schemas.microsoft.com/office/drawing/2014/main" id="{C9C1D733-9CE9-4571-9E4B-9F401BA0909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47" name="Rectangle 3546">
                <a:extLst>
                  <a:ext uri="{FF2B5EF4-FFF2-40B4-BE49-F238E27FC236}">
                    <a16:creationId xmlns:a16="http://schemas.microsoft.com/office/drawing/2014/main" id="{2E046CBA-6632-4073-8E83-CD22446B96A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83" name="Group 982">
            <a:extLst>
              <a:ext uri="{FF2B5EF4-FFF2-40B4-BE49-F238E27FC236}">
                <a16:creationId xmlns:a16="http://schemas.microsoft.com/office/drawing/2014/main" id="{37003899-0E5E-42B9-8EEE-CE7E553937B4}"/>
              </a:ext>
            </a:extLst>
          </p:cNvPr>
          <p:cNvGrpSpPr/>
          <p:nvPr/>
        </p:nvGrpSpPr>
        <p:grpSpPr>
          <a:xfrm>
            <a:off x="1622710" y="5256006"/>
            <a:ext cx="378000" cy="342000"/>
            <a:chOff x="832124" y="3312411"/>
            <a:chExt cx="504000" cy="453599"/>
          </a:xfrm>
        </p:grpSpPr>
        <p:sp>
          <p:nvSpPr>
            <p:cNvPr id="984" name="Rectangle 983">
              <a:extLst>
                <a:ext uri="{FF2B5EF4-FFF2-40B4-BE49-F238E27FC236}">
                  <a16:creationId xmlns:a16="http://schemas.microsoft.com/office/drawing/2014/main" id="{894A9D3B-F210-42A3-BF03-B642123156C3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985" name="Group 984">
              <a:extLst>
                <a:ext uri="{FF2B5EF4-FFF2-40B4-BE49-F238E27FC236}">
                  <a16:creationId xmlns:a16="http://schemas.microsoft.com/office/drawing/2014/main" id="{BB39F22F-9178-444A-9E65-813C225E359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986" name="Rectangle 985">
                <a:extLst>
                  <a:ext uri="{FF2B5EF4-FFF2-40B4-BE49-F238E27FC236}">
                    <a16:creationId xmlns:a16="http://schemas.microsoft.com/office/drawing/2014/main" id="{C9006F91-1C76-4FBA-845E-F2CB2554B2B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199</a:t>
                </a:r>
              </a:p>
            </p:txBody>
          </p:sp>
          <p:sp>
            <p:nvSpPr>
              <p:cNvPr id="987" name="Rectangle 986">
                <a:extLst>
                  <a:ext uri="{FF2B5EF4-FFF2-40B4-BE49-F238E27FC236}">
                    <a16:creationId xmlns:a16="http://schemas.microsoft.com/office/drawing/2014/main" id="{88D95D5B-90AE-4D3A-93E3-ADE4089DB6D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88" name="Rectangle 987">
                <a:extLst>
                  <a:ext uri="{FF2B5EF4-FFF2-40B4-BE49-F238E27FC236}">
                    <a16:creationId xmlns:a16="http://schemas.microsoft.com/office/drawing/2014/main" id="{6E745773-CEB3-4AF5-9A72-88EFB64D49A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89" name="Group 988">
            <a:extLst>
              <a:ext uri="{FF2B5EF4-FFF2-40B4-BE49-F238E27FC236}">
                <a16:creationId xmlns:a16="http://schemas.microsoft.com/office/drawing/2014/main" id="{E736093D-C0F4-4C8D-B59D-526434FF155C}"/>
              </a:ext>
            </a:extLst>
          </p:cNvPr>
          <p:cNvGrpSpPr/>
          <p:nvPr/>
        </p:nvGrpSpPr>
        <p:grpSpPr>
          <a:xfrm>
            <a:off x="1622710" y="3556529"/>
            <a:ext cx="378000" cy="342000"/>
            <a:chOff x="832124" y="3312411"/>
            <a:chExt cx="504000" cy="453599"/>
          </a:xfrm>
        </p:grpSpPr>
        <p:sp>
          <p:nvSpPr>
            <p:cNvPr id="990" name="Rectangle 989">
              <a:extLst>
                <a:ext uri="{FF2B5EF4-FFF2-40B4-BE49-F238E27FC236}">
                  <a16:creationId xmlns:a16="http://schemas.microsoft.com/office/drawing/2014/main" id="{4D6C8883-B3E6-4951-964A-129ADD7AA0D3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991" name="Group 990">
              <a:extLst>
                <a:ext uri="{FF2B5EF4-FFF2-40B4-BE49-F238E27FC236}">
                  <a16:creationId xmlns:a16="http://schemas.microsoft.com/office/drawing/2014/main" id="{8667446D-231C-4C6B-B8A9-A98C44974AE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992" name="Rectangle 991">
                <a:extLst>
                  <a:ext uri="{FF2B5EF4-FFF2-40B4-BE49-F238E27FC236}">
                    <a16:creationId xmlns:a16="http://schemas.microsoft.com/office/drawing/2014/main" id="{FB6B2EC7-D371-4744-AA3B-22A24EE4D59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194</a:t>
                </a:r>
              </a:p>
            </p:txBody>
          </p:sp>
          <p:sp>
            <p:nvSpPr>
              <p:cNvPr id="993" name="Rectangle 992">
                <a:extLst>
                  <a:ext uri="{FF2B5EF4-FFF2-40B4-BE49-F238E27FC236}">
                    <a16:creationId xmlns:a16="http://schemas.microsoft.com/office/drawing/2014/main" id="{93A27FDB-C7C3-4FFD-8F34-5A31CDF3A13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994" name="Rectangle 993">
                <a:extLst>
                  <a:ext uri="{FF2B5EF4-FFF2-40B4-BE49-F238E27FC236}">
                    <a16:creationId xmlns:a16="http://schemas.microsoft.com/office/drawing/2014/main" id="{F2922F11-8E19-41C6-ADCD-E4B13FDEDC1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995" name="Group 994">
            <a:extLst>
              <a:ext uri="{FF2B5EF4-FFF2-40B4-BE49-F238E27FC236}">
                <a16:creationId xmlns:a16="http://schemas.microsoft.com/office/drawing/2014/main" id="{0CEC0F9E-A290-4BE0-8FAE-32FC516B914E}"/>
              </a:ext>
            </a:extLst>
          </p:cNvPr>
          <p:cNvGrpSpPr/>
          <p:nvPr/>
        </p:nvGrpSpPr>
        <p:grpSpPr>
          <a:xfrm>
            <a:off x="1622710" y="3897853"/>
            <a:ext cx="378000" cy="342000"/>
            <a:chOff x="832124" y="3312411"/>
            <a:chExt cx="504000" cy="453599"/>
          </a:xfrm>
        </p:grpSpPr>
        <p:sp>
          <p:nvSpPr>
            <p:cNvPr id="996" name="Rectangle 995">
              <a:extLst>
                <a:ext uri="{FF2B5EF4-FFF2-40B4-BE49-F238E27FC236}">
                  <a16:creationId xmlns:a16="http://schemas.microsoft.com/office/drawing/2014/main" id="{9B0D10A3-4EB3-4B6A-8390-7486B7F6B280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997" name="Group 996">
              <a:extLst>
                <a:ext uri="{FF2B5EF4-FFF2-40B4-BE49-F238E27FC236}">
                  <a16:creationId xmlns:a16="http://schemas.microsoft.com/office/drawing/2014/main" id="{E50BF880-8579-4ED5-A56F-944D9E11213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998" name="Rectangle 997">
                <a:extLst>
                  <a:ext uri="{FF2B5EF4-FFF2-40B4-BE49-F238E27FC236}">
                    <a16:creationId xmlns:a16="http://schemas.microsoft.com/office/drawing/2014/main" id="{BB1E1A78-C4CE-464A-AFA3-3F7FA0C3803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195</a:t>
                </a:r>
              </a:p>
            </p:txBody>
          </p:sp>
          <p:sp>
            <p:nvSpPr>
              <p:cNvPr id="999" name="Rectangle 998">
                <a:extLst>
                  <a:ext uri="{FF2B5EF4-FFF2-40B4-BE49-F238E27FC236}">
                    <a16:creationId xmlns:a16="http://schemas.microsoft.com/office/drawing/2014/main" id="{D893D0DE-0FB4-4A32-9C7E-2F51B1DCD42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00" name="Rectangle 999">
                <a:extLst>
                  <a:ext uri="{FF2B5EF4-FFF2-40B4-BE49-F238E27FC236}">
                    <a16:creationId xmlns:a16="http://schemas.microsoft.com/office/drawing/2014/main" id="{3810F801-EF29-456B-B113-37F29F6F789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01" name="Group 1000">
            <a:extLst>
              <a:ext uri="{FF2B5EF4-FFF2-40B4-BE49-F238E27FC236}">
                <a16:creationId xmlns:a16="http://schemas.microsoft.com/office/drawing/2014/main" id="{1F713BD1-146F-4678-8603-F77B7E4AF1D9}"/>
              </a:ext>
            </a:extLst>
          </p:cNvPr>
          <p:cNvGrpSpPr/>
          <p:nvPr/>
        </p:nvGrpSpPr>
        <p:grpSpPr>
          <a:xfrm>
            <a:off x="1622710" y="4237103"/>
            <a:ext cx="378000" cy="342000"/>
            <a:chOff x="832124" y="3312411"/>
            <a:chExt cx="504000" cy="453599"/>
          </a:xfrm>
        </p:grpSpPr>
        <p:sp>
          <p:nvSpPr>
            <p:cNvPr id="1002" name="Rectangle 1001">
              <a:extLst>
                <a:ext uri="{FF2B5EF4-FFF2-40B4-BE49-F238E27FC236}">
                  <a16:creationId xmlns:a16="http://schemas.microsoft.com/office/drawing/2014/main" id="{8427A658-59FB-44B5-948D-FC097834FC11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03" name="Group 1002">
              <a:extLst>
                <a:ext uri="{FF2B5EF4-FFF2-40B4-BE49-F238E27FC236}">
                  <a16:creationId xmlns:a16="http://schemas.microsoft.com/office/drawing/2014/main" id="{71778BFC-1FA5-4ECB-9E2F-D5B5FA49D01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10" name="Rectangle 1009">
                <a:extLst>
                  <a:ext uri="{FF2B5EF4-FFF2-40B4-BE49-F238E27FC236}">
                    <a16:creationId xmlns:a16="http://schemas.microsoft.com/office/drawing/2014/main" id="{FBFBDB3D-0251-4230-B433-FC493F8BC16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196</a:t>
                </a:r>
              </a:p>
            </p:txBody>
          </p:sp>
          <p:sp>
            <p:nvSpPr>
              <p:cNvPr id="1011" name="Rectangle 1010">
                <a:extLst>
                  <a:ext uri="{FF2B5EF4-FFF2-40B4-BE49-F238E27FC236}">
                    <a16:creationId xmlns:a16="http://schemas.microsoft.com/office/drawing/2014/main" id="{58E2C686-720D-4A1B-82B7-E914AF2ECA6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12" name="Rectangle 1011">
                <a:extLst>
                  <a:ext uri="{FF2B5EF4-FFF2-40B4-BE49-F238E27FC236}">
                    <a16:creationId xmlns:a16="http://schemas.microsoft.com/office/drawing/2014/main" id="{D1200737-662C-4972-9266-7A81C6DD57D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13" name="Group 1012">
            <a:extLst>
              <a:ext uri="{FF2B5EF4-FFF2-40B4-BE49-F238E27FC236}">
                <a16:creationId xmlns:a16="http://schemas.microsoft.com/office/drawing/2014/main" id="{459FBB96-64F5-4321-989D-D4F658DFF108}"/>
              </a:ext>
            </a:extLst>
          </p:cNvPr>
          <p:cNvGrpSpPr/>
          <p:nvPr/>
        </p:nvGrpSpPr>
        <p:grpSpPr>
          <a:xfrm>
            <a:off x="1622710" y="4578427"/>
            <a:ext cx="378000" cy="342000"/>
            <a:chOff x="832124" y="3312411"/>
            <a:chExt cx="504000" cy="453599"/>
          </a:xfrm>
        </p:grpSpPr>
        <p:sp>
          <p:nvSpPr>
            <p:cNvPr id="1014" name="Rectangle 1013">
              <a:extLst>
                <a:ext uri="{FF2B5EF4-FFF2-40B4-BE49-F238E27FC236}">
                  <a16:creationId xmlns:a16="http://schemas.microsoft.com/office/drawing/2014/main" id="{D9185A9D-30BF-46D4-B7DE-D5D8CA640D00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15" name="Group 1014">
              <a:extLst>
                <a:ext uri="{FF2B5EF4-FFF2-40B4-BE49-F238E27FC236}">
                  <a16:creationId xmlns:a16="http://schemas.microsoft.com/office/drawing/2014/main" id="{61510C70-E74A-4C54-99BC-AFD2340CB5F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16" name="Rectangle 1015">
                <a:extLst>
                  <a:ext uri="{FF2B5EF4-FFF2-40B4-BE49-F238E27FC236}">
                    <a16:creationId xmlns:a16="http://schemas.microsoft.com/office/drawing/2014/main" id="{F8E37525-9EB0-4164-B7BF-509940F3A86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197</a:t>
                </a:r>
              </a:p>
            </p:txBody>
          </p:sp>
          <p:sp>
            <p:nvSpPr>
              <p:cNvPr id="1017" name="Rectangle 1016">
                <a:extLst>
                  <a:ext uri="{FF2B5EF4-FFF2-40B4-BE49-F238E27FC236}">
                    <a16:creationId xmlns:a16="http://schemas.microsoft.com/office/drawing/2014/main" id="{62547E5B-FB13-4239-8E3A-F4CD44CA8BF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18" name="Rectangle 1017">
                <a:extLst>
                  <a:ext uri="{FF2B5EF4-FFF2-40B4-BE49-F238E27FC236}">
                    <a16:creationId xmlns:a16="http://schemas.microsoft.com/office/drawing/2014/main" id="{03032F9A-1E01-486A-93A1-E367B2FE4C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19" name="Group 1018">
            <a:extLst>
              <a:ext uri="{FF2B5EF4-FFF2-40B4-BE49-F238E27FC236}">
                <a16:creationId xmlns:a16="http://schemas.microsoft.com/office/drawing/2014/main" id="{79346090-3B1F-4302-B228-2B2B510AA4E0}"/>
              </a:ext>
            </a:extLst>
          </p:cNvPr>
          <p:cNvGrpSpPr/>
          <p:nvPr/>
        </p:nvGrpSpPr>
        <p:grpSpPr>
          <a:xfrm>
            <a:off x="1622710" y="4914682"/>
            <a:ext cx="378000" cy="342000"/>
            <a:chOff x="832124" y="3312411"/>
            <a:chExt cx="504000" cy="453599"/>
          </a:xfrm>
        </p:grpSpPr>
        <p:sp>
          <p:nvSpPr>
            <p:cNvPr id="1020" name="Rectangle 1019">
              <a:extLst>
                <a:ext uri="{FF2B5EF4-FFF2-40B4-BE49-F238E27FC236}">
                  <a16:creationId xmlns:a16="http://schemas.microsoft.com/office/drawing/2014/main" id="{BD2C07EA-12F1-4E97-9317-15D3F737D668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21" name="Group 1020">
              <a:extLst>
                <a:ext uri="{FF2B5EF4-FFF2-40B4-BE49-F238E27FC236}">
                  <a16:creationId xmlns:a16="http://schemas.microsoft.com/office/drawing/2014/main" id="{12454A26-2835-42B9-BAB7-5332498854B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22" name="Rectangle 1021">
                <a:extLst>
                  <a:ext uri="{FF2B5EF4-FFF2-40B4-BE49-F238E27FC236}">
                    <a16:creationId xmlns:a16="http://schemas.microsoft.com/office/drawing/2014/main" id="{B4338CEC-BAC3-4E6C-A70B-4EFBC6D300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198</a:t>
                </a:r>
              </a:p>
            </p:txBody>
          </p:sp>
          <p:sp>
            <p:nvSpPr>
              <p:cNvPr id="1023" name="Rectangle 1022">
                <a:extLst>
                  <a:ext uri="{FF2B5EF4-FFF2-40B4-BE49-F238E27FC236}">
                    <a16:creationId xmlns:a16="http://schemas.microsoft.com/office/drawing/2014/main" id="{9DD10E30-8700-46B9-953B-A59C89E175D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24" name="Rectangle 1023">
                <a:extLst>
                  <a:ext uri="{FF2B5EF4-FFF2-40B4-BE49-F238E27FC236}">
                    <a16:creationId xmlns:a16="http://schemas.microsoft.com/office/drawing/2014/main" id="{C4A62421-3DF6-4A86-BC1A-670A6A09452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25" name="Group 1024">
            <a:extLst>
              <a:ext uri="{FF2B5EF4-FFF2-40B4-BE49-F238E27FC236}">
                <a16:creationId xmlns:a16="http://schemas.microsoft.com/office/drawing/2014/main" id="{A04AF0E4-54A3-4AD2-BDA3-35DDC3FEC119}"/>
              </a:ext>
            </a:extLst>
          </p:cNvPr>
          <p:cNvGrpSpPr/>
          <p:nvPr/>
        </p:nvGrpSpPr>
        <p:grpSpPr>
          <a:xfrm>
            <a:off x="1625421" y="2878950"/>
            <a:ext cx="378000" cy="342000"/>
            <a:chOff x="832124" y="3312411"/>
            <a:chExt cx="504000" cy="453599"/>
          </a:xfrm>
        </p:grpSpPr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901084EE-AC06-49D0-B568-A12C5364E5B5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27" name="Group 1026">
              <a:extLst>
                <a:ext uri="{FF2B5EF4-FFF2-40B4-BE49-F238E27FC236}">
                  <a16:creationId xmlns:a16="http://schemas.microsoft.com/office/drawing/2014/main" id="{6BF40CE9-A88C-41A4-BC72-4C6684C5146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28" name="Rectangle 1027">
                <a:extLst>
                  <a:ext uri="{FF2B5EF4-FFF2-40B4-BE49-F238E27FC236}">
                    <a16:creationId xmlns:a16="http://schemas.microsoft.com/office/drawing/2014/main" id="{136AE331-345D-4AA2-A649-C465F853C02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192</a:t>
                </a:r>
              </a:p>
            </p:txBody>
          </p:sp>
          <p:sp>
            <p:nvSpPr>
              <p:cNvPr id="1029" name="Rectangle 1028">
                <a:extLst>
                  <a:ext uri="{FF2B5EF4-FFF2-40B4-BE49-F238E27FC236}">
                    <a16:creationId xmlns:a16="http://schemas.microsoft.com/office/drawing/2014/main" id="{6FED8CDE-6807-4BCA-8871-82E7A2D538F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0" name="Rectangle 1029">
                <a:extLst>
                  <a:ext uri="{FF2B5EF4-FFF2-40B4-BE49-F238E27FC236}">
                    <a16:creationId xmlns:a16="http://schemas.microsoft.com/office/drawing/2014/main" id="{A94EDEC2-FE9D-4E2E-8604-38F7ED2AF32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3F657B48-6460-4361-956A-24851CF306C0}"/>
              </a:ext>
            </a:extLst>
          </p:cNvPr>
          <p:cNvGrpSpPr/>
          <p:nvPr/>
        </p:nvGrpSpPr>
        <p:grpSpPr>
          <a:xfrm>
            <a:off x="1626915" y="3219798"/>
            <a:ext cx="378000" cy="342000"/>
            <a:chOff x="832124" y="3312411"/>
            <a:chExt cx="504000" cy="453599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6ECAC190-9CE2-4C13-AC25-BE2DFCF0C2EA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33" name="Group 1032">
              <a:extLst>
                <a:ext uri="{FF2B5EF4-FFF2-40B4-BE49-F238E27FC236}">
                  <a16:creationId xmlns:a16="http://schemas.microsoft.com/office/drawing/2014/main" id="{13F96C45-4D9D-46CD-A4F5-EC5C474E1A2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34" name="Rectangle 1033">
                <a:extLst>
                  <a:ext uri="{FF2B5EF4-FFF2-40B4-BE49-F238E27FC236}">
                    <a16:creationId xmlns:a16="http://schemas.microsoft.com/office/drawing/2014/main" id="{35A8916A-FE45-4049-A89A-EBCF193D535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193</a:t>
                </a:r>
              </a:p>
            </p:txBody>
          </p:sp>
          <p:sp>
            <p:nvSpPr>
              <p:cNvPr id="1035" name="Rectangle 1034">
                <a:extLst>
                  <a:ext uri="{FF2B5EF4-FFF2-40B4-BE49-F238E27FC236}">
                    <a16:creationId xmlns:a16="http://schemas.microsoft.com/office/drawing/2014/main" id="{B6CC4C60-6FC4-4473-818B-164E093DDEA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36" name="Rectangle 1035">
                <a:extLst>
                  <a:ext uri="{FF2B5EF4-FFF2-40B4-BE49-F238E27FC236}">
                    <a16:creationId xmlns:a16="http://schemas.microsoft.com/office/drawing/2014/main" id="{801D1606-D6DF-43CE-A179-2573CAA1853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04" name="Group 2803">
            <a:extLst>
              <a:ext uri="{FF2B5EF4-FFF2-40B4-BE49-F238E27FC236}">
                <a16:creationId xmlns:a16="http://schemas.microsoft.com/office/drawing/2014/main" id="{89DCFA89-9A90-413E-A9CF-BB870DF3059F}"/>
              </a:ext>
            </a:extLst>
          </p:cNvPr>
          <p:cNvGrpSpPr/>
          <p:nvPr/>
        </p:nvGrpSpPr>
        <p:grpSpPr>
          <a:xfrm>
            <a:off x="2096149" y="5256006"/>
            <a:ext cx="378000" cy="342000"/>
            <a:chOff x="832124" y="3312415"/>
            <a:chExt cx="504000" cy="453600"/>
          </a:xfrm>
        </p:grpSpPr>
        <p:sp>
          <p:nvSpPr>
            <p:cNvPr id="2805" name="Rectangle 2804">
              <a:extLst>
                <a:ext uri="{FF2B5EF4-FFF2-40B4-BE49-F238E27FC236}">
                  <a16:creationId xmlns:a16="http://schemas.microsoft.com/office/drawing/2014/main" id="{3A691805-6A7C-4910-BD64-0EF62D01250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06" name="Group 2805">
              <a:extLst>
                <a:ext uri="{FF2B5EF4-FFF2-40B4-BE49-F238E27FC236}">
                  <a16:creationId xmlns:a16="http://schemas.microsoft.com/office/drawing/2014/main" id="{BE3F90D7-732E-4F29-ADFE-BC82E26CF6F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07" name="Rectangle 2806">
                <a:extLst>
                  <a:ext uri="{FF2B5EF4-FFF2-40B4-BE49-F238E27FC236}">
                    <a16:creationId xmlns:a16="http://schemas.microsoft.com/office/drawing/2014/main" id="{FE221506-628D-417C-BDE5-D6F11490997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182</a:t>
                </a:r>
              </a:p>
            </p:txBody>
          </p:sp>
          <p:sp>
            <p:nvSpPr>
              <p:cNvPr id="2808" name="Rectangle 2807">
                <a:extLst>
                  <a:ext uri="{FF2B5EF4-FFF2-40B4-BE49-F238E27FC236}">
                    <a16:creationId xmlns:a16="http://schemas.microsoft.com/office/drawing/2014/main" id="{E8C66BEF-1A2E-43A5-AABB-E5FF8BDB6D8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09" name="Rectangle 2808">
                <a:extLst>
                  <a:ext uri="{FF2B5EF4-FFF2-40B4-BE49-F238E27FC236}">
                    <a16:creationId xmlns:a16="http://schemas.microsoft.com/office/drawing/2014/main" id="{CB517357-42D8-4833-B66F-3DEA3DB214F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10" name="Group 2809">
            <a:extLst>
              <a:ext uri="{FF2B5EF4-FFF2-40B4-BE49-F238E27FC236}">
                <a16:creationId xmlns:a16="http://schemas.microsoft.com/office/drawing/2014/main" id="{B843F8A2-A1E7-46C8-9329-E901A1BA9A45}"/>
              </a:ext>
            </a:extLst>
          </p:cNvPr>
          <p:cNvGrpSpPr/>
          <p:nvPr/>
        </p:nvGrpSpPr>
        <p:grpSpPr>
          <a:xfrm>
            <a:off x="2472667" y="5256006"/>
            <a:ext cx="378000" cy="342000"/>
            <a:chOff x="832124" y="3312415"/>
            <a:chExt cx="504000" cy="453600"/>
          </a:xfrm>
        </p:grpSpPr>
        <p:sp>
          <p:nvSpPr>
            <p:cNvPr id="2811" name="Rectangle 2810">
              <a:extLst>
                <a:ext uri="{FF2B5EF4-FFF2-40B4-BE49-F238E27FC236}">
                  <a16:creationId xmlns:a16="http://schemas.microsoft.com/office/drawing/2014/main" id="{008EAB22-35AF-4104-AD04-65E1468F541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12" name="Group 2811">
              <a:extLst>
                <a:ext uri="{FF2B5EF4-FFF2-40B4-BE49-F238E27FC236}">
                  <a16:creationId xmlns:a16="http://schemas.microsoft.com/office/drawing/2014/main" id="{C555A4C5-F994-427A-870B-7BDA27DC765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13" name="Rectangle 2812">
                <a:extLst>
                  <a:ext uri="{FF2B5EF4-FFF2-40B4-BE49-F238E27FC236}">
                    <a16:creationId xmlns:a16="http://schemas.microsoft.com/office/drawing/2014/main" id="{0F6925C6-334A-4ABE-93FD-414025D4DCC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181</a:t>
                </a:r>
              </a:p>
            </p:txBody>
          </p:sp>
          <p:sp>
            <p:nvSpPr>
              <p:cNvPr id="2814" name="Rectangle 2813">
                <a:extLst>
                  <a:ext uri="{FF2B5EF4-FFF2-40B4-BE49-F238E27FC236}">
                    <a16:creationId xmlns:a16="http://schemas.microsoft.com/office/drawing/2014/main" id="{A17F55BA-4724-4A4A-BE99-5A55B43DDCC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15" name="Rectangle 2814">
                <a:extLst>
                  <a:ext uri="{FF2B5EF4-FFF2-40B4-BE49-F238E27FC236}">
                    <a16:creationId xmlns:a16="http://schemas.microsoft.com/office/drawing/2014/main" id="{4C71D0AE-6C85-43AA-BB81-022AD94A959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16" name="Group 2815">
            <a:extLst>
              <a:ext uri="{FF2B5EF4-FFF2-40B4-BE49-F238E27FC236}">
                <a16:creationId xmlns:a16="http://schemas.microsoft.com/office/drawing/2014/main" id="{5ADE97EF-18E6-4F3B-9B7B-664BE729D5DF}"/>
              </a:ext>
            </a:extLst>
          </p:cNvPr>
          <p:cNvGrpSpPr/>
          <p:nvPr/>
        </p:nvGrpSpPr>
        <p:grpSpPr>
          <a:xfrm>
            <a:off x="3914190" y="5256006"/>
            <a:ext cx="378000" cy="342000"/>
            <a:chOff x="832124" y="3312415"/>
            <a:chExt cx="504000" cy="453600"/>
          </a:xfrm>
        </p:grpSpPr>
        <p:sp>
          <p:nvSpPr>
            <p:cNvPr id="2817" name="Rectangle 2816">
              <a:extLst>
                <a:ext uri="{FF2B5EF4-FFF2-40B4-BE49-F238E27FC236}">
                  <a16:creationId xmlns:a16="http://schemas.microsoft.com/office/drawing/2014/main" id="{D689F60D-6201-48CF-88A5-02F86222C36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18" name="Group 2817">
              <a:extLst>
                <a:ext uri="{FF2B5EF4-FFF2-40B4-BE49-F238E27FC236}">
                  <a16:creationId xmlns:a16="http://schemas.microsoft.com/office/drawing/2014/main" id="{FE418D44-DDB1-4BE9-8CC4-9BF9127521B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19" name="Rectangle 2818">
                <a:extLst>
                  <a:ext uri="{FF2B5EF4-FFF2-40B4-BE49-F238E27FC236}">
                    <a16:creationId xmlns:a16="http://schemas.microsoft.com/office/drawing/2014/main" id="{73B3FD2B-39E0-45A8-A901-EB09799306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148</a:t>
                </a:r>
              </a:p>
            </p:txBody>
          </p:sp>
          <p:sp>
            <p:nvSpPr>
              <p:cNvPr id="2820" name="Rectangle 2819">
                <a:extLst>
                  <a:ext uri="{FF2B5EF4-FFF2-40B4-BE49-F238E27FC236}">
                    <a16:creationId xmlns:a16="http://schemas.microsoft.com/office/drawing/2014/main" id="{19848968-E15E-4476-8A5C-F708078E569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21" name="Rectangle 2820">
                <a:extLst>
                  <a:ext uri="{FF2B5EF4-FFF2-40B4-BE49-F238E27FC236}">
                    <a16:creationId xmlns:a16="http://schemas.microsoft.com/office/drawing/2014/main" id="{40DA0E49-4073-4AA4-82C6-97154C9C08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22" name="Group 2821">
            <a:extLst>
              <a:ext uri="{FF2B5EF4-FFF2-40B4-BE49-F238E27FC236}">
                <a16:creationId xmlns:a16="http://schemas.microsoft.com/office/drawing/2014/main" id="{85EF0CBC-1258-4273-8B3F-7B4B348006B8}"/>
              </a:ext>
            </a:extLst>
          </p:cNvPr>
          <p:cNvGrpSpPr/>
          <p:nvPr/>
        </p:nvGrpSpPr>
        <p:grpSpPr>
          <a:xfrm>
            <a:off x="4287570" y="5256006"/>
            <a:ext cx="378000" cy="342000"/>
            <a:chOff x="832124" y="3312415"/>
            <a:chExt cx="504000" cy="453600"/>
          </a:xfrm>
        </p:grpSpPr>
        <p:sp>
          <p:nvSpPr>
            <p:cNvPr id="2823" name="Rectangle 2822">
              <a:extLst>
                <a:ext uri="{FF2B5EF4-FFF2-40B4-BE49-F238E27FC236}">
                  <a16:creationId xmlns:a16="http://schemas.microsoft.com/office/drawing/2014/main" id="{42D6F7F8-0A93-49A4-ABA4-FD6795DEC46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24" name="Group 2823">
              <a:extLst>
                <a:ext uri="{FF2B5EF4-FFF2-40B4-BE49-F238E27FC236}">
                  <a16:creationId xmlns:a16="http://schemas.microsoft.com/office/drawing/2014/main" id="{42339680-C81F-4B09-A22A-1CF2EFEF27C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25" name="Rectangle 2824">
                <a:extLst>
                  <a:ext uri="{FF2B5EF4-FFF2-40B4-BE49-F238E27FC236}">
                    <a16:creationId xmlns:a16="http://schemas.microsoft.com/office/drawing/2014/main" id="{709B666E-09A9-4AB8-A6E5-D2B35C9540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147</a:t>
                </a:r>
              </a:p>
            </p:txBody>
          </p:sp>
          <p:sp>
            <p:nvSpPr>
              <p:cNvPr id="2826" name="Rectangle 2825">
                <a:extLst>
                  <a:ext uri="{FF2B5EF4-FFF2-40B4-BE49-F238E27FC236}">
                    <a16:creationId xmlns:a16="http://schemas.microsoft.com/office/drawing/2014/main" id="{8555F1F0-7981-41E4-9F61-333B914F890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27" name="Rectangle 2826">
                <a:extLst>
                  <a:ext uri="{FF2B5EF4-FFF2-40B4-BE49-F238E27FC236}">
                    <a16:creationId xmlns:a16="http://schemas.microsoft.com/office/drawing/2014/main" id="{F05C550E-3FF6-45AB-865A-01DCB731123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28" name="Group 2827">
            <a:extLst>
              <a:ext uri="{FF2B5EF4-FFF2-40B4-BE49-F238E27FC236}">
                <a16:creationId xmlns:a16="http://schemas.microsoft.com/office/drawing/2014/main" id="{7DCE13AE-140B-41D9-8F3B-4C65D2E3D267}"/>
              </a:ext>
            </a:extLst>
          </p:cNvPr>
          <p:cNvGrpSpPr/>
          <p:nvPr/>
        </p:nvGrpSpPr>
        <p:grpSpPr>
          <a:xfrm>
            <a:off x="3158034" y="5256006"/>
            <a:ext cx="378000" cy="342000"/>
            <a:chOff x="832124" y="3312415"/>
            <a:chExt cx="504000" cy="453600"/>
          </a:xfrm>
        </p:grpSpPr>
        <p:sp>
          <p:nvSpPr>
            <p:cNvPr id="2829" name="Rectangle 2828">
              <a:extLst>
                <a:ext uri="{FF2B5EF4-FFF2-40B4-BE49-F238E27FC236}">
                  <a16:creationId xmlns:a16="http://schemas.microsoft.com/office/drawing/2014/main" id="{7FBD2900-856E-4E3B-80CB-7952BC59182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30" name="Group 2829">
              <a:extLst>
                <a:ext uri="{FF2B5EF4-FFF2-40B4-BE49-F238E27FC236}">
                  <a16:creationId xmlns:a16="http://schemas.microsoft.com/office/drawing/2014/main" id="{02540AF4-7BDB-48EA-AAA8-FECB59DB3D7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31" name="Rectangle 2830">
                <a:extLst>
                  <a:ext uri="{FF2B5EF4-FFF2-40B4-BE49-F238E27FC236}">
                    <a16:creationId xmlns:a16="http://schemas.microsoft.com/office/drawing/2014/main" id="{D9D352AE-AC55-4FB3-8081-60C0192FC05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164</a:t>
                </a:r>
              </a:p>
            </p:txBody>
          </p:sp>
          <p:sp>
            <p:nvSpPr>
              <p:cNvPr id="2832" name="Rectangle 2831">
                <a:extLst>
                  <a:ext uri="{FF2B5EF4-FFF2-40B4-BE49-F238E27FC236}">
                    <a16:creationId xmlns:a16="http://schemas.microsoft.com/office/drawing/2014/main" id="{2E107959-ABA1-4043-90CA-59E20CE1C66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33" name="Rectangle 2832">
                <a:extLst>
                  <a:ext uri="{FF2B5EF4-FFF2-40B4-BE49-F238E27FC236}">
                    <a16:creationId xmlns:a16="http://schemas.microsoft.com/office/drawing/2014/main" id="{956AFFAC-5B7C-4635-BC9E-8561F2F241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34" name="Group 2833">
            <a:extLst>
              <a:ext uri="{FF2B5EF4-FFF2-40B4-BE49-F238E27FC236}">
                <a16:creationId xmlns:a16="http://schemas.microsoft.com/office/drawing/2014/main" id="{4F4C886D-5AF4-48FD-89E6-7E440F120E5C}"/>
              </a:ext>
            </a:extLst>
          </p:cNvPr>
          <p:cNvGrpSpPr/>
          <p:nvPr/>
        </p:nvGrpSpPr>
        <p:grpSpPr>
          <a:xfrm>
            <a:off x="3534552" y="5256006"/>
            <a:ext cx="378000" cy="342000"/>
            <a:chOff x="832124" y="3312415"/>
            <a:chExt cx="504000" cy="453600"/>
          </a:xfrm>
        </p:grpSpPr>
        <p:sp>
          <p:nvSpPr>
            <p:cNvPr id="2835" name="Rectangle 2834">
              <a:extLst>
                <a:ext uri="{FF2B5EF4-FFF2-40B4-BE49-F238E27FC236}">
                  <a16:creationId xmlns:a16="http://schemas.microsoft.com/office/drawing/2014/main" id="{275E9E29-638A-415F-9EB1-ECE212399B6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36" name="Group 2835">
              <a:extLst>
                <a:ext uri="{FF2B5EF4-FFF2-40B4-BE49-F238E27FC236}">
                  <a16:creationId xmlns:a16="http://schemas.microsoft.com/office/drawing/2014/main" id="{6A4AA36F-B28E-4115-A287-4B407882774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37" name="Rectangle 2836">
                <a:extLst>
                  <a:ext uri="{FF2B5EF4-FFF2-40B4-BE49-F238E27FC236}">
                    <a16:creationId xmlns:a16="http://schemas.microsoft.com/office/drawing/2014/main" id="{8B1578D8-7042-439F-8448-A7CF81CD07F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163</a:t>
                </a:r>
              </a:p>
            </p:txBody>
          </p:sp>
          <p:sp>
            <p:nvSpPr>
              <p:cNvPr id="2838" name="Rectangle 2837">
                <a:extLst>
                  <a:ext uri="{FF2B5EF4-FFF2-40B4-BE49-F238E27FC236}">
                    <a16:creationId xmlns:a16="http://schemas.microsoft.com/office/drawing/2014/main" id="{A99B0F57-1FE8-45D6-880C-00D35C725B6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39" name="Rectangle 2838">
                <a:extLst>
                  <a:ext uri="{FF2B5EF4-FFF2-40B4-BE49-F238E27FC236}">
                    <a16:creationId xmlns:a16="http://schemas.microsoft.com/office/drawing/2014/main" id="{31A21282-B81E-4120-AFB7-8799D196ACA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40" name="Group 2839">
            <a:extLst>
              <a:ext uri="{FF2B5EF4-FFF2-40B4-BE49-F238E27FC236}">
                <a16:creationId xmlns:a16="http://schemas.microsoft.com/office/drawing/2014/main" id="{F56C87EC-0E7B-4716-8132-A99AD5A5FE0B}"/>
              </a:ext>
            </a:extLst>
          </p:cNvPr>
          <p:cNvGrpSpPr/>
          <p:nvPr/>
        </p:nvGrpSpPr>
        <p:grpSpPr>
          <a:xfrm>
            <a:off x="5807646" y="5256006"/>
            <a:ext cx="378000" cy="342000"/>
            <a:chOff x="832124" y="3312415"/>
            <a:chExt cx="504000" cy="453600"/>
          </a:xfrm>
        </p:grpSpPr>
        <p:sp>
          <p:nvSpPr>
            <p:cNvPr id="2841" name="Rectangle 2840">
              <a:extLst>
                <a:ext uri="{FF2B5EF4-FFF2-40B4-BE49-F238E27FC236}">
                  <a16:creationId xmlns:a16="http://schemas.microsoft.com/office/drawing/2014/main" id="{3A7DE0AD-5F09-4BE0-8239-1FA627E36D8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42" name="Group 2841">
              <a:extLst>
                <a:ext uri="{FF2B5EF4-FFF2-40B4-BE49-F238E27FC236}">
                  <a16:creationId xmlns:a16="http://schemas.microsoft.com/office/drawing/2014/main" id="{60FB9FC6-CD92-4274-BB04-96B5D1F0352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43" name="Rectangle 2842">
                <a:extLst>
                  <a:ext uri="{FF2B5EF4-FFF2-40B4-BE49-F238E27FC236}">
                    <a16:creationId xmlns:a16="http://schemas.microsoft.com/office/drawing/2014/main" id="{347B3D79-F805-4482-8B91-96DF924A77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113</a:t>
                </a:r>
              </a:p>
            </p:txBody>
          </p:sp>
          <p:sp>
            <p:nvSpPr>
              <p:cNvPr id="2844" name="Rectangle 2843">
                <a:extLst>
                  <a:ext uri="{FF2B5EF4-FFF2-40B4-BE49-F238E27FC236}">
                    <a16:creationId xmlns:a16="http://schemas.microsoft.com/office/drawing/2014/main" id="{739397EF-2E7F-42A6-954C-D67028DD9B2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45" name="Rectangle 2844">
                <a:extLst>
                  <a:ext uri="{FF2B5EF4-FFF2-40B4-BE49-F238E27FC236}">
                    <a16:creationId xmlns:a16="http://schemas.microsoft.com/office/drawing/2014/main" id="{7EDBD1B9-7E24-40BC-8567-0460B4F592F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46" name="Group 2845">
            <a:extLst>
              <a:ext uri="{FF2B5EF4-FFF2-40B4-BE49-F238E27FC236}">
                <a16:creationId xmlns:a16="http://schemas.microsoft.com/office/drawing/2014/main" id="{ED6200C0-6021-4E06-A460-6D9B48FAC4DB}"/>
              </a:ext>
            </a:extLst>
          </p:cNvPr>
          <p:cNvGrpSpPr/>
          <p:nvPr/>
        </p:nvGrpSpPr>
        <p:grpSpPr>
          <a:xfrm>
            <a:off x="6184164" y="5256006"/>
            <a:ext cx="378000" cy="342000"/>
            <a:chOff x="832124" y="3312415"/>
            <a:chExt cx="504000" cy="453600"/>
          </a:xfrm>
        </p:grpSpPr>
        <p:sp>
          <p:nvSpPr>
            <p:cNvPr id="2847" name="Rectangle 2846">
              <a:extLst>
                <a:ext uri="{FF2B5EF4-FFF2-40B4-BE49-F238E27FC236}">
                  <a16:creationId xmlns:a16="http://schemas.microsoft.com/office/drawing/2014/main" id="{4FB5601F-8B9A-45C6-A580-42E4519BF49B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48" name="Group 2847">
              <a:extLst>
                <a:ext uri="{FF2B5EF4-FFF2-40B4-BE49-F238E27FC236}">
                  <a16:creationId xmlns:a16="http://schemas.microsoft.com/office/drawing/2014/main" id="{A5A29434-4588-4E4F-953A-643593D4BC6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49" name="Rectangle 2848">
                <a:extLst>
                  <a:ext uri="{FF2B5EF4-FFF2-40B4-BE49-F238E27FC236}">
                    <a16:creationId xmlns:a16="http://schemas.microsoft.com/office/drawing/2014/main" id="{6C1BB0FC-332E-475B-BC65-63C9BB57E2C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96</a:t>
                </a:r>
              </a:p>
            </p:txBody>
          </p:sp>
          <p:sp>
            <p:nvSpPr>
              <p:cNvPr id="2850" name="Rectangle 2849">
                <a:extLst>
                  <a:ext uri="{FF2B5EF4-FFF2-40B4-BE49-F238E27FC236}">
                    <a16:creationId xmlns:a16="http://schemas.microsoft.com/office/drawing/2014/main" id="{8D4F200A-1377-4875-AB97-BD54A198C2E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51" name="Rectangle 2850">
                <a:extLst>
                  <a:ext uri="{FF2B5EF4-FFF2-40B4-BE49-F238E27FC236}">
                    <a16:creationId xmlns:a16="http://schemas.microsoft.com/office/drawing/2014/main" id="{6111C2D7-DB08-4677-B12C-DCF89470C6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52" name="Group 2851">
            <a:extLst>
              <a:ext uri="{FF2B5EF4-FFF2-40B4-BE49-F238E27FC236}">
                <a16:creationId xmlns:a16="http://schemas.microsoft.com/office/drawing/2014/main" id="{999FA30E-43F3-4E62-9927-48CAD36DDBC1}"/>
              </a:ext>
            </a:extLst>
          </p:cNvPr>
          <p:cNvGrpSpPr/>
          <p:nvPr/>
        </p:nvGrpSpPr>
        <p:grpSpPr>
          <a:xfrm>
            <a:off x="5043422" y="5256006"/>
            <a:ext cx="378000" cy="342000"/>
            <a:chOff x="832124" y="3312415"/>
            <a:chExt cx="504000" cy="453600"/>
          </a:xfrm>
        </p:grpSpPr>
        <p:sp>
          <p:nvSpPr>
            <p:cNvPr id="2853" name="Rectangle 2852">
              <a:extLst>
                <a:ext uri="{FF2B5EF4-FFF2-40B4-BE49-F238E27FC236}">
                  <a16:creationId xmlns:a16="http://schemas.microsoft.com/office/drawing/2014/main" id="{A97D3D44-F78A-41DA-BFB4-0633AA8952F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54" name="Group 2853">
              <a:extLst>
                <a:ext uri="{FF2B5EF4-FFF2-40B4-BE49-F238E27FC236}">
                  <a16:creationId xmlns:a16="http://schemas.microsoft.com/office/drawing/2014/main" id="{5293A113-C331-466F-B41B-BA22D9CEBED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55" name="Rectangle 2854">
                <a:extLst>
                  <a:ext uri="{FF2B5EF4-FFF2-40B4-BE49-F238E27FC236}">
                    <a16:creationId xmlns:a16="http://schemas.microsoft.com/office/drawing/2014/main" id="{C58E72ED-72D6-463F-B5F9-C1D70F81F4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129</a:t>
                </a:r>
              </a:p>
            </p:txBody>
          </p:sp>
          <p:sp>
            <p:nvSpPr>
              <p:cNvPr id="2856" name="Rectangle 2855">
                <a:extLst>
                  <a:ext uri="{FF2B5EF4-FFF2-40B4-BE49-F238E27FC236}">
                    <a16:creationId xmlns:a16="http://schemas.microsoft.com/office/drawing/2014/main" id="{994FEECC-097D-4A8E-BD69-86FAAE9CF7A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57" name="Rectangle 2856">
                <a:extLst>
                  <a:ext uri="{FF2B5EF4-FFF2-40B4-BE49-F238E27FC236}">
                    <a16:creationId xmlns:a16="http://schemas.microsoft.com/office/drawing/2014/main" id="{4BA3B5FA-9A01-41D4-8B54-80273D1F44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58" name="Group 2857">
            <a:extLst>
              <a:ext uri="{FF2B5EF4-FFF2-40B4-BE49-F238E27FC236}">
                <a16:creationId xmlns:a16="http://schemas.microsoft.com/office/drawing/2014/main" id="{61DB2D66-915F-4749-9C9D-CDE799B25AF6}"/>
              </a:ext>
            </a:extLst>
          </p:cNvPr>
          <p:cNvGrpSpPr/>
          <p:nvPr/>
        </p:nvGrpSpPr>
        <p:grpSpPr>
          <a:xfrm>
            <a:off x="5424422" y="5256006"/>
            <a:ext cx="378000" cy="342000"/>
            <a:chOff x="832124" y="3312415"/>
            <a:chExt cx="504000" cy="453600"/>
          </a:xfrm>
        </p:grpSpPr>
        <p:sp>
          <p:nvSpPr>
            <p:cNvPr id="2859" name="Rectangle 2858">
              <a:extLst>
                <a:ext uri="{FF2B5EF4-FFF2-40B4-BE49-F238E27FC236}">
                  <a16:creationId xmlns:a16="http://schemas.microsoft.com/office/drawing/2014/main" id="{5D2A32E5-B2B2-46A4-B7F3-034A6A3256C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60" name="Group 2859">
              <a:extLst>
                <a:ext uri="{FF2B5EF4-FFF2-40B4-BE49-F238E27FC236}">
                  <a16:creationId xmlns:a16="http://schemas.microsoft.com/office/drawing/2014/main" id="{3298479D-2BF7-4DE1-8FCE-761B6F6755E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61" name="Rectangle 2860">
                <a:extLst>
                  <a:ext uri="{FF2B5EF4-FFF2-40B4-BE49-F238E27FC236}">
                    <a16:creationId xmlns:a16="http://schemas.microsoft.com/office/drawing/2014/main" id="{34E11A67-DBFD-46FB-A148-41A2FDBEC9C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114</a:t>
                </a:r>
              </a:p>
            </p:txBody>
          </p:sp>
          <p:sp>
            <p:nvSpPr>
              <p:cNvPr id="2862" name="Rectangle 2861">
                <a:extLst>
                  <a:ext uri="{FF2B5EF4-FFF2-40B4-BE49-F238E27FC236}">
                    <a16:creationId xmlns:a16="http://schemas.microsoft.com/office/drawing/2014/main" id="{7E9DA880-C564-4B9B-B0C2-B8BFC7BC694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63" name="Rectangle 2862">
                <a:extLst>
                  <a:ext uri="{FF2B5EF4-FFF2-40B4-BE49-F238E27FC236}">
                    <a16:creationId xmlns:a16="http://schemas.microsoft.com/office/drawing/2014/main" id="{334198BF-BE2F-4D93-A118-2428FBE537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64" name="Group 2863">
            <a:extLst>
              <a:ext uri="{FF2B5EF4-FFF2-40B4-BE49-F238E27FC236}">
                <a16:creationId xmlns:a16="http://schemas.microsoft.com/office/drawing/2014/main" id="{70E2F3B1-7F57-425B-AA2B-6C5C825A8573}"/>
              </a:ext>
            </a:extLst>
          </p:cNvPr>
          <p:cNvGrpSpPr/>
          <p:nvPr/>
        </p:nvGrpSpPr>
        <p:grpSpPr>
          <a:xfrm>
            <a:off x="7552178" y="5256006"/>
            <a:ext cx="378000" cy="342000"/>
            <a:chOff x="832124" y="3312415"/>
            <a:chExt cx="504000" cy="453600"/>
          </a:xfrm>
        </p:grpSpPr>
        <p:sp>
          <p:nvSpPr>
            <p:cNvPr id="2865" name="Rectangle 2864">
              <a:extLst>
                <a:ext uri="{FF2B5EF4-FFF2-40B4-BE49-F238E27FC236}">
                  <a16:creationId xmlns:a16="http://schemas.microsoft.com/office/drawing/2014/main" id="{D41837CF-41D7-4A57-8C6A-9A53A01811F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66" name="Group 2865">
              <a:extLst>
                <a:ext uri="{FF2B5EF4-FFF2-40B4-BE49-F238E27FC236}">
                  <a16:creationId xmlns:a16="http://schemas.microsoft.com/office/drawing/2014/main" id="{38A07750-02C9-4AFA-B2E9-3DEF6D72806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67" name="Rectangle 2866">
                <a:extLst>
                  <a:ext uri="{FF2B5EF4-FFF2-40B4-BE49-F238E27FC236}">
                    <a16:creationId xmlns:a16="http://schemas.microsoft.com/office/drawing/2014/main" id="{78E42A84-135B-4111-9AD5-48689F3ECAE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79</a:t>
                </a:r>
              </a:p>
            </p:txBody>
          </p:sp>
          <p:sp>
            <p:nvSpPr>
              <p:cNvPr id="2868" name="Rectangle 2867">
                <a:extLst>
                  <a:ext uri="{FF2B5EF4-FFF2-40B4-BE49-F238E27FC236}">
                    <a16:creationId xmlns:a16="http://schemas.microsoft.com/office/drawing/2014/main" id="{8D83ED4E-B9FA-42C2-B732-5214271AF90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69" name="Rectangle 2868">
                <a:extLst>
                  <a:ext uri="{FF2B5EF4-FFF2-40B4-BE49-F238E27FC236}">
                    <a16:creationId xmlns:a16="http://schemas.microsoft.com/office/drawing/2014/main" id="{7F346220-9226-4231-9FD2-AB671046E9D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70" name="Group 2869">
            <a:extLst>
              <a:ext uri="{FF2B5EF4-FFF2-40B4-BE49-F238E27FC236}">
                <a16:creationId xmlns:a16="http://schemas.microsoft.com/office/drawing/2014/main" id="{FEED240E-C156-4980-8E6F-8ED7581C1B37}"/>
              </a:ext>
            </a:extLst>
          </p:cNvPr>
          <p:cNvGrpSpPr/>
          <p:nvPr/>
        </p:nvGrpSpPr>
        <p:grpSpPr>
          <a:xfrm>
            <a:off x="7925558" y="5256006"/>
            <a:ext cx="378000" cy="342000"/>
            <a:chOff x="832124" y="3312415"/>
            <a:chExt cx="504000" cy="453600"/>
          </a:xfrm>
        </p:grpSpPr>
        <p:sp>
          <p:nvSpPr>
            <p:cNvPr id="2871" name="Rectangle 2870">
              <a:extLst>
                <a:ext uri="{FF2B5EF4-FFF2-40B4-BE49-F238E27FC236}">
                  <a16:creationId xmlns:a16="http://schemas.microsoft.com/office/drawing/2014/main" id="{4247CC17-BACC-4B7E-85AE-1153DDCD483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72" name="Group 2871">
              <a:extLst>
                <a:ext uri="{FF2B5EF4-FFF2-40B4-BE49-F238E27FC236}">
                  <a16:creationId xmlns:a16="http://schemas.microsoft.com/office/drawing/2014/main" id="{208B512D-9B8B-4A5A-A1B5-8D25BDCAAB1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73" name="Rectangle 2872">
                <a:extLst>
                  <a:ext uri="{FF2B5EF4-FFF2-40B4-BE49-F238E27FC236}">
                    <a16:creationId xmlns:a16="http://schemas.microsoft.com/office/drawing/2014/main" id="{11FCD452-CBFF-41AB-B397-611BD82D3C7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62</a:t>
                </a:r>
              </a:p>
            </p:txBody>
          </p:sp>
          <p:sp>
            <p:nvSpPr>
              <p:cNvPr id="2874" name="Rectangle 2873">
                <a:extLst>
                  <a:ext uri="{FF2B5EF4-FFF2-40B4-BE49-F238E27FC236}">
                    <a16:creationId xmlns:a16="http://schemas.microsoft.com/office/drawing/2014/main" id="{94120C1F-8053-4404-98BD-6C14D5E5CB3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75" name="Rectangle 2874">
                <a:extLst>
                  <a:ext uri="{FF2B5EF4-FFF2-40B4-BE49-F238E27FC236}">
                    <a16:creationId xmlns:a16="http://schemas.microsoft.com/office/drawing/2014/main" id="{52A9276A-04FB-459D-9249-714BBADFC79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76" name="Group 2875">
            <a:extLst>
              <a:ext uri="{FF2B5EF4-FFF2-40B4-BE49-F238E27FC236}">
                <a16:creationId xmlns:a16="http://schemas.microsoft.com/office/drawing/2014/main" id="{43B456E3-7A56-4008-BB0B-545A73C3C9C4}"/>
              </a:ext>
            </a:extLst>
          </p:cNvPr>
          <p:cNvGrpSpPr/>
          <p:nvPr/>
        </p:nvGrpSpPr>
        <p:grpSpPr>
          <a:xfrm>
            <a:off x="6802297" y="5256006"/>
            <a:ext cx="378000" cy="342000"/>
            <a:chOff x="832124" y="3312415"/>
            <a:chExt cx="504000" cy="453600"/>
          </a:xfrm>
        </p:grpSpPr>
        <p:sp>
          <p:nvSpPr>
            <p:cNvPr id="2877" name="Rectangle 2876">
              <a:extLst>
                <a:ext uri="{FF2B5EF4-FFF2-40B4-BE49-F238E27FC236}">
                  <a16:creationId xmlns:a16="http://schemas.microsoft.com/office/drawing/2014/main" id="{BDDEEA16-9378-4F8D-B8FF-0A4A4EB895D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78" name="Group 2877">
              <a:extLst>
                <a:ext uri="{FF2B5EF4-FFF2-40B4-BE49-F238E27FC236}">
                  <a16:creationId xmlns:a16="http://schemas.microsoft.com/office/drawing/2014/main" id="{CADE510B-1D18-4313-A0A0-ED2BE1617AB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79" name="Rectangle 2878">
                <a:extLst>
                  <a:ext uri="{FF2B5EF4-FFF2-40B4-BE49-F238E27FC236}">
                    <a16:creationId xmlns:a16="http://schemas.microsoft.com/office/drawing/2014/main" id="{783DD4D8-9580-4096-B595-03406EFE5F3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95</a:t>
                </a:r>
              </a:p>
            </p:txBody>
          </p:sp>
          <p:sp>
            <p:nvSpPr>
              <p:cNvPr id="2880" name="Rectangle 2879">
                <a:extLst>
                  <a:ext uri="{FF2B5EF4-FFF2-40B4-BE49-F238E27FC236}">
                    <a16:creationId xmlns:a16="http://schemas.microsoft.com/office/drawing/2014/main" id="{5DEEC441-87B8-4BF2-BB84-34A55105CA4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81" name="Rectangle 2880">
                <a:extLst>
                  <a:ext uri="{FF2B5EF4-FFF2-40B4-BE49-F238E27FC236}">
                    <a16:creationId xmlns:a16="http://schemas.microsoft.com/office/drawing/2014/main" id="{6BC0CCBD-B636-481E-8F21-1EC90A45FFC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82" name="Group 2881">
            <a:extLst>
              <a:ext uri="{FF2B5EF4-FFF2-40B4-BE49-F238E27FC236}">
                <a16:creationId xmlns:a16="http://schemas.microsoft.com/office/drawing/2014/main" id="{B9BAF82E-DBA2-48A2-9520-D216441F2D7F}"/>
              </a:ext>
            </a:extLst>
          </p:cNvPr>
          <p:cNvGrpSpPr/>
          <p:nvPr/>
        </p:nvGrpSpPr>
        <p:grpSpPr>
          <a:xfrm>
            <a:off x="7178815" y="5256006"/>
            <a:ext cx="378000" cy="342000"/>
            <a:chOff x="832124" y="3312415"/>
            <a:chExt cx="504000" cy="453600"/>
          </a:xfrm>
        </p:grpSpPr>
        <p:sp>
          <p:nvSpPr>
            <p:cNvPr id="2883" name="Rectangle 2882">
              <a:extLst>
                <a:ext uri="{FF2B5EF4-FFF2-40B4-BE49-F238E27FC236}">
                  <a16:creationId xmlns:a16="http://schemas.microsoft.com/office/drawing/2014/main" id="{287FC588-ED36-4B97-B123-2EED51023BE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84" name="Group 2883">
              <a:extLst>
                <a:ext uri="{FF2B5EF4-FFF2-40B4-BE49-F238E27FC236}">
                  <a16:creationId xmlns:a16="http://schemas.microsoft.com/office/drawing/2014/main" id="{404C41AE-CB63-4136-AB79-13D78FCFDE9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85" name="Rectangle 2884">
                <a:extLst>
                  <a:ext uri="{FF2B5EF4-FFF2-40B4-BE49-F238E27FC236}">
                    <a16:creationId xmlns:a16="http://schemas.microsoft.com/office/drawing/2014/main" id="{1DE80E67-EA97-464C-9B26-F59D3F911D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80</a:t>
                </a:r>
              </a:p>
            </p:txBody>
          </p:sp>
          <p:sp>
            <p:nvSpPr>
              <p:cNvPr id="2886" name="Rectangle 2885">
                <a:extLst>
                  <a:ext uri="{FF2B5EF4-FFF2-40B4-BE49-F238E27FC236}">
                    <a16:creationId xmlns:a16="http://schemas.microsoft.com/office/drawing/2014/main" id="{8C5B8DED-DEA5-4954-982F-480EC80B64C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87" name="Rectangle 2886">
                <a:extLst>
                  <a:ext uri="{FF2B5EF4-FFF2-40B4-BE49-F238E27FC236}">
                    <a16:creationId xmlns:a16="http://schemas.microsoft.com/office/drawing/2014/main" id="{911D367A-CAA3-4B49-99EA-7D90F18B1D5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88" name="Group 2887">
            <a:extLst>
              <a:ext uri="{FF2B5EF4-FFF2-40B4-BE49-F238E27FC236}">
                <a16:creationId xmlns:a16="http://schemas.microsoft.com/office/drawing/2014/main" id="{B9F210E4-8195-4BBF-9A7F-33777BC168EA}"/>
              </a:ext>
            </a:extLst>
          </p:cNvPr>
          <p:cNvGrpSpPr/>
          <p:nvPr/>
        </p:nvGrpSpPr>
        <p:grpSpPr>
          <a:xfrm>
            <a:off x="9422896" y="5256006"/>
            <a:ext cx="378000" cy="342000"/>
            <a:chOff x="832124" y="3312415"/>
            <a:chExt cx="504000" cy="453600"/>
          </a:xfrm>
        </p:grpSpPr>
        <p:sp>
          <p:nvSpPr>
            <p:cNvPr id="2889" name="Rectangle 2888">
              <a:extLst>
                <a:ext uri="{FF2B5EF4-FFF2-40B4-BE49-F238E27FC236}">
                  <a16:creationId xmlns:a16="http://schemas.microsoft.com/office/drawing/2014/main" id="{EF112D4F-563B-4340-B800-591989EE149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90" name="Group 2889">
              <a:extLst>
                <a:ext uri="{FF2B5EF4-FFF2-40B4-BE49-F238E27FC236}">
                  <a16:creationId xmlns:a16="http://schemas.microsoft.com/office/drawing/2014/main" id="{2FB74C5D-F50D-4987-AA71-ACDF3A27938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91" name="Rectangle 2890">
                <a:extLst>
                  <a:ext uri="{FF2B5EF4-FFF2-40B4-BE49-F238E27FC236}">
                    <a16:creationId xmlns:a16="http://schemas.microsoft.com/office/drawing/2014/main" id="{2984D9F5-7D7C-4271-A679-65EA27955B7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28</a:t>
                </a:r>
              </a:p>
            </p:txBody>
          </p:sp>
          <p:sp>
            <p:nvSpPr>
              <p:cNvPr id="2892" name="Rectangle 2891">
                <a:extLst>
                  <a:ext uri="{FF2B5EF4-FFF2-40B4-BE49-F238E27FC236}">
                    <a16:creationId xmlns:a16="http://schemas.microsoft.com/office/drawing/2014/main" id="{A2A58B5E-FA02-4351-9011-5E9AB55ABF8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93" name="Rectangle 2892">
                <a:extLst>
                  <a:ext uri="{FF2B5EF4-FFF2-40B4-BE49-F238E27FC236}">
                    <a16:creationId xmlns:a16="http://schemas.microsoft.com/office/drawing/2014/main" id="{B07762CF-E945-408A-9210-5E13DA8117A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894" name="Group 2893">
            <a:extLst>
              <a:ext uri="{FF2B5EF4-FFF2-40B4-BE49-F238E27FC236}">
                <a16:creationId xmlns:a16="http://schemas.microsoft.com/office/drawing/2014/main" id="{6B3772DF-B18D-44B8-933D-9FF9BEF602EF}"/>
              </a:ext>
            </a:extLst>
          </p:cNvPr>
          <p:cNvGrpSpPr/>
          <p:nvPr/>
        </p:nvGrpSpPr>
        <p:grpSpPr>
          <a:xfrm>
            <a:off x="9799414" y="5256006"/>
            <a:ext cx="378000" cy="342000"/>
            <a:chOff x="832124" y="3312415"/>
            <a:chExt cx="504000" cy="453600"/>
          </a:xfrm>
        </p:grpSpPr>
        <p:sp>
          <p:nvSpPr>
            <p:cNvPr id="2895" name="Rectangle 2894">
              <a:extLst>
                <a:ext uri="{FF2B5EF4-FFF2-40B4-BE49-F238E27FC236}">
                  <a16:creationId xmlns:a16="http://schemas.microsoft.com/office/drawing/2014/main" id="{CB20B57E-EF08-4D83-B2D8-27ADC9F2138B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896" name="Group 2895">
              <a:extLst>
                <a:ext uri="{FF2B5EF4-FFF2-40B4-BE49-F238E27FC236}">
                  <a16:creationId xmlns:a16="http://schemas.microsoft.com/office/drawing/2014/main" id="{5A3E8394-A081-4367-801B-C1AA7F062ED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897" name="Rectangle 2896">
                <a:extLst>
                  <a:ext uri="{FF2B5EF4-FFF2-40B4-BE49-F238E27FC236}">
                    <a16:creationId xmlns:a16="http://schemas.microsoft.com/office/drawing/2014/main" id="{A98D0E21-F3DC-4A3D-95AE-51C85768B1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27</a:t>
                </a:r>
              </a:p>
            </p:txBody>
          </p:sp>
          <p:sp>
            <p:nvSpPr>
              <p:cNvPr id="2898" name="Rectangle 2897">
                <a:extLst>
                  <a:ext uri="{FF2B5EF4-FFF2-40B4-BE49-F238E27FC236}">
                    <a16:creationId xmlns:a16="http://schemas.microsoft.com/office/drawing/2014/main" id="{998AAF61-BD6A-4015-BAFB-94B87659851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99" name="Rectangle 2898">
                <a:extLst>
                  <a:ext uri="{FF2B5EF4-FFF2-40B4-BE49-F238E27FC236}">
                    <a16:creationId xmlns:a16="http://schemas.microsoft.com/office/drawing/2014/main" id="{6DEE029C-04CD-45A3-85B5-5275C0BCD9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00" name="Group 2899">
            <a:extLst>
              <a:ext uri="{FF2B5EF4-FFF2-40B4-BE49-F238E27FC236}">
                <a16:creationId xmlns:a16="http://schemas.microsoft.com/office/drawing/2014/main" id="{D11F89ED-07FF-47BC-80A6-56FAD21B5620}"/>
              </a:ext>
            </a:extLst>
          </p:cNvPr>
          <p:cNvGrpSpPr/>
          <p:nvPr/>
        </p:nvGrpSpPr>
        <p:grpSpPr>
          <a:xfrm>
            <a:off x="8675705" y="5256006"/>
            <a:ext cx="378000" cy="342000"/>
            <a:chOff x="832124" y="3312415"/>
            <a:chExt cx="504000" cy="453600"/>
          </a:xfrm>
        </p:grpSpPr>
        <p:sp>
          <p:nvSpPr>
            <p:cNvPr id="2901" name="Rectangle 2900">
              <a:extLst>
                <a:ext uri="{FF2B5EF4-FFF2-40B4-BE49-F238E27FC236}">
                  <a16:creationId xmlns:a16="http://schemas.microsoft.com/office/drawing/2014/main" id="{89C0A850-6F84-4112-9FC1-1280C663270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02" name="Group 2901">
              <a:extLst>
                <a:ext uri="{FF2B5EF4-FFF2-40B4-BE49-F238E27FC236}">
                  <a16:creationId xmlns:a16="http://schemas.microsoft.com/office/drawing/2014/main" id="{3BF77B18-EDDC-4FDB-ABCC-C09849A76F1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03" name="Rectangle 2902">
                <a:extLst>
                  <a:ext uri="{FF2B5EF4-FFF2-40B4-BE49-F238E27FC236}">
                    <a16:creationId xmlns:a16="http://schemas.microsoft.com/office/drawing/2014/main" id="{CD201DA6-6F57-4F8F-820F-B89D731B618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44</a:t>
                </a:r>
              </a:p>
            </p:txBody>
          </p:sp>
          <p:sp>
            <p:nvSpPr>
              <p:cNvPr id="2904" name="Rectangle 2903">
                <a:extLst>
                  <a:ext uri="{FF2B5EF4-FFF2-40B4-BE49-F238E27FC236}">
                    <a16:creationId xmlns:a16="http://schemas.microsoft.com/office/drawing/2014/main" id="{ED396D72-06B9-42E7-B2E7-BB78DEACC8A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05" name="Rectangle 2904">
                <a:extLst>
                  <a:ext uri="{FF2B5EF4-FFF2-40B4-BE49-F238E27FC236}">
                    <a16:creationId xmlns:a16="http://schemas.microsoft.com/office/drawing/2014/main" id="{089956C6-C094-4006-BDFE-D88C95363AC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06" name="Group 2905">
            <a:extLst>
              <a:ext uri="{FF2B5EF4-FFF2-40B4-BE49-F238E27FC236}">
                <a16:creationId xmlns:a16="http://schemas.microsoft.com/office/drawing/2014/main" id="{5A54932C-7AC3-4574-A1D5-5E6D8D4369A7}"/>
              </a:ext>
            </a:extLst>
          </p:cNvPr>
          <p:cNvGrpSpPr/>
          <p:nvPr/>
        </p:nvGrpSpPr>
        <p:grpSpPr>
          <a:xfrm>
            <a:off x="9043258" y="5256006"/>
            <a:ext cx="378000" cy="342000"/>
            <a:chOff x="832124" y="3312415"/>
            <a:chExt cx="504000" cy="453600"/>
          </a:xfrm>
        </p:grpSpPr>
        <p:sp>
          <p:nvSpPr>
            <p:cNvPr id="2907" name="Rectangle 2906">
              <a:extLst>
                <a:ext uri="{FF2B5EF4-FFF2-40B4-BE49-F238E27FC236}">
                  <a16:creationId xmlns:a16="http://schemas.microsoft.com/office/drawing/2014/main" id="{1275BE1B-9A8F-4927-AC16-7E51E51EB21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08" name="Group 2907">
              <a:extLst>
                <a:ext uri="{FF2B5EF4-FFF2-40B4-BE49-F238E27FC236}">
                  <a16:creationId xmlns:a16="http://schemas.microsoft.com/office/drawing/2014/main" id="{C11966EA-FD41-4137-A0BE-6171B795C17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09" name="Rectangle 2908">
                <a:extLst>
                  <a:ext uri="{FF2B5EF4-FFF2-40B4-BE49-F238E27FC236}">
                    <a16:creationId xmlns:a16="http://schemas.microsoft.com/office/drawing/2014/main" id="{0247CC59-F28C-4948-8E4F-A58831DD5FF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43</a:t>
                </a:r>
              </a:p>
            </p:txBody>
          </p:sp>
          <p:sp>
            <p:nvSpPr>
              <p:cNvPr id="2910" name="Rectangle 2909">
                <a:extLst>
                  <a:ext uri="{FF2B5EF4-FFF2-40B4-BE49-F238E27FC236}">
                    <a16:creationId xmlns:a16="http://schemas.microsoft.com/office/drawing/2014/main" id="{FE3155C8-3B13-4562-B465-83355DD4350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11" name="Rectangle 2910">
                <a:extLst>
                  <a:ext uri="{FF2B5EF4-FFF2-40B4-BE49-F238E27FC236}">
                    <a16:creationId xmlns:a16="http://schemas.microsoft.com/office/drawing/2014/main" id="{AE0FFCE4-3E4C-442B-8614-14EB2B9AB38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12" name="Group 2911">
            <a:extLst>
              <a:ext uri="{FF2B5EF4-FFF2-40B4-BE49-F238E27FC236}">
                <a16:creationId xmlns:a16="http://schemas.microsoft.com/office/drawing/2014/main" id="{D960EC5D-312C-497F-B2F1-17538DF33DB7}"/>
              </a:ext>
            </a:extLst>
          </p:cNvPr>
          <p:cNvGrpSpPr/>
          <p:nvPr/>
        </p:nvGrpSpPr>
        <p:grpSpPr>
          <a:xfrm>
            <a:off x="2096149" y="2878950"/>
            <a:ext cx="378000" cy="342000"/>
            <a:chOff x="832124" y="3312415"/>
            <a:chExt cx="504000" cy="453600"/>
          </a:xfrm>
        </p:grpSpPr>
        <p:sp>
          <p:nvSpPr>
            <p:cNvPr id="2913" name="Rectangle 2912">
              <a:extLst>
                <a:ext uri="{FF2B5EF4-FFF2-40B4-BE49-F238E27FC236}">
                  <a16:creationId xmlns:a16="http://schemas.microsoft.com/office/drawing/2014/main" id="{6BB45D0A-6EF4-4D3B-9B07-FA4B441F9FE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14" name="Group 2913">
              <a:extLst>
                <a:ext uri="{FF2B5EF4-FFF2-40B4-BE49-F238E27FC236}">
                  <a16:creationId xmlns:a16="http://schemas.microsoft.com/office/drawing/2014/main" id="{0C8C5BCB-0291-4382-936F-8D376EA5C79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15" name="Rectangle 2914">
                <a:extLst>
                  <a:ext uri="{FF2B5EF4-FFF2-40B4-BE49-F238E27FC236}">
                    <a16:creationId xmlns:a16="http://schemas.microsoft.com/office/drawing/2014/main" id="{0BA90D5C-17E7-41F7-B81D-D85B9C00C5C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189</a:t>
                </a:r>
              </a:p>
            </p:txBody>
          </p:sp>
          <p:sp>
            <p:nvSpPr>
              <p:cNvPr id="2916" name="Rectangle 2915">
                <a:extLst>
                  <a:ext uri="{FF2B5EF4-FFF2-40B4-BE49-F238E27FC236}">
                    <a16:creationId xmlns:a16="http://schemas.microsoft.com/office/drawing/2014/main" id="{D798CBEF-D73C-4813-99A9-113AF5923F6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17" name="Rectangle 2916">
                <a:extLst>
                  <a:ext uri="{FF2B5EF4-FFF2-40B4-BE49-F238E27FC236}">
                    <a16:creationId xmlns:a16="http://schemas.microsoft.com/office/drawing/2014/main" id="{574F0EF3-BCC5-4C1E-B516-218D37258DF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18" name="Group 2917">
            <a:extLst>
              <a:ext uri="{FF2B5EF4-FFF2-40B4-BE49-F238E27FC236}">
                <a16:creationId xmlns:a16="http://schemas.microsoft.com/office/drawing/2014/main" id="{0E71EECE-46F5-401B-B220-880A3091E6AA}"/>
              </a:ext>
            </a:extLst>
          </p:cNvPr>
          <p:cNvGrpSpPr/>
          <p:nvPr/>
        </p:nvGrpSpPr>
        <p:grpSpPr>
          <a:xfrm>
            <a:off x="2096149" y="3220274"/>
            <a:ext cx="378000" cy="342000"/>
            <a:chOff x="832124" y="3312415"/>
            <a:chExt cx="504000" cy="453600"/>
          </a:xfrm>
        </p:grpSpPr>
        <p:sp>
          <p:nvSpPr>
            <p:cNvPr id="2919" name="Rectangle 2918">
              <a:extLst>
                <a:ext uri="{FF2B5EF4-FFF2-40B4-BE49-F238E27FC236}">
                  <a16:creationId xmlns:a16="http://schemas.microsoft.com/office/drawing/2014/main" id="{6B6843AC-B1B0-435B-866E-A69D96F1AE7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20" name="Group 2919">
              <a:extLst>
                <a:ext uri="{FF2B5EF4-FFF2-40B4-BE49-F238E27FC236}">
                  <a16:creationId xmlns:a16="http://schemas.microsoft.com/office/drawing/2014/main" id="{3E7764B0-9FF6-4752-AFBA-841FE8269B4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21" name="Rectangle 2920">
                <a:extLst>
                  <a:ext uri="{FF2B5EF4-FFF2-40B4-BE49-F238E27FC236}">
                    <a16:creationId xmlns:a16="http://schemas.microsoft.com/office/drawing/2014/main" id="{FE5896CC-5CA3-4110-B3A8-C6F8F9AD0C0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188</a:t>
                </a:r>
              </a:p>
            </p:txBody>
          </p:sp>
          <p:sp>
            <p:nvSpPr>
              <p:cNvPr id="2922" name="Rectangle 2921">
                <a:extLst>
                  <a:ext uri="{FF2B5EF4-FFF2-40B4-BE49-F238E27FC236}">
                    <a16:creationId xmlns:a16="http://schemas.microsoft.com/office/drawing/2014/main" id="{D02BFA3D-48F1-40FA-A98C-25759678945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23" name="Rectangle 2922">
                <a:extLst>
                  <a:ext uri="{FF2B5EF4-FFF2-40B4-BE49-F238E27FC236}">
                    <a16:creationId xmlns:a16="http://schemas.microsoft.com/office/drawing/2014/main" id="{A729F392-F714-40BE-BE70-6370493F2C8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24" name="Group 2923">
            <a:extLst>
              <a:ext uri="{FF2B5EF4-FFF2-40B4-BE49-F238E27FC236}">
                <a16:creationId xmlns:a16="http://schemas.microsoft.com/office/drawing/2014/main" id="{FEAC10AF-7DD3-416B-A1A3-AFD170FC801D}"/>
              </a:ext>
            </a:extLst>
          </p:cNvPr>
          <p:cNvGrpSpPr/>
          <p:nvPr/>
        </p:nvGrpSpPr>
        <p:grpSpPr>
          <a:xfrm>
            <a:off x="2096149" y="3556529"/>
            <a:ext cx="378000" cy="342000"/>
            <a:chOff x="832124" y="3312415"/>
            <a:chExt cx="504000" cy="453600"/>
          </a:xfrm>
        </p:grpSpPr>
        <p:sp>
          <p:nvSpPr>
            <p:cNvPr id="2925" name="Rectangle 2924">
              <a:extLst>
                <a:ext uri="{FF2B5EF4-FFF2-40B4-BE49-F238E27FC236}">
                  <a16:creationId xmlns:a16="http://schemas.microsoft.com/office/drawing/2014/main" id="{C00D3BE2-10A1-4744-961B-0330745699A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26" name="Group 2925">
              <a:extLst>
                <a:ext uri="{FF2B5EF4-FFF2-40B4-BE49-F238E27FC236}">
                  <a16:creationId xmlns:a16="http://schemas.microsoft.com/office/drawing/2014/main" id="{1A04EFA8-4CF4-4A69-BA42-E3FC9A46C3E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27" name="Rectangle 2926">
                <a:extLst>
                  <a:ext uri="{FF2B5EF4-FFF2-40B4-BE49-F238E27FC236}">
                    <a16:creationId xmlns:a16="http://schemas.microsoft.com/office/drawing/2014/main" id="{2E32245A-5574-4FEA-8E65-18FC8D2D29E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187</a:t>
                </a:r>
              </a:p>
            </p:txBody>
          </p:sp>
          <p:sp>
            <p:nvSpPr>
              <p:cNvPr id="2928" name="Rectangle 2927">
                <a:extLst>
                  <a:ext uri="{FF2B5EF4-FFF2-40B4-BE49-F238E27FC236}">
                    <a16:creationId xmlns:a16="http://schemas.microsoft.com/office/drawing/2014/main" id="{593EDE12-1578-44EB-9E08-E9D197AA571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29" name="Rectangle 2928">
                <a:extLst>
                  <a:ext uri="{FF2B5EF4-FFF2-40B4-BE49-F238E27FC236}">
                    <a16:creationId xmlns:a16="http://schemas.microsoft.com/office/drawing/2014/main" id="{0481949B-CDC7-4960-9CB3-30AEB55D135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30" name="Group 2929">
            <a:extLst>
              <a:ext uri="{FF2B5EF4-FFF2-40B4-BE49-F238E27FC236}">
                <a16:creationId xmlns:a16="http://schemas.microsoft.com/office/drawing/2014/main" id="{5469CF27-07BF-4560-B9A3-C9BBF83B4FEE}"/>
              </a:ext>
            </a:extLst>
          </p:cNvPr>
          <p:cNvGrpSpPr/>
          <p:nvPr/>
        </p:nvGrpSpPr>
        <p:grpSpPr>
          <a:xfrm>
            <a:off x="2096149" y="3897853"/>
            <a:ext cx="378000" cy="342000"/>
            <a:chOff x="832124" y="3312415"/>
            <a:chExt cx="504000" cy="453600"/>
          </a:xfrm>
        </p:grpSpPr>
        <p:sp>
          <p:nvSpPr>
            <p:cNvPr id="2931" name="Rectangle 2930">
              <a:extLst>
                <a:ext uri="{FF2B5EF4-FFF2-40B4-BE49-F238E27FC236}">
                  <a16:creationId xmlns:a16="http://schemas.microsoft.com/office/drawing/2014/main" id="{87358D66-329F-4F36-916A-2BD07593434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32" name="Group 2931">
              <a:extLst>
                <a:ext uri="{FF2B5EF4-FFF2-40B4-BE49-F238E27FC236}">
                  <a16:creationId xmlns:a16="http://schemas.microsoft.com/office/drawing/2014/main" id="{3590F73B-A745-4379-9BCD-F6F86420964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33" name="Rectangle 2932">
                <a:extLst>
                  <a:ext uri="{FF2B5EF4-FFF2-40B4-BE49-F238E27FC236}">
                    <a16:creationId xmlns:a16="http://schemas.microsoft.com/office/drawing/2014/main" id="{01D4C2B1-53D5-4988-94D2-152BF636B89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186</a:t>
                </a:r>
              </a:p>
            </p:txBody>
          </p:sp>
          <p:sp>
            <p:nvSpPr>
              <p:cNvPr id="2934" name="Rectangle 2933">
                <a:extLst>
                  <a:ext uri="{FF2B5EF4-FFF2-40B4-BE49-F238E27FC236}">
                    <a16:creationId xmlns:a16="http://schemas.microsoft.com/office/drawing/2014/main" id="{B758C370-31A2-42A9-B886-915434593E0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35" name="Rectangle 2934">
                <a:extLst>
                  <a:ext uri="{FF2B5EF4-FFF2-40B4-BE49-F238E27FC236}">
                    <a16:creationId xmlns:a16="http://schemas.microsoft.com/office/drawing/2014/main" id="{CBD7FDCC-F4FD-4F68-87D5-44CB27F4FAF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36" name="Group 2935">
            <a:extLst>
              <a:ext uri="{FF2B5EF4-FFF2-40B4-BE49-F238E27FC236}">
                <a16:creationId xmlns:a16="http://schemas.microsoft.com/office/drawing/2014/main" id="{F16476FD-48F0-4D16-B644-8B99492794E1}"/>
              </a:ext>
            </a:extLst>
          </p:cNvPr>
          <p:cNvGrpSpPr/>
          <p:nvPr/>
        </p:nvGrpSpPr>
        <p:grpSpPr>
          <a:xfrm>
            <a:off x="2096149" y="4237103"/>
            <a:ext cx="378000" cy="342000"/>
            <a:chOff x="832124" y="3312415"/>
            <a:chExt cx="504000" cy="453600"/>
          </a:xfrm>
        </p:grpSpPr>
        <p:sp>
          <p:nvSpPr>
            <p:cNvPr id="2937" name="Rectangle 2936">
              <a:extLst>
                <a:ext uri="{FF2B5EF4-FFF2-40B4-BE49-F238E27FC236}">
                  <a16:creationId xmlns:a16="http://schemas.microsoft.com/office/drawing/2014/main" id="{71F886D8-C6E7-4B68-B536-5B3C4EAAE65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38" name="Group 2937">
              <a:extLst>
                <a:ext uri="{FF2B5EF4-FFF2-40B4-BE49-F238E27FC236}">
                  <a16:creationId xmlns:a16="http://schemas.microsoft.com/office/drawing/2014/main" id="{B6DDAEF4-7DA9-447E-88B1-CDB843DF7A4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39" name="Rectangle 2938">
                <a:extLst>
                  <a:ext uri="{FF2B5EF4-FFF2-40B4-BE49-F238E27FC236}">
                    <a16:creationId xmlns:a16="http://schemas.microsoft.com/office/drawing/2014/main" id="{B5C4403E-65F0-4E4E-8C22-48E746C5476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185</a:t>
                </a:r>
              </a:p>
            </p:txBody>
          </p:sp>
          <p:sp>
            <p:nvSpPr>
              <p:cNvPr id="2940" name="Rectangle 2939">
                <a:extLst>
                  <a:ext uri="{FF2B5EF4-FFF2-40B4-BE49-F238E27FC236}">
                    <a16:creationId xmlns:a16="http://schemas.microsoft.com/office/drawing/2014/main" id="{E2A237DD-DC6E-4D7B-A5FF-1BB139CE5EF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41" name="Rectangle 2940">
                <a:extLst>
                  <a:ext uri="{FF2B5EF4-FFF2-40B4-BE49-F238E27FC236}">
                    <a16:creationId xmlns:a16="http://schemas.microsoft.com/office/drawing/2014/main" id="{45A8327C-A905-4B4D-A349-BCFE4213226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42" name="Group 2941">
            <a:extLst>
              <a:ext uri="{FF2B5EF4-FFF2-40B4-BE49-F238E27FC236}">
                <a16:creationId xmlns:a16="http://schemas.microsoft.com/office/drawing/2014/main" id="{7C648EAE-EF8E-473F-A426-05F21470531D}"/>
              </a:ext>
            </a:extLst>
          </p:cNvPr>
          <p:cNvGrpSpPr/>
          <p:nvPr/>
        </p:nvGrpSpPr>
        <p:grpSpPr>
          <a:xfrm>
            <a:off x="2096149" y="4578427"/>
            <a:ext cx="378000" cy="342000"/>
            <a:chOff x="832124" y="3312415"/>
            <a:chExt cx="504000" cy="453600"/>
          </a:xfrm>
        </p:grpSpPr>
        <p:sp>
          <p:nvSpPr>
            <p:cNvPr id="2943" name="Rectangle 2942">
              <a:extLst>
                <a:ext uri="{FF2B5EF4-FFF2-40B4-BE49-F238E27FC236}">
                  <a16:creationId xmlns:a16="http://schemas.microsoft.com/office/drawing/2014/main" id="{D8E7761F-CF22-40F9-A0A2-2AE276A0C0B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44" name="Group 2943">
              <a:extLst>
                <a:ext uri="{FF2B5EF4-FFF2-40B4-BE49-F238E27FC236}">
                  <a16:creationId xmlns:a16="http://schemas.microsoft.com/office/drawing/2014/main" id="{D4E03F17-6271-4A78-951B-770C344BE7A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45" name="Rectangle 2944">
                <a:extLst>
                  <a:ext uri="{FF2B5EF4-FFF2-40B4-BE49-F238E27FC236}">
                    <a16:creationId xmlns:a16="http://schemas.microsoft.com/office/drawing/2014/main" id="{89EBF7BB-D7E7-4DB5-B8F6-A061C1F380C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184</a:t>
                </a:r>
              </a:p>
            </p:txBody>
          </p:sp>
          <p:sp>
            <p:nvSpPr>
              <p:cNvPr id="2946" name="Rectangle 2945">
                <a:extLst>
                  <a:ext uri="{FF2B5EF4-FFF2-40B4-BE49-F238E27FC236}">
                    <a16:creationId xmlns:a16="http://schemas.microsoft.com/office/drawing/2014/main" id="{D5088ABC-17D8-4812-84B9-C1E318B20A5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47" name="Rectangle 2946">
                <a:extLst>
                  <a:ext uri="{FF2B5EF4-FFF2-40B4-BE49-F238E27FC236}">
                    <a16:creationId xmlns:a16="http://schemas.microsoft.com/office/drawing/2014/main" id="{F6E14C0C-A394-4282-BB5E-2F00B1C114D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48" name="Group 2947">
            <a:extLst>
              <a:ext uri="{FF2B5EF4-FFF2-40B4-BE49-F238E27FC236}">
                <a16:creationId xmlns:a16="http://schemas.microsoft.com/office/drawing/2014/main" id="{B8A4C88D-A957-4FE4-99AF-B532BC152E4A}"/>
              </a:ext>
            </a:extLst>
          </p:cNvPr>
          <p:cNvGrpSpPr/>
          <p:nvPr/>
        </p:nvGrpSpPr>
        <p:grpSpPr>
          <a:xfrm>
            <a:off x="2096149" y="4914682"/>
            <a:ext cx="378000" cy="342000"/>
            <a:chOff x="832124" y="3312415"/>
            <a:chExt cx="504000" cy="453600"/>
          </a:xfrm>
        </p:grpSpPr>
        <p:sp>
          <p:nvSpPr>
            <p:cNvPr id="2949" name="Rectangle 2948">
              <a:extLst>
                <a:ext uri="{FF2B5EF4-FFF2-40B4-BE49-F238E27FC236}">
                  <a16:creationId xmlns:a16="http://schemas.microsoft.com/office/drawing/2014/main" id="{A776B513-606B-4FB1-BB89-5FF016B3D42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50" name="Group 2949">
              <a:extLst>
                <a:ext uri="{FF2B5EF4-FFF2-40B4-BE49-F238E27FC236}">
                  <a16:creationId xmlns:a16="http://schemas.microsoft.com/office/drawing/2014/main" id="{4ACB3DA5-0766-4654-9858-0774619C874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51" name="Rectangle 2950">
                <a:extLst>
                  <a:ext uri="{FF2B5EF4-FFF2-40B4-BE49-F238E27FC236}">
                    <a16:creationId xmlns:a16="http://schemas.microsoft.com/office/drawing/2014/main" id="{B513AE8E-BCD5-444C-B518-0FE0D8B005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183</a:t>
                </a:r>
              </a:p>
            </p:txBody>
          </p:sp>
          <p:sp>
            <p:nvSpPr>
              <p:cNvPr id="2952" name="Rectangle 2951">
                <a:extLst>
                  <a:ext uri="{FF2B5EF4-FFF2-40B4-BE49-F238E27FC236}">
                    <a16:creationId xmlns:a16="http://schemas.microsoft.com/office/drawing/2014/main" id="{9F8F7278-3A77-4579-A4FB-38529CBDCF8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53" name="Rectangle 2952">
                <a:extLst>
                  <a:ext uri="{FF2B5EF4-FFF2-40B4-BE49-F238E27FC236}">
                    <a16:creationId xmlns:a16="http://schemas.microsoft.com/office/drawing/2014/main" id="{78C384BC-F218-410C-AFBB-7C706433620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54" name="Group 2953">
            <a:extLst>
              <a:ext uri="{FF2B5EF4-FFF2-40B4-BE49-F238E27FC236}">
                <a16:creationId xmlns:a16="http://schemas.microsoft.com/office/drawing/2014/main" id="{F75FCB1F-0AF2-4AC5-9F52-DD92E66FA009}"/>
              </a:ext>
            </a:extLst>
          </p:cNvPr>
          <p:cNvGrpSpPr/>
          <p:nvPr/>
        </p:nvGrpSpPr>
        <p:grpSpPr>
          <a:xfrm>
            <a:off x="2472667" y="2878950"/>
            <a:ext cx="378000" cy="342000"/>
            <a:chOff x="832124" y="3312415"/>
            <a:chExt cx="504000" cy="453600"/>
          </a:xfrm>
        </p:grpSpPr>
        <p:sp>
          <p:nvSpPr>
            <p:cNvPr id="2955" name="Rectangle 2954">
              <a:extLst>
                <a:ext uri="{FF2B5EF4-FFF2-40B4-BE49-F238E27FC236}">
                  <a16:creationId xmlns:a16="http://schemas.microsoft.com/office/drawing/2014/main" id="{5FF8D858-E0A3-4BBE-B1B3-B59A9BC1AB0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56" name="Group 2955">
              <a:extLst>
                <a:ext uri="{FF2B5EF4-FFF2-40B4-BE49-F238E27FC236}">
                  <a16:creationId xmlns:a16="http://schemas.microsoft.com/office/drawing/2014/main" id="{1FC7E67E-6425-4177-B3E4-E7F89881DC0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57" name="Rectangle 2956">
                <a:extLst>
                  <a:ext uri="{FF2B5EF4-FFF2-40B4-BE49-F238E27FC236}">
                    <a16:creationId xmlns:a16="http://schemas.microsoft.com/office/drawing/2014/main" id="{1E026290-42A9-4B23-8EDD-9643863A62C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174</a:t>
                </a:r>
              </a:p>
            </p:txBody>
          </p:sp>
          <p:sp>
            <p:nvSpPr>
              <p:cNvPr id="2958" name="Rectangle 2957">
                <a:extLst>
                  <a:ext uri="{FF2B5EF4-FFF2-40B4-BE49-F238E27FC236}">
                    <a16:creationId xmlns:a16="http://schemas.microsoft.com/office/drawing/2014/main" id="{44659B3F-1457-4A96-BEAD-257A5272792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59" name="Rectangle 2958">
                <a:extLst>
                  <a:ext uri="{FF2B5EF4-FFF2-40B4-BE49-F238E27FC236}">
                    <a16:creationId xmlns:a16="http://schemas.microsoft.com/office/drawing/2014/main" id="{D413BEDA-C576-4EC1-B9E7-7BE4D835E99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60" name="Group 2959">
            <a:extLst>
              <a:ext uri="{FF2B5EF4-FFF2-40B4-BE49-F238E27FC236}">
                <a16:creationId xmlns:a16="http://schemas.microsoft.com/office/drawing/2014/main" id="{FE93311C-AE09-4D68-914A-B907A129B764}"/>
              </a:ext>
            </a:extLst>
          </p:cNvPr>
          <p:cNvGrpSpPr/>
          <p:nvPr/>
        </p:nvGrpSpPr>
        <p:grpSpPr>
          <a:xfrm>
            <a:off x="2472667" y="3220274"/>
            <a:ext cx="378000" cy="342000"/>
            <a:chOff x="832124" y="3312415"/>
            <a:chExt cx="504000" cy="453600"/>
          </a:xfrm>
        </p:grpSpPr>
        <p:sp>
          <p:nvSpPr>
            <p:cNvPr id="2961" name="Rectangle 2960">
              <a:extLst>
                <a:ext uri="{FF2B5EF4-FFF2-40B4-BE49-F238E27FC236}">
                  <a16:creationId xmlns:a16="http://schemas.microsoft.com/office/drawing/2014/main" id="{5278C0A7-D500-4E39-8633-846E17DCF6B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62" name="Group 2961">
              <a:extLst>
                <a:ext uri="{FF2B5EF4-FFF2-40B4-BE49-F238E27FC236}">
                  <a16:creationId xmlns:a16="http://schemas.microsoft.com/office/drawing/2014/main" id="{8FB4C9E9-D8F0-4076-B015-494D091D52F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63" name="Rectangle 2962">
                <a:extLst>
                  <a:ext uri="{FF2B5EF4-FFF2-40B4-BE49-F238E27FC236}">
                    <a16:creationId xmlns:a16="http://schemas.microsoft.com/office/drawing/2014/main" id="{0FBBB24A-8596-46E6-91EB-A318573DAC6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175</a:t>
                </a:r>
              </a:p>
            </p:txBody>
          </p:sp>
          <p:sp>
            <p:nvSpPr>
              <p:cNvPr id="2964" name="Rectangle 2963">
                <a:extLst>
                  <a:ext uri="{FF2B5EF4-FFF2-40B4-BE49-F238E27FC236}">
                    <a16:creationId xmlns:a16="http://schemas.microsoft.com/office/drawing/2014/main" id="{B76BAA1D-D848-4D8E-A0A8-F7C02B3410D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65" name="Rectangle 2964">
                <a:extLst>
                  <a:ext uri="{FF2B5EF4-FFF2-40B4-BE49-F238E27FC236}">
                    <a16:creationId xmlns:a16="http://schemas.microsoft.com/office/drawing/2014/main" id="{876DE7F0-5942-42CD-9BB2-2D257F9CD81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66" name="Group 2965">
            <a:extLst>
              <a:ext uri="{FF2B5EF4-FFF2-40B4-BE49-F238E27FC236}">
                <a16:creationId xmlns:a16="http://schemas.microsoft.com/office/drawing/2014/main" id="{B01B2596-35A2-46FA-9449-DD98FFA58D95}"/>
              </a:ext>
            </a:extLst>
          </p:cNvPr>
          <p:cNvGrpSpPr/>
          <p:nvPr/>
        </p:nvGrpSpPr>
        <p:grpSpPr>
          <a:xfrm>
            <a:off x="2472667" y="3556529"/>
            <a:ext cx="378000" cy="342000"/>
            <a:chOff x="832124" y="3312415"/>
            <a:chExt cx="504000" cy="453600"/>
          </a:xfrm>
        </p:grpSpPr>
        <p:sp>
          <p:nvSpPr>
            <p:cNvPr id="2967" name="Rectangle 2966">
              <a:extLst>
                <a:ext uri="{FF2B5EF4-FFF2-40B4-BE49-F238E27FC236}">
                  <a16:creationId xmlns:a16="http://schemas.microsoft.com/office/drawing/2014/main" id="{19FE39C0-4791-439E-BBF7-ED304D4F186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68" name="Group 2967">
              <a:extLst>
                <a:ext uri="{FF2B5EF4-FFF2-40B4-BE49-F238E27FC236}">
                  <a16:creationId xmlns:a16="http://schemas.microsoft.com/office/drawing/2014/main" id="{158778BB-3918-4559-80A8-DF6ED31C52A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69" name="Rectangle 2968">
                <a:extLst>
                  <a:ext uri="{FF2B5EF4-FFF2-40B4-BE49-F238E27FC236}">
                    <a16:creationId xmlns:a16="http://schemas.microsoft.com/office/drawing/2014/main" id="{681A72BE-CEEB-436D-85E8-5C07905B0C2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176</a:t>
                </a:r>
              </a:p>
            </p:txBody>
          </p:sp>
          <p:sp>
            <p:nvSpPr>
              <p:cNvPr id="2970" name="Rectangle 2969">
                <a:extLst>
                  <a:ext uri="{FF2B5EF4-FFF2-40B4-BE49-F238E27FC236}">
                    <a16:creationId xmlns:a16="http://schemas.microsoft.com/office/drawing/2014/main" id="{BC542271-25CF-4D96-929A-8BD7171DF4D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1" name="Rectangle 2970">
                <a:extLst>
                  <a:ext uri="{FF2B5EF4-FFF2-40B4-BE49-F238E27FC236}">
                    <a16:creationId xmlns:a16="http://schemas.microsoft.com/office/drawing/2014/main" id="{0EF144CA-DE14-4320-AECD-CF5494DBB2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72" name="Group 2971">
            <a:extLst>
              <a:ext uri="{FF2B5EF4-FFF2-40B4-BE49-F238E27FC236}">
                <a16:creationId xmlns:a16="http://schemas.microsoft.com/office/drawing/2014/main" id="{0E81C3DE-6A2A-47E9-9E98-241877358D12}"/>
              </a:ext>
            </a:extLst>
          </p:cNvPr>
          <p:cNvGrpSpPr/>
          <p:nvPr/>
        </p:nvGrpSpPr>
        <p:grpSpPr>
          <a:xfrm>
            <a:off x="2472667" y="3897853"/>
            <a:ext cx="378000" cy="342000"/>
            <a:chOff x="832124" y="3312415"/>
            <a:chExt cx="504000" cy="453600"/>
          </a:xfrm>
        </p:grpSpPr>
        <p:sp>
          <p:nvSpPr>
            <p:cNvPr id="2973" name="Rectangle 2972">
              <a:extLst>
                <a:ext uri="{FF2B5EF4-FFF2-40B4-BE49-F238E27FC236}">
                  <a16:creationId xmlns:a16="http://schemas.microsoft.com/office/drawing/2014/main" id="{C5C84389-6265-4456-A492-15EE8B4192D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74" name="Group 2973">
              <a:extLst>
                <a:ext uri="{FF2B5EF4-FFF2-40B4-BE49-F238E27FC236}">
                  <a16:creationId xmlns:a16="http://schemas.microsoft.com/office/drawing/2014/main" id="{3964AA3D-9B15-4651-A488-BAD71E2D83B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75" name="Rectangle 2974">
                <a:extLst>
                  <a:ext uri="{FF2B5EF4-FFF2-40B4-BE49-F238E27FC236}">
                    <a16:creationId xmlns:a16="http://schemas.microsoft.com/office/drawing/2014/main" id="{2113BF49-99EB-4A70-9A7E-01971120700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177</a:t>
                </a:r>
              </a:p>
            </p:txBody>
          </p:sp>
          <p:sp>
            <p:nvSpPr>
              <p:cNvPr id="2976" name="Rectangle 2975">
                <a:extLst>
                  <a:ext uri="{FF2B5EF4-FFF2-40B4-BE49-F238E27FC236}">
                    <a16:creationId xmlns:a16="http://schemas.microsoft.com/office/drawing/2014/main" id="{FB4B320F-67BA-4951-911A-71E101E49B3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77" name="Rectangle 2976">
                <a:extLst>
                  <a:ext uri="{FF2B5EF4-FFF2-40B4-BE49-F238E27FC236}">
                    <a16:creationId xmlns:a16="http://schemas.microsoft.com/office/drawing/2014/main" id="{31C33BE3-42AC-4110-A08D-88CC3400622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78" name="Group 2977">
            <a:extLst>
              <a:ext uri="{FF2B5EF4-FFF2-40B4-BE49-F238E27FC236}">
                <a16:creationId xmlns:a16="http://schemas.microsoft.com/office/drawing/2014/main" id="{83E6063F-4AF7-4ED8-BC75-C9126DEA66B7}"/>
              </a:ext>
            </a:extLst>
          </p:cNvPr>
          <p:cNvGrpSpPr/>
          <p:nvPr/>
        </p:nvGrpSpPr>
        <p:grpSpPr>
          <a:xfrm>
            <a:off x="2472667" y="4237103"/>
            <a:ext cx="378000" cy="342000"/>
            <a:chOff x="832124" y="3312415"/>
            <a:chExt cx="504000" cy="453600"/>
          </a:xfrm>
        </p:grpSpPr>
        <p:sp>
          <p:nvSpPr>
            <p:cNvPr id="2979" name="Rectangle 2978">
              <a:extLst>
                <a:ext uri="{FF2B5EF4-FFF2-40B4-BE49-F238E27FC236}">
                  <a16:creationId xmlns:a16="http://schemas.microsoft.com/office/drawing/2014/main" id="{435F8D99-ED8B-4396-BD03-C3B913D57F4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80" name="Group 2979">
              <a:extLst>
                <a:ext uri="{FF2B5EF4-FFF2-40B4-BE49-F238E27FC236}">
                  <a16:creationId xmlns:a16="http://schemas.microsoft.com/office/drawing/2014/main" id="{A757C6FC-02AD-4E6B-8448-067C3692CDF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81" name="Rectangle 2980">
                <a:extLst>
                  <a:ext uri="{FF2B5EF4-FFF2-40B4-BE49-F238E27FC236}">
                    <a16:creationId xmlns:a16="http://schemas.microsoft.com/office/drawing/2014/main" id="{CC400F38-BB41-46EB-B3E5-3C69B55F156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178</a:t>
                </a:r>
              </a:p>
            </p:txBody>
          </p:sp>
          <p:sp>
            <p:nvSpPr>
              <p:cNvPr id="2982" name="Rectangle 2981">
                <a:extLst>
                  <a:ext uri="{FF2B5EF4-FFF2-40B4-BE49-F238E27FC236}">
                    <a16:creationId xmlns:a16="http://schemas.microsoft.com/office/drawing/2014/main" id="{095607B2-99F0-4C7D-9CC6-507EF984BBF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83" name="Rectangle 2982">
                <a:extLst>
                  <a:ext uri="{FF2B5EF4-FFF2-40B4-BE49-F238E27FC236}">
                    <a16:creationId xmlns:a16="http://schemas.microsoft.com/office/drawing/2014/main" id="{4F0D7547-BEE5-415B-88FD-8BF5E5B71F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84" name="Group 2983">
            <a:extLst>
              <a:ext uri="{FF2B5EF4-FFF2-40B4-BE49-F238E27FC236}">
                <a16:creationId xmlns:a16="http://schemas.microsoft.com/office/drawing/2014/main" id="{F22125A1-E7E8-463C-834E-C292AA0F8253}"/>
              </a:ext>
            </a:extLst>
          </p:cNvPr>
          <p:cNvGrpSpPr/>
          <p:nvPr/>
        </p:nvGrpSpPr>
        <p:grpSpPr>
          <a:xfrm>
            <a:off x="2472667" y="4578427"/>
            <a:ext cx="378000" cy="342000"/>
            <a:chOff x="832124" y="3312415"/>
            <a:chExt cx="504000" cy="453600"/>
          </a:xfrm>
        </p:grpSpPr>
        <p:sp>
          <p:nvSpPr>
            <p:cNvPr id="2985" name="Rectangle 2984">
              <a:extLst>
                <a:ext uri="{FF2B5EF4-FFF2-40B4-BE49-F238E27FC236}">
                  <a16:creationId xmlns:a16="http://schemas.microsoft.com/office/drawing/2014/main" id="{0C648760-1547-4661-918D-ABD9199205A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86" name="Group 2985">
              <a:extLst>
                <a:ext uri="{FF2B5EF4-FFF2-40B4-BE49-F238E27FC236}">
                  <a16:creationId xmlns:a16="http://schemas.microsoft.com/office/drawing/2014/main" id="{901C0977-D892-4DA2-830B-9C6DC9AF108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87" name="Rectangle 2986">
                <a:extLst>
                  <a:ext uri="{FF2B5EF4-FFF2-40B4-BE49-F238E27FC236}">
                    <a16:creationId xmlns:a16="http://schemas.microsoft.com/office/drawing/2014/main" id="{F4ECF374-4077-4422-AFFD-2B6A5AF55BF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179</a:t>
                </a:r>
              </a:p>
            </p:txBody>
          </p:sp>
          <p:sp>
            <p:nvSpPr>
              <p:cNvPr id="2988" name="Rectangle 2987">
                <a:extLst>
                  <a:ext uri="{FF2B5EF4-FFF2-40B4-BE49-F238E27FC236}">
                    <a16:creationId xmlns:a16="http://schemas.microsoft.com/office/drawing/2014/main" id="{C860363C-1415-488A-AF5A-11D564FEB15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89" name="Rectangle 2988">
                <a:extLst>
                  <a:ext uri="{FF2B5EF4-FFF2-40B4-BE49-F238E27FC236}">
                    <a16:creationId xmlns:a16="http://schemas.microsoft.com/office/drawing/2014/main" id="{85647563-6DBF-4A35-9499-E19F3180136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90" name="Group 2989">
            <a:extLst>
              <a:ext uri="{FF2B5EF4-FFF2-40B4-BE49-F238E27FC236}">
                <a16:creationId xmlns:a16="http://schemas.microsoft.com/office/drawing/2014/main" id="{AC721AFC-FC2F-4B0E-BAD4-4A421AD4AFB6}"/>
              </a:ext>
            </a:extLst>
          </p:cNvPr>
          <p:cNvGrpSpPr/>
          <p:nvPr/>
        </p:nvGrpSpPr>
        <p:grpSpPr>
          <a:xfrm>
            <a:off x="2472667" y="4914682"/>
            <a:ext cx="378000" cy="342000"/>
            <a:chOff x="832124" y="3312415"/>
            <a:chExt cx="504000" cy="453600"/>
          </a:xfrm>
        </p:grpSpPr>
        <p:sp>
          <p:nvSpPr>
            <p:cNvPr id="2991" name="Rectangle 2990">
              <a:extLst>
                <a:ext uri="{FF2B5EF4-FFF2-40B4-BE49-F238E27FC236}">
                  <a16:creationId xmlns:a16="http://schemas.microsoft.com/office/drawing/2014/main" id="{489B036D-E8A4-4569-B248-FA50D6F0453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92" name="Group 2991">
              <a:extLst>
                <a:ext uri="{FF2B5EF4-FFF2-40B4-BE49-F238E27FC236}">
                  <a16:creationId xmlns:a16="http://schemas.microsoft.com/office/drawing/2014/main" id="{702DBB55-5756-4BFF-A9EA-BF5A9378CB8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93" name="Rectangle 2992">
                <a:extLst>
                  <a:ext uri="{FF2B5EF4-FFF2-40B4-BE49-F238E27FC236}">
                    <a16:creationId xmlns:a16="http://schemas.microsoft.com/office/drawing/2014/main" id="{24E6C706-AB37-44A2-B5A1-1E42117578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180</a:t>
                </a:r>
              </a:p>
            </p:txBody>
          </p:sp>
          <p:sp>
            <p:nvSpPr>
              <p:cNvPr id="2994" name="Rectangle 2993">
                <a:extLst>
                  <a:ext uri="{FF2B5EF4-FFF2-40B4-BE49-F238E27FC236}">
                    <a16:creationId xmlns:a16="http://schemas.microsoft.com/office/drawing/2014/main" id="{320FC8B8-797A-4B89-BE66-56DFCC742BA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95" name="Rectangle 2994">
                <a:extLst>
                  <a:ext uri="{FF2B5EF4-FFF2-40B4-BE49-F238E27FC236}">
                    <a16:creationId xmlns:a16="http://schemas.microsoft.com/office/drawing/2014/main" id="{912CFBF9-30A0-4208-B105-976D18F3641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996" name="Group 2995">
            <a:extLst>
              <a:ext uri="{FF2B5EF4-FFF2-40B4-BE49-F238E27FC236}">
                <a16:creationId xmlns:a16="http://schemas.microsoft.com/office/drawing/2014/main" id="{ADC038FB-91E5-402F-8C12-B0F1CCF2B188}"/>
              </a:ext>
            </a:extLst>
          </p:cNvPr>
          <p:cNvGrpSpPr/>
          <p:nvPr/>
        </p:nvGrpSpPr>
        <p:grpSpPr>
          <a:xfrm>
            <a:off x="2096149" y="2537865"/>
            <a:ext cx="378000" cy="342000"/>
            <a:chOff x="832124" y="3312415"/>
            <a:chExt cx="504000" cy="453600"/>
          </a:xfrm>
        </p:grpSpPr>
        <p:sp>
          <p:nvSpPr>
            <p:cNvPr id="2997" name="Rectangle 2996">
              <a:extLst>
                <a:ext uri="{FF2B5EF4-FFF2-40B4-BE49-F238E27FC236}">
                  <a16:creationId xmlns:a16="http://schemas.microsoft.com/office/drawing/2014/main" id="{BA34D1C2-0936-400A-96A8-6DA2300918D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2998" name="Group 2997">
              <a:extLst>
                <a:ext uri="{FF2B5EF4-FFF2-40B4-BE49-F238E27FC236}">
                  <a16:creationId xmlns:a16="http://schemas.microsoft.com/office/drawing/2014/main" id="{E4FE3A41-387D-4B10-91DE-3F353066700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2999" name="Rectangle 2998">
                <a:extLst>
                  <a:ext uri="{FF2B5EF4-FFF2-40B4-BE49-F238E27FC236}">
                    <a16:creationId xmlns:a16="http://schemas.microsoft.com/office/drawing/2014/main" id="{8DAB90F6-FC20-450F-989A-8920DCD889A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190</a:t>
                </a:r>
              </a:p>
            </p:txBody>
          </p:sp>
          <p:sp>
            <p:nvSpPr>
              <p:cNvPr id="3000" name="Rectangle 2999">
                <a:extLst>
                  <a:ext uri="{FF2B5EF4-FFF2-40B4-BE49-F238E27FC236}">
                    <a16:creationId xmlns:a16="http://schemas.microsoft.com/office/drawing/2014/main" id="{8D6BB00F-9248-4E61-9B82-06B35D5AAFD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01" name="Rectangle 3000">
                <a:extLst>
                  <a:ext uri="{FF2B5EF4-FFF2-40B4-BE49-F238E27FC236}">
                    <a16:creationId xmlns:a16="http://schemas.microsoft.com/office/drawing/2014/main" id="{5C72BAC9-F7CC-40E1-B28B-C4D8D0399F2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02" name="Group 3001">
            <a:extLst>
              <a:ext uri="{FF2B5EF4-FFF2-40B4-BE49-F238E27FC236}">
                <a16:creationId xmlns:a16="http://schemas.microsoft.com/office/drawing/2014/main" id="{8225B927-FD63-4806-B522-9FE0284BE80B}"/>
              </a:ext>
            </a:extLst>
          </p:cNvPr>
          <p:cNvGrpSpPr/>
          <p:nvPr/>
        </p:nvGrpSpPr>
        <p:grpSpPr>
          <a:xfrm>
            <a:off x="2472667" y="2537865"/>
            <a:ext cx="378000" cy="342000"/>
            <a:chOff x="832124" y="3312415"/>
            <a:chExt cx="504000" cy="453600"/>
          </a:xfrm>
        </p:grpSpPr>
        <p:sp>
          <p:nvSpPr>
            <p:cNvPr id="3003" name="Rectangle 3002">
              <a:extLst>
                <a:ext uri="{FF2B5EF4-FFF2-40B4-BE49-F238E27FC236}">
                  <a16:creationId xmlns:a16="http://schemas.microsoft.com/office/drawing/2014/main" id="{F93F8F12-67CF-41D8-8920-2993DB8F796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04" name="Group 3003">
              <a:extLst>
                <a:ext uri="{FF2B5EF4-FFF2-40B4-BE49-F238E27FC236}">
                  <a16:creationId xmlns:a16="http://schemas.microsoft.com/office/drawing/2014/main" id="{97F18D4C-8F40-4206-B3DF-CB130FA59E1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05" name="Rectangle 3004">
                <a:extLst>
                  <a:ext uri="{FF2B5EF4-FFF2-40B4-BE49-F238E27FC236}">
                    <a16:creationId xmlns:a16="http://schemas.microsoft.com/office/drawing/2014/main" id="{001F0F67-EF8D-4004-941E-D99F70A969F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173</a:t>
                </a:r>
              </a:p>
            </p:txBody>
          </p:sp>
          <p:sp>
            <p:nvSpPr>
              <p:cNvPr id="3006" name="Rectangle 3005">
                <a:extLst>
                  <a:ext uri="{FF2B5EF4-FFF2-40B4-BE49-F238E27FC236}">
                    <a16:creationId xmlns:a16="http://schemas.microsoft.com/office/drawing/2014/main" id="{6BFB5938-D399-43B9-968B-E87CD2F0507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07" name="Rectangle 3006">
                <a:extLst>
                  <a:ext uri="{FF2B5EF4-FFF2-40B4-BE49-F238E27FC236}">
                    <a16:creationId xmlns:a16="http://schemas.microsoft.com/office/drawing/2014/main" id="{7D3DBA8D-BAAF-415C-9404-E83C530B514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08" name="Group 3007">
            <a:extLst>
              <a:ext uri="{FF2B5EF4-FFF2-40B4-BE49-F238E27FC236}">
                <a16:creationId xmlns:a16="http://schemas.microsoft.com/office/drawing/2014/main" id="{6328D979-4C76-4327-9C11-69C746596598}"/>
              </a:ext>
            </a:extLst>
          </p:cNvPr>
          <p:cNvGrpSpPr/>
          <p:nvPr/>
        </p:nvGrpSpPr>
        <p:grpSpPr>
          <a:xfrm>
            <a:off x="3914190" y="2878950"/>
            <a:ext cx="378000" cy="342000"/>
            <a:chOff x="832124" y="3312415"/>
            <a:chExt cx="504000" cy="453600"/>
          </a:xfrm>
        </p:grpSpPr>
        <p:sp>
          <p:nvSpPr>
            <p:cNvPr id="3009" name="Rectangle 3008">
              <a:extLst>
                <a:ext uri="{FF2B5EF4-FFF2-40B4-BE49-F238E27FC236}">
                  <a16:creationId xmlns:a16="http://schemas.microsoft.com/office/drawing/2014/main" id="{17F47F0E-5483-492B-8333-4BCAEC98857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10" name="Group 3009">
              <a:extLst>
                <a:ext uri="{FF2B5EF4-FFF2-40B4-BE49-F238E27FC236}">
                  <a16:creationId xmlns:a16="http://schemas.microsoft.com/office/drawing/2014/main" id="{790CFD47-79FE-43A8-B741-93EA7471F39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11" name="Rectangle 3010">
                <a:extLst>
                  <a:ext uri="{FF2B5EF4-FFF2-40B4-BE49-F238E27FC236}">
                    <a16:creationId xmlns:a16="http://schemas.microsoft.com/office/drawing/2014/main" id="{0D0D6D90-7FE7-4272-B472-D15CCF48213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155</a:t>
                </a:r>
              </a:p>
            </p:txBody>
          </p:sp>
          <p:sp>
            <p:nvSpPr>
              <p:cNvPr id="3012" name="Rectangle 3011">
                <a:extLst>
                  <a:ext uri="{FF2B5EF4-FFF2-40B4-BE49-F238E27FC236}">
                    <a16:creationId xmlns:a16="http://schemas.microsoft.com/office/drawing/2014/main" id="{01E6350C-5650-4999-BD03-7245DF1CFD3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13" name="Rectangle 3012">
                <a:extLst>
                  <a:ext uri="{FF2B5EF4-FFF2-40B4-BE49-F238E27FC236}">
                    <a16:creationId xmlns:a16="http://schemas.microsoft.com/office/drawing/2014/main" id="{0764921D-C2EB-4BF3-A217-A36C835A9AD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14" name="Group 3013">
            <a:extLst>
              <a:ext uri="{FF2B5EF4-FFF2-40B4-BE49-F238E27FC236}">
                <a16:creationId xmlns:a16="http://schemas.microsoft.com/office/drawing/2014/main" id="{CF884416-F68A-4E77-9AB6-40E7F8B1C6E7}"/>
              </a:ext>
            </a:extLst>
          </p:cNvPr>
          <p:cNvGrpSpPr/>
          <p:nvPr/>
        </p:nvGrpSpPr>
        <p:grpSpPr>
          <a:xfrm>
            <a:off x="3914190" y="3220274"/>
            <a:ext cx="378000" cy="342000"/>
            <a:chOff x="832124" y="3312415"/>
            <a:chExt cx="504000" cy="453600"/>
          </a:xfrm>
        </p:grpSpPr>
        <p:sp>
          <p:nvSpPr>
            <p:cNvPr id="3015" name="Rectangle 3014">
              <a:extLst>
                <a:ext uri="{FF2B5EF4-FFF2-40B4-BE49-F238E27FC236}">
                  <a16:creationId xmlns:a16="http://schemas.microsoft.com/office/drawing/2014/main" id="{641FB0DE-9420-4555-AF05-67E37884406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16" name="Group 3015">
              <a:extLst>
                <a:ext uri="{FF2B5EF4-FFF2-40B4-BE49-F238E27FC236}">
                  <a16:creationId xmlns:a16="http://schemas.microsoft.com/office/drawing/2014/main" id="{BD8C0B01-087C-4C7C-A4C7-93F189D945B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17" name="Rectangle 3016">
                <a:extLst>
                  <a:ext uri="{FF2B5EF4-FFF2-40B4-BE49-F238E27FC236}">
                    <a16:creationId xmlns:a16="http://schemas.microsoft.com/office/drawing/2014/main" id="{B1110126-A316-46D9-886D-9C6CF409391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154</a:t>
                </a:r>
              </a:p>
            </p:txBody>
          </p:sp>
          <p:sp>
            <p:nvSpPr>
              <p:cNvPr id="3018" name="Rectangle 3017">
                <a:extLst>
                  <a:ext uri="{FF2B5EF4-FFF2-40B4-BE49-F238E27FC236}">
                    <a16:creationId xmlns:a16="http://schemas.microsoft.com/office/drawing/2014/main" id="{21791BBD-CD47-4736-AB00-FDE6EF76B14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19" name="Rectangle 3018">
                <a:extLst>
                  <a:ext uri="{FF2B5EF4-FFF2-40B4-BE49-F238E27FC236}">
                    <a16:creationId xmlns:a16="http://schemas.microsoft.com/office/drawing/2014/main" id="{9DA9EFB2-39E2-4611-9C7A-B4B69E62641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20" name="Group 3019">
            <a:extLst>
              <a:ext uri="{FF2B5EF4-FFF2-40B4-BE49-F238E27FC236}">
                <a16:creationId xmlns:a16="http://schemas.microsoft.com/office/drawing/2014/main" id="{A303B702-69E5-44E8-B99C-7C780CB27F85}"/>
              </a:ext>
            </a:extLst>
          </p:cNvPr>
          <p:cNvGrpSpPr/>
          <p:nvPr/>
        </p:nvGrpSpPr>
        <p:grpSpPr>
          <a:xfrm>
            <a:off x="3914190" y="3556529"/>
            <a:ext cx="378000" cy="342000"/>
            <a:chOff x="832124" y="3312415"/>
            <a:chExt cx="504000" cy="453600"/>
          </a:xfrm>
        </p:grpSpPr>
        <p:sp>
          <p:nvSpPr>
            <p:cNvPr id="3021" name="Rectangle 3020">
              <a:extLst>
                <a:ext uri="{FF2B5EF4-FFF2-40B4-BE49-F238E27FC236}">
                  <a16:creationId xmlns:a16="http://schemas.microsoft.com/office/drawing/2014/main" id="{627FFE85-9BAE-4EFC-90AF-B0D2C3C3B20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22" name="Group 3021">
              <a:extLst>
                <a:ext uri="{FF2B5EF4-FFF2-40B4-BE49-F238E27FC236}">
                  <a16:creationId xmlns:a16="http://schemas.microsoft.com/office/drawing/2014/main" id="{BE30FDA0-C731-4EDF-BA09-2BBE82F45AB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23" name="Rectangle 3022">
                <a:extLst>
                  <a:ext uri="{FF2B5EF4-FFF2-40B4-BE49-F238E27FC236}">
                    <a16:creationId xmlns:a16="http://schemas.microsoft.com/office/drawing/2014/main" id="{AE88D8EA-B804-45A2-BD87-FB0A097FB70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153</a:t>
                </a:r>
              </a:p>
            </p:txBody>
          </p:sp>
          <p:sp>
            <p:nvSpPr>
              <p:cNvPr id="3024" name="Rectangle 3023">
                <a:extLst>
                  <a:ext uri="{FF2B5EF4-FFF2-40B4-BE49-F238E27FC236}">
                    <a16:creationId xmlns:a16="http://schemas.microsoft.com/office/drawing/2014/main" id="{23F28AFF-980D-414F-B424-17857BB602B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25" name="Rectangle 3024">
                <a:extLst>
                  <a:ext uri="{FF2B5EF4-FFF2-40B4-BE49-F238E27FC236}">
                    <a16:creationId xmlns:a16="http://schemas.microsoft.com/office/drawing/2014/main" id="{57B7BB69-7788-4CE3-895A-31CE3A81899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38" name="Group 3037">
            <a:extLst>
              <a:ext uri="{FF2B5EF4-FFF2-40B4-BE49-F238E27FC236}">
                <a16:creationId xmlns:a16="http://schemas.microsoft.com/office/drawing/2014/main" id="{74E12653-C806-4940-A6C0-244FF0A4B20C}"/>
              </a:ext>
            </a:extLst>
          </p:cNvPr>
          <p:cNvGrpSpPr/>
          <p:nvPr/>
        </p:nvGrpSpPr>
        <p:grpSpPr>
          <a:xfrm>
            <a:off x="3914190" y="4578427"/>
            <a:ext cx="378000" cy="342000"/>
            <a:chOff x="832124" y="3312415"/>
            <a:chExt cx="504000" cy="453600"/>
          </a:xfrm>
        </p:grpSpPr>
        <p:sp>
          <p:nvSpPr>
            <p:cNvPr id="3039" name="Rectangle 3038">
              <a:extLst>
                <a:ext uri="{FF2B5EF4-FFF2-40B4-BE49-F238E27FC236}">
                  <a16:creationId xmlns:a16="http://schemas.microsoft.com/office/drawing/2014/main" id="{2BBBE836-8537-443A-B3E1-C28376E66F2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40" name="Group 3039">
              <a:extLst>
                <a:ext uri="{FF2B5EF4-FFF2-40B4-BE49-F238E27FC236}">
                  <a16:creationId xmlns:a16="http://schemas.microsoft.com/office/drawing/2014/main" id="{4E1B9F33-0FFA-4A01-82BD-1F3EB836CB4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41" name="Rectangle 3040">
                <a:extLst>
                  <a:ext uri="{FF2B5EF4-FFF2-40B4-BE49-F238E27FC236}">
                    <a16:creationId xmlns:a16="http://schemas.microsoft.com/office/drawing/2014/main" id="{A5CDFB1A-59B4-4E57-AC9A-3409DAA0568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150</a:t>
                </a:r>
              </a:p>
            </p:txBody>
          </p:sp>
          <p:sp>
            <p:nvSpPr>
              <p:cNvPr id="3042" name="Rectangle 3041">
                <a:extLst>
                  <a:ext uri="{FF2B5EF4-FFF2-40B4-BE49-F238E27FC236}">
                    <a16:creationId xmlns:a16="http://schemas.microsoft.com/office/drawing/2014/main" id="{40B0846A-443E-43A8-9071-3B59E1EBECA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43" name="Rectangle 3042">
                <a:extLst>
                  <a:ext uri="{FF2B5EF4-FFF2-40B4-BE49-F238E27FC236}">
                    <a16:creationId xmlns:a16="http://schemas.microsoft.com/office/drawing/2014/main" id="{8DDFF334-DC27-4AF7-974F-6A01AA2D91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44" name="Group 3043">
            <a:extLst>
              <a:ext uri="{FF2B5EF4-FFF2-40B4-BE49-F238E27FC236}">
                <a16:creationId xmlns:a16="http://schemas.microsoft.com/office/drawing/2014/main" id="{17255F46-0078-4340-BA88-37873FC8D657}"/>
              </a:ext>
            </a:extLst>
          </p:cNvPr>
          <p:cNvGrpSpPr/>
          <p:nvPr/>
        </p:nvGrpSpPr>
        <p:grpSpPr>
          <a:xfrm>
            <a:off x="3914190" y="4914682"/>
            <a:ext cx="378000" cy="342000"/>
            <a:chOff x="832124" y="3312415"/>
            <a:chExt cx="504000" cy="453600"/>
          </a:xfrm>
        </p:grpSpPr>
        <p:sp>
          <p:nvSpPr>
            <p:cNvPr id="3045" name="Rectangle 3044">
              <a:extLst>
                <a:ext uri="{FF2B5EF4-FFF2-40B4-BE49-F238E27FC236}">
                  <a16:creationId xmlns:a16="http://schemas.microsoft.com/office/drawing/2014/main" id="{54C5C55B-EEEC-4AEF-8388-A74ACE73C9E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46" name="Group 3045">
              <a:extLst>
                <a:ext uri="{FF2B5EF4-FFF2-40B4-BE49-F238E27FC236}">
                  <a16:creationId xmlns:a16="http://schemas.microsoft.com/office/drawing/2014/main" id="{6D4BD0B8-0C8B-4D6D-9FC9-96BC3039AB6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47" name="Rectangle 3046">
                <a:extLst>
                  <a:ext uri="{FF2B5EF4-FFF2-40B4-BE49-F238E27FC236}">
                    <a16:creationId xmlns:a16="http://schemas.microsoft.com/office/drawing/2014/main" id="{A6D833FF-CDC3-422C-9F0B-396CB66A41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149</a:t>
                </a:r>
              </a:p>
            </p:txBody>
          </p:sp>
          <p:sp>
            <p:nvSpPr>
              <p:cNvPr id="3048" name="Rectangle 3047">
                <a:extLst>
                  <a:ext uri="{FF2B5EF4-FFF2-40B4-BE49-F238E27FC236}">
                    <a16:creationId xmlns:a16="http://schemas.microsoft.com/office/drawing/2014/main" id="{2B020EB6-BA4E-4231-A55E-89240374870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49" name="Rectangle 3048">
                <a:extLst>
                  <a:ext uri="{FF2B5EF4-FFF2-40B4-BE49-F238E27FC236}">
                    <a16:creationId xmlns:a16="http://schemas.microsoft.com/office/drawing/2014/main" id="{F0EE4E8D-D344-40D0-85AF-D8C512B84F5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50" name="Group 3049">
            <a:extLst>
              <a:ext uri="{FF2B5EF4-FFF2-40B4-BE49-F238E27FC236}">
                <a16:creationId xmlns:a16="http://schemas.microsoft.com/office/drawing/2014/main" id="{A2968734-C063-4F99-A1E8-A282420BD156}"/>
              </a:ext>
            </a:extLst>
          </p:cNvPr>
          <p:cNvGrpSpPr/>
          <p:nvPr/>
        </p:nvGrpSpPr>
        <p:grpSpPr>
          <a:xfrm>
            <a:off x="4287570" y="2878950"/>
            <a:ext cx="378000" cy="342000"/>
            <a:chOff x="832124" y="3312415"/>
            <a:chExt cx="504000" cy="453600"/>
          </a:xfrm>
        </p:grpSpPr>
        <p:sp>
          <p:nvSpPr>
            <p:cNvPr id="3051" name="Rectangle 3050">
              <a:extLst>
                <a:ext uri="{FF2B5EF4-FFF2-40B4-BE49-F238E27FC236}">
                  <a16:creationId xmlns:a16="http://schemas.microsoft.com/office/drawing/2014/main" id="{C2E33DC1-A276-4652-952F-F010D7BB5C5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52" name="Group 3051">
              <a:extLst>
                <a:ext uri="{FF2B5EF4-FFF2-40B4-BE49-F238E27FC236}">
                  <a16:creationId xmlns:a16="http://schemas.microsoft.com/office/drawing/2014/main" id="{5410B4A0-5257-4462-83B0-1E91B3DF692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53" name="Rectangle 3052">
                <a:extLst>
                  <a:ext uri="{FF2B5EF4-FFF2-40B4-BE49-F238E27FC236}">
                    <a16:creationId xmlns:a16="http://schemas.microsoft.com/office/drawing/2014/main" id="{95F536E8-F81C-4D0D-974D-221DD0C19A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140</a:t>
                </a:r>
              </a:p>
            </p:txBody>
          </p:sp>
          <p:sp>
            <p:nvSpPr>
              <p:cNvPr id="3054" name="Rectangle 3053">
                <a:extLst>
                  <a:ext uri="{FF2B5EF4-FFF2-40B4-BE49-F238E27FC236}">
                    <a16:creationId xmlns:a16="http://schemas.microsoft.com/office/drawing/2014/main" id="{10B6AB2A-A804-4C93-9B66-E1FB0AEA355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55" name="Rectangle 3054">
                <a:extLst>
                  <a:ext uri="{FF2B5EF4-FFF2-40B4-BE49-F238E27FC236}">
                    <a16:creationId xmlns:a16="http://schemas.microsoft.com/office/drawing/2014/main" id="{7EC6087C-3EF5-448B-93AD-FFC900847A5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56" name="Group 3055">
            <a:extLst>
              <a:ext uri="{FF2B5EF4-FFF2-40B4-BE49-F238E27FC236}">
                <a16:creationId xmlns:a16="http://schemas.microsoft.com/office/drawing/2014/main" id="{1E4FAE62-99D2-4BD0-B37F-89B06D12A9ED}"/>
              </a:ext>
            </a:extLst>
          </p:cNvPr>
          <p:cNvGrpSpPr/>
          <p:nvPr/>
        </p:nvGrpSpPr>
        <p:grpSpPr>
          <a:xfrm>
            <a:off x="4287570" y="3220274"/>
            <a:ext cx="378000" cy="342000"/>
            <a:chOff x="832124" y="3312415"/>
            <a:chExt cx="504000" cy="453600"/>
          </a:xfrm>
        </p:grpSpPr>
        <p:sp>
          <p:nvSpPr>
            <p:cNvPr id="3057" name="Rectangle 3056">
              <a:extLst>
                <a:ext uri="{FF2B5EF4-FFF2-40B4-BE49-F238E27FC236}">
                  <a16:creationId xmlns:a16="http://schemas.microsoft.com/office/drawing/2014/main" id="{F0332183-8E5F-4074-8037-00D4E002E22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58" name="Group 3057">
              <a:extLst>
                <a:ext uri="{FF2B5EF4-FFF2-40B4-BE49-F238E27FC236}">
                  <a16:creationId xmlns:a16="http://schemas.microsoft.com/office/drawing/2014/main" id="{438738B4-ED1E-4B8B-87EF-D3F86F8AA14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59" name="Rectangle 3058">
                <a:extLst>
                  <a:ext uri="{FF2B5EF4-FFF2-40B4-BE49-F238E27FC236}">
                    <a16:creationId xmlns:a16="http://schemas.microsoft.com/office/drawing/2014/main" id="{EF85B66E-A03B-4BA0-B24C-7650A0481B9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141</a:t>
                </a:r>
              </a:p>
            </p:txBody>
          </p:sp>
          <p:sp>
            <p:nvSpPr>
              <p:cNvPr id="3060" name="Rectangle 3059">
                <a:extLst>
                  <a:ext uri="{FF2B5EF4-FFF2-40B4-BE49-F238E27FC236}">
                    <a16:creationId xmlns:a16="http://schemas.microsoft.com/office/drawing/2014/main" id="{1E922569-F345-4B6F-8087-A8597DAB50E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61" name="Rectangle 3060">
                <a:extLst>
                  <a:ext uri="{FF2B5EF4-FFF2-40B4-BE49-F238E27FC236}">
                    <a16:creationId xmlns:a16="http://schemas.microsoft.com/office/drawing/2014/main" id="{DDA71BF9-1044-4FED-BFD5-7900AE43FE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62" name="Group 3061">
            <a:extLst>
              <a:ext uri="{FF2B5EF4-FFF2-40B4-BE49-F238E27FC236}">
                <a16:creationId xmlns:a16="http://schemas.microsoft.com/office/drawing/2014/main" id="{D62F812E-3170-45CC-8F44-97C36B007E09}"/>
              </a:ext>
            </a:extLst>
          </p:cNvPr>
          <p:cNvGrpSpPr/>
          <p:nvPr/>
        </p:nvGrpSpPr>
        <p:grpSpPr>
          <a:xfrm>
            <a:off x="4287570" y="3556529"/>
            <a:ext cx="378000" cy="342000"/>
            <a:chOff x="832124" y="3312415"/>
            <a:chExt cx="504000" cy="453600"/>
          </a:xfrm>
        </p:grpSpPr>
        <p:sp>
          <p:nvSpPr>
            <p:cNvPr id="3063" name="Rectangle 3062">
              <a:extLst>
                <a:ext uri="{FF2B5EF4-FFF2-40B4-BE49-F238E27FC236}">
                  <a16:creationId xmlns:a16="http://schemas.microsoft.com/office/drawing/2014/main" id="{16C99728-7ED8-4C5E-9937-62CA4490079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64" name="Group 3063">
              <a:extLst>
                <a:ext uri="{FF2B5EF4-FFF2-40B4-BE49-F238E27FC236}">
                  <a16:creationId xmlns:a16="http://schemas.microsoft.com/office/drawing/2014/main" id="{9963ECC5-AA97-4CA4-B957-B86C4D2687E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65" name="Rectangle 3064">
                <a:extLst>
                  <a:ext uri="{FF2B5EF4-FFF2-40B4-BE49-F238E27FC236}">
                    <a16:creationId xmlns:a16="http://schemas.microsoft.com/office/drawing/2014/main" id="{8BCDE5D5-5DE9-4E62-ABC3-17E725FC5B1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142</a:t>
                </a:r>
              </a:p>
            </p:txBody>
          </p:sp>
          <p:sp>
            <p:nvSpPr>
              <p:cNvPr id="3066" name="Rectangle 3065">
                <a:extLst>
                  <a:ext uri="{FF2B5EF4-FFF2-40B4-BE49-F238E27FC236}">
                    <a16:creationId xmlns:a16="http://schemas.microsoft.com/office/drawing/2014/main" id="{1CCB76F9-5C35-40F7-925A-42DFAAA8A79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67" name="Rectangle 3066">
                <a:extLst>
                  <a:ext uri="{FF2B5EF4-FFF2-40B4-BE49-F238E27FC236}">
                    <a16:creationId xmlns:a16="http://schemas.microsoft.com/office/drawing/2014/main" id="{332F6CD0-5D6B-411E-A0B2-52AC1AAF77C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68" name="Group 3067">
            <a:extLst>
              <a:ext uri="{FF2B5EF4-FFF2-40B4-BE49-F238E27FC236}">
                <a16:creationId xmlns:a16="http://schemas.microsoft.com/office/drawing/2014/main" id="{6B6235A7-850F-43B0-A176-4D5D7113BF7D}"/>
              </a:ext>
            </a:extLst>
          </p:cNvPr>
          <p:cNvGrpSpPr/>
          <p:nvPr/>
        </p:nvGrpSpPr>
        <p:grpSpPr>
          <a:xfrm>
            <a:off x="4287570" y="3897853"/>
            <a:ext cx="378000" cy="342000"/>
            <a:chOff x="832124" y="3312415"/>
            <a:chExt cx="504000" cy="453600"/>
          </a:xfrm>
        </p:grpSpPr>
        <p:sp>
          <p:nvSpPr>
            <p:cNvPr id="3069" name="Rectangle 3068">
              <a:extLst>
                <a:ext uri="{FF2B5EF4-FFF2-40B4-BE49-F238E27FC236}">
                  <a16:creationId xmlns:a16="http://schemas.microsoft.com/office/drawing/2014/main" id="{0E2FD6AA-E0C4-4688-A146-BACCD38ED25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70" name="Group 3069">
              <a:extLst>
                <a:ext uri="{FF2B5EF4-FFF2-40B4-BE49-F238E27FC236}">
                  <a16:creationId xmlns:a16="http://schemas.microsoft.com/office/drawing/2014/main" id="{7770B76A-5782-4F84-8C0D-9642882C080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71" name="Rectangle 3070">
                <a:extLst>
                  <a:ext uri="{FF2B5EF4-FFF2-40B4-BE49-F238E27FC236}">
                    <a16:creationId xmlns:a16="http://schemas.microsoft.com/office/drawing/2014/main" id="{A6CFF6FA-F8A0-4068-BD4F-C8393B0C061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143</a:t>
                </a:r>
              </a:p>
            </p:txBody>
          </p:sp>
          <p:sp>
            <p:nvSpPr>
              <p:cNvPr id="3072" name="Rectangle 3071">
                <a:extLst>
                  <a:ext uri="{FF2B5EF4-FFF2-40B4-BE49-F238E27FC236}">
                    <a16:creationId xmlns:a16="http://schemas.microsoft.com/office/drawing/2014/main" id="{45CC4F51-A582-4D7F-9C3D-8C436655F75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3" name="Rectangle 3072">
                <a:extLst>
                  <a:ext uri="{FF2B5EF4-FFF2-40B4-BE49-F238E27FC236}">
                    <a16:creationId xmlns:a16="http://schemas.microsoft.com/office/drawing/2014/main" id="{40DE9C3E-F2DF-4ECB-9B32-2D56575F70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74" name="Group 3073">
            <a:extLst>
              <a:ext uri="{FF2B5EF4-FFF2-40B4-BE49-F238E27FC236}">
                <a16:creationId xmlns:a16="http://schemas.microsoft.com/office/drawing/2014/main" id="{46D72163-5A45-4F83-A340-0104DABACB9D}"/>
              </a:ext>
            </a:extLst>
          </p:cNvPr>
          <p:cNvGrpSpPr/>
          <p:nvPr/>
        </p:nvGrpSpPr>
        <p:grpSpPr>
          <a:xfrm>
            <a:off x="4287570" y="4237103"/>
            <a:ext cx="378000" cy="342000"/>
            <a:chOff x="832124" y="3312415"/>
            <a:chExt cx="504000" cy="453600"/>
          </a:xfrm>
        </p:grpSpPr>
        <p:sp>
          <p:nvSpPr>
            <p:cNvPr id="3075" name="Rectangle 3074">
              <a:extLst>
                <a:ext uri="{FF2B5EF4-FFF2-40B4-BE49-F238E27FC236}">
                  <a16:creationId xmlns:a16="http://schemas.microsoft.com/office/drawing/2014/main" id="{7C465A5B-06F7-484F-8A54-8CF776B7A9C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76" name="Group 3075">
              <a:extLst>
                <a:ext uri="{FF2B5EF4-FFF2-40B4-BE49-F238E27FC236}">
                  <a16:creationId xmlns:a16="http://schemas.microsoft.com/office/drawing/2014/main" id="{C91FCC44-8716-411D-A010-07A22B056DB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77" name="Rectangle 3076">
                <a:extLst>
                  <a:ext uri="{FF2B5EF4-FFF2-40B4-BE49-F238E27FC236}">
                    <a16:creationId xmlns:a16="http://schemas.microsoft.com/office/drawing/2014/main" id="{56338BE2-2F81-45A4-96EF-2AA103512AF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144</a:t>
                </a:r>
              </a:p>
            </p:txBody>
          </p:sp>
          <p:sp>
            <p:nvSpPr>
              <p:cNvPr id="3078" name="Rectangle 3077">
                <a:extLst>
                  <a:ext uri="{FF2B5EF4-FFF2-40B4-BE49-F238E27FC236}">
                    <a16:creationId xmlns:a16="http://schemas.microsoft.com/office/drawing/2014/main" id="{CDF3D23B-0B08-4E38-A4EB-962F1A498B5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9" name="Rectangle 3078">
                <a:extLst>
                  <a:ext uri="{FF2B5EF4-FFF2-40B4-BE49-F238E27FC236}">
                    <a16:creationId xmlns:a16="http://schemas.microsoft.com/office/drawing/2014/main" id="{E5742AB2-79A2-4EBE-8226-AA7FE66F233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80" name="Group 3079">
            <a:extLst>
              <a:ext uri="{FF2B5EF4-FFF2-40B4-BE49-F238E27FC236}">
                <a16:creationId xmlns:a16="http://schemas.microsoft.com/office/drawing/2014/main" id="{AD567C18-A7FD-4228-B7E8-53CBE4C895F0}"/>
              </a:ext>
            </a:extLst>
          </p:cNvPr>
          <p:cNvGrpSpPr/>
          <p:nvPr/>
        </p:nvGrpSpPr>
        <p:grpSpPr>
          <a:xfrm>
            <a:off x="4287570" y="4578427"/>
            <a:ext cx="378000" cy="342000"/>
            <a:chOff x="832124" y="3312415"/>
            <a:chExt cx="504000" cy="453600"/>
          </a:xfrm>
        </p:grpSpPr>
        <p:sp>
          <p:nvSpPr>
            <p:cNvPr id="3081" name="Rectangle 3080">
              <a:extLst>
                <a:ext uri="{FF2B5EF4-FFF2-40B4-BE49-F238E27FC236}">
                  <a16:creationId xmlns:a16="http://schemas.microsoft.com/office/drawing/2014/main" id="{CE7F931A-264F-43DD-B7F1-D9A50E7F3A8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82" name="Group 3081">
              <a:extLst>
                <a:ext uri="{FF2B5EF4-FFF2-40B4-BE49-F238E27FC236}">
                  <a16:creationId xmlns:a16="http://schemas.microsoft.com/office/drawing/2014/main" id="{05D3F509-316B-45DC-91DC-846913514D3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83" name="Rectangle 3082">
                <a:extLst>
                  <a:ext uri="{FF2B5EF4-FFF2-40B4-BE49-F238E27FC236}">
                    <a16:creationId xmlns:a16="http://schemas.microsoft.com/office/drawing/2014/main" id="{BEBC8424-FAFE-49B2-8001-BC1FDC0C8C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145</a:t>
                </a:r>
              </a:p>
            </p:txBody>
          </p:sp>
          <p:sp>
            <p:nvSpPr>
              <p:cNvPr id="3084" name="Rectangle 3083">
                <a:extLst>
                  <a:ext uri="{FF2B5EF4-FFF2-40B4-BE49-F238E27FC236}">
                    <a16:creationId xmlns:a16="http://schemas.microsoft.com/office/drawing/2014/main" id="{C9FC71CB-C975-41BC-AC4D-B9B513737AB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85" name="Rectangle 3084">
                <a:extLst>
                  <a:ext uri="{FF2B5EF4-FFF2-40B4-BE49-F238E27FC236}">
                    <a16:creationId xmlns:a16="http://schemas.microsoft.com/office/drawing/2014/main" id="{0EA03119-B496-47C4-8CA7-E1A7080691E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86" name="Group 3085">
            <a:extLst>
              <a:ext uri="{FF2B5EF4-FFF2-40B4-BE49-F238E27FC236}">
                <a16:creationId xmlns:a16="http://schemas.microsoft.com/office/drawing/2014/main" id="{57FAC22B-2234-4E7F-A7EB-962586D398BA}"/>
              </a:ext>
            </a:extLst>
          </p:cNvPr>
          <p:cNvGrpSpPr/>
          <p:nvPr/>
        </p:nvGrpSpPr>
        <p:grpSpPr>
          <a:xfrm>
            <a:off x="4287570" y="4914682"/>
            <a:ext cx="378000" cy="342000"/>
            <a:chOff x="832124" y="3312415"/>
            <a:chExt cx="504000" cy="453600"/>
          </a:xfrm>
        </p:grpSpPr>
        <p:sp>
          <p:nvSpPr>
            <p:cNvPr id="3087" name="Rectangle 3086">
              <a:extLst>
                <a:ext uri="{FF2B5EF4-FFF2-40B4-BE49-F238E27FC236}">
                  <a16:creationId xmlns:a16="http://schemas.microsoft.com/office/drawing/2014/main" id="{0AFA4619-0B8C-46D2-82D3-41BD61F9D20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88" name="Group 3087">
              <a:extLst>
                <a:ext uri="{FF2B5EF4-FFF2-40B4-BE49-F238E27FC236}">
                  <a16:creationId xmlns:a16="http://schemas.microsoft.com/office/drawing/2014/main" id="{03EBB57E-A548-4C54-8BA6-17566652EA5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89" name="Rectangle 3088">
                <a:extLst>
                  <a:ext uri="{FF2B5EF4-FFF2-40B4-BE49-F238E27FC236}">
                    <a16:creationId xmlns:a16="http://schemas.microsoft.com/office/drawing/2014/main" id="{B3C5E025-CF0F-4B2B-BF98-C1427DFA9BD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146</a:t>
                </a:r>
              </a:p>
            </p:txBody>
          </p:sp>
          <p:sp>
            <p:nvSpPr>
              <p:cNvPr id="3090" name="Rectangle 3089">
                <a:extLst>
                  <a:ext uri="{FF2B5EF4-FFF2-40B4-BE49-F238E27FC236}">
                    <a16:creationId xmlns:a16="http://schemas.microsoft.com/office/drawing/2014/main" id="{826E919B-97CB-4ECD-9913-348E89320C8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91" name="Rectangle 3090">
                <a:extLst>
                  <a:ext uri="{FF2B5EF4-FFF2-40B4-BE49-F238E27FC236}">
                    <a16:creationId xmlns:a16="http://schemas.microsoft.com/office/drawing/2014/main" id="{EE6005B6-D72F-4EB3-BD75-6B59B6B1D3A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92" name="Group 3091">
            <a:extLst>
              <a:ext uri="{FF2B5EF4-FFF2-40B4-BE49-F238E27FC236}">
                <a16:creationId xmlns:a16="http://schemas.microsoft.com/office/drawing/2014/main" id="{06AE125C-460C-450A-8CE0-599787876907}"/>
              </a:ext>
            </a:extLst>
          </p:cNvPr>
          <p:cNvGrpSpPr/>
          <p:nvPr/>
        </p:nvGrpSpPr>
        <p:grpSpPr>
          <a:xfrm>
            <a:off x="3158034" y="2878950"/>
            <a:ext cx="378000" cy="342000"/>
            <a:chOff x="832124" y="3312415"/>
            <a:chExt cx="504000" cy="453600"/>
          </a:xfrm>
        </p:grpSpPr>
        <p:sp>
          <p:nvSpPr>
            <p:cNvPr id="3093" name="Rectangle 3092">
              <a:extLst>
                <a:ext uri="{FF2B5EF4-FFF2-40B4-BE49-F238E27FC236}">
                  <a16:creationId xmlns:a16="http://schemas.microsoft.com/office/drawing/2014/main" id="{43CAC62F-DBCF-4E45-8E10-929A53C0641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094" name="Group 3093">
              <a:extLst>
                <a:ext uri="{FF2B5EF4-FFF2-40B4-BE49-F238E27FC236}">
                  <a16:creationId xmlns:a16="http://schemas.microsoft.com/office/drawing/2014/main" id="{354A4393-13CE-4A93-8211-38A26888297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095" name="Rectangle 3094">
                <a:extLst>
                  <a:ext uri="{FF2B5EF4-FFF2-40B4-BE49-F238E27FC236}">
                    <a16:creationId xmlns:a16="http://schemas.microsoft.com/office/drawing/2014/main" id="{478C616A-A0D5-46FC-BE4D-8FCDB3455AE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171</a:t>
                </a:r>
              </a:p>
            </p:txBody>
          </p:sp>
          <p:sp>
            <p:nvSpPr>
              <p:cNvPr id="3096" name="Rectangle 3095">
                <a:extLst>
                  <a:ext uri="{FF2B5EF4-FFF2-40B4-BE49-F238E27FC236}">
                    <a16:creationId xmlns:a16="http://schemas.microsoft.com/office/drawing/2014/main" id="{7E66E388-1812-40B9-9327-345938A7017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097" name="Rectangle 3096">
                <a:extLst>
                  <a:ext uri="{FF2B5EF4-FFF2-40B4-BE49-F238E27FC236}">
                    <a16:creationId xmlns:a16="http://schemas.microsoft.com/office/drawing/2014/main" id="{AC03631C-3296-4B70-9861-3FC7EEEBE4B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098" name="Group 3097">
            <a:extLst>
              <a:ext uri="{FF2B5EF4-FFF2-40B4-BE49-F238E27FC236}">
                <a16:creationId xmlns:a16="http://schemas.microsoft.com/office/drawing/2014/main" id="{D329D95C-D290-44DF-A0CE-D63421E58C10}"/>
              </a:ext>
            </a:extLst>
          </p:cNvPr>
          <p:cNvGrpSpPr/>
          <p:nvPr/>
        </p:nvGrpSpPr>
        <p:grpSpPr>
          <a:xfrm>
            <a:off x="3158034" y="3220274"/>
            <a:ext cx="378000" cy="342000"/>
            <a:chOff x="832124" y="3312415"/>
            <a:chExt cx="504000" cy="453600"/>
          </a:xfrm>
        </p:grpSpPr>
        <p:sp>
          <p:nvSpPr>
            <p:cNvPr id="3099" name="Rectangle 3098">
              <a:extLst>
                <a:ext uri="{FF2B5EF4-FFF2-40B4-BE49-F238E27FC236}">
                  <a16:creationId xmlns:a16="http://schemas.microsoft.com/office/drawing/2014/main" id="{B07CE727-115F-4CAD-A0C0-5C7E7A64177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00" name="Group 3099">
              <a:extLst>
                <a:ext uri="{FF2B5EF4-FFF2-40B4-BE49-F238E27FC236}">
                  <a16:creationId xmlns:a16="http://schemas.microsoft.com/office/drawing/2014/main" id="{3C8A8E0A-FF2F-47B5-A071-8582279FD96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01" name="Rectangle 3100">
                <a:extLst>
                  <a:ext uri="{FF2B5EF4-FFF2-40B4-BE49-F238E27FC236}">
                    <a16:creationId xmlns:a16="http://schemas.microsoft.com/office/drawing/2014/main" id="{39CE373F-FCBB-4E11-8C36-F505781FE0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170</a:t>
                </a:r>
              </a:p>
            </p:txBody>
          </p:sp>
          <p:sp>
            <p:nvSpPr>
              <p:cNvPr id="3102" name="Rectangle 3101">
                <a:extLst>
                  <a:ext uri="{FF2B5EF4-FFF2-40B4-BE49-F238E27FC236}">
                    <a16:creationId xmlns:a16="http://schemas.microsoft.com/office/drawing/2014/main" id="{A445DA67-074D-4E48-88F7-C23A6C07152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03" name="Rectangle 3102">
                <a:extLst>
                  <a:ext uri="{FF2B5EF4-FFF2-40B4-BE49-F238E27FC236}">
                    <a16:creationId xmlns:a16="http://schemas.microsoft.com/office/drawing/2014/main" id="{01D8A4EF-A1C4-4261-88D5-6C8099D61F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04" name="Group 3103">
            <a:extLst>
              <a:ext uri="{FF2B5EF4-FFF2-40B4-BE49-F238E27FC236}">
                <a16:creationId xmlns:a16="http://schemas.microsoft.com/office/drawing/2014/main" id="{295A0F62-0883-49A2-BB6E-3CAB3162C3C7}"/>
              </a:ext>
            </a:extLst>
          </p:cNvPr>
          <p:cNvGrpSpPr/>
          <p:nvPr/>
        </p:nvGrpSpPr>
        <p:grpSpPr>
          <a:xfrm>
            <a:off x="3158034" y="3556529"/>
            <a:ext cx="378000" cy="342000"/>
            <a:chOff x="832124" y="3312415"/>
            <a:chExt cx="504000" cy="453600"/>
          </a:xfrm>
        </p:grpSpPr>
        <p:sp>
          <p:nvSpPr>
            <p:cNvPr id="3105" name="Rectangle 3104">
              <a:extLst>
                <a:ext uri="{FF2B5EF4-FFF2-40B4-BE49-F238E27FC236}">
                  <a16:creationId xmlns:a16="http://schemas.microsoft.com/office/drawing/2014/main" id="{1D7F513C-0F20-4BA6-8F5F-DE3BE4ACCC1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06" name="Group 3105">
              <a:extLst>
                <a:ext uri="{FF2B5EF4-FFF2-40B4-BE49-F238E27FC236}">
                  <a16:creationId xmlns:a16="http://schemas.microsoft.com/office/drawing/2014/main" id="{98E3868D-195E-4B45-B618-889FD8BDC06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07" name="Rectangle 3106">
                <a:extLst>
                  <a:ext uri="{FF2B5EF4-FFF2-40B4-BE49-F238E27FC236}">
                    <a16:creationId xmlns:a16="http://schemas.microsoft.com/office/drawing/2014/main" id="{34B0E62B-DF39-4A79-BA5A-5361B940D82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169</a:t>
                </a:r>
              </a:p>
            </p:txBody>
          </p:sp>
          <p:sp>
            <p:nvSpPr>
              <p:cNvPr id="3108" name="Rectangle 3107">
                <a:extLst>
                  <a:ext uri="{FF2B5EF4-FFF2-40B4-BE49-F238E27FC236}">
                    <a16:creationId xmlns:a16="http://schemas.microsoft.com/office/drawing/2014/main" id="{474CE061-D433-4B8A-B795-4E531D2DBC3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09" name="Rectangle 3108">
                <a:extLst>
                  <a:ext uri="{FF2B5EF4-FFF2-40B4-BE49-F238E27FC236}">
                    <a16:creationId xmlns:a16="http://schemas.microsoft.com/office/drawing/2014/main" id="{A3F6E828-9D48-4AF8-AF3A-57CEF3EEE03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10" name="Group 3109">
            <a:extLst>
              <a:ext uri="{FF2B5EF4-FFF2-40B4-BE49-F238E27FC236}">
                <a16:creationId xmlns:a16="http://schemas.microsoft.com/office/drawing/2014/main" id="{BFC96BB6-7863-4D40-9BB1-3B43EF99B8E3}"/>
              </a:ext>
            </a:extLst>
          </p:cNvPr>
          <p:cNvGrpSpPr/>
          <p:nvPr/>
        </p:nvGrpSpPr>
        <p:grpSpPr>
          <a:xfrm>
            <a:off x="3158034" y="3897853"/>
            <a:ext cx="378000" cy="342000"/>
            <a:chOff x="832124" y="3312415"/>
            <a:chExt cx="504000" cy="453600"/>
          </a:xfrm>
        </p:grpSpPr>
        <p:sp>
          <p:nvSpPr>
            <p:cNvPr id="3111" name="Rectangle 3110">
              <a:extLst>
                <a:ext uri="{FF2B5EF4-FFF2-40B4-BE49-F238E27FC236}">
                  <a16:creationId xmlns:a16="http://schemas.microsoft.com/office/drawing/2014/main" id="{C94E9CFA-AEAC-4E96-8630-CA9AE9052D3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12" name="Group 3111">
              <a:extLst>
                <a:ext uri="{FF2B5EF4-FFF2-40B4-BE49-F238E27FC236}">
                  <a16:creationId xmlns:a16="http://schemas.microsoft.com/office/drawing/2014/main" id="{B10F6844-E20A-496B-AD57-F169223B0E1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13" name="Rectangle 3112">
                <a:extLst>
                  <a:ext uri="{FF2B5EF4-FFF2-40B4-BE49-F238E27FC236}">
                    <a16:creationId xmlns:a16="http://schemas.microsoft.com/office/drawing/2014/main" id="{A5D3F751-0133-4622-9039-D9AA2320197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168</a:t>
                </a:r>
              </a:p>
            </p:txBody>
          </p:sp>
          <p:sp>
            <p:nvSpPr>
              <p:cNvPr id="3114" name="Rectangle 3113">
                <a:extLst>
                  <a:ext uri="{FF2B5EF4-FFF2-40B4-BE49-F238E27FC236}">
                    <a16:creationId xmlns:a16="http://schemas.microsoft.com/office/drawing/2014/main" id="{8E8089E6-8B7B-4868-955C-12248A750EB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15" name="Rectangle 3114">
                <a:extLst>
                  <a:ext uri="{FF2B5EF4-FFF2-40B4-BE49-F238E27FC236}">
                    <a16:creationId xmlns:a16="http://schemas.microsoft.com/office/drawing/2014/main" id="{F5B367BF-8B8E-45C0-8005-F86C5DB2113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16" name="Group 3115">
            <a:extLst>
              <a:ext uri="{FF2B5EF4-FFF2-40B4-BE49-F238E27FC236}">
                <a16:creationId xmlns:a16="http://schemas.microsoft.com/office/drawing/2014/main" id="{1AC570D9-D903-40A5-A3DB-D2E585FDC9CF}"/>
              </a:ext>
            </a:extLst>
          </p:cNvPr>
          <p:cNvGrpSpPr/>
          <p:nvPr/>
        </p:nvGrpSpPr>
        <p:grpSpPr>
          <a:xfrm>
            <a:off x="3158034" y="4237103"/>
            <a:ext cx="378000" cy="342000"/>
            <a:chOff x="832124" y="3312415"/>
            <a:chExt cx="504000" cy="453600"/>
          </a:xfrm>
        </p:grpSpPr>
        <p:sp>
          <p:nvSpPr>
            <p:cNvPr id="3117" name="Rectangle 3116">
              <a:extLst>
                <a:ext uri="{FF2B5EF4-FFF2-40B4-BE49-F238E27FC236}">
                  <a16:creationId xmlns:a16="http://schemas.microsoft.com/office/drawing/2014/main" id="{1460D8FF-7F5D-40E1-A886-CA11F17745A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18" name="Group 3117">
              <a:extLst>
                <a:ext uri="{FF2B5EF4-FFF2-40B4-BE49-F238E27FC236}">
                  <a16:creationId xmlns:a16="http://schemas.microsoft.com/office/drawing/2014/main" id="{F2CF7C09-8406-4E4D-BE37-CFE4F35A631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19" name="Rectangle 3118">
                <a:extLst>
                  <a:ext uri="{FF2B5EF4-FFF2-40B4-BE49-F238E27FC236}">
                    <a16:creationId xmlns:a16="http://schemas.microsoft.com/office/drawing/2014/main" id="{5567771D-EC8E-4D9F-BA69-8E371A57D9E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167</a:t>
                </a:r>
              </a:p>
            </p:txBody>
          </p:sp>
          <p:sp>
            <p:nvSpPr>
              <p:cNvPr id="3120" name="Rectangle 3119">
                <a:extLst>
                  <a:ext uri="{FF2B5EF4-FFF2-40B4-BE49-F238E27FC236}">
                    <a16:creationId xmlns:a16="http://schemas.microsoft.com/office/drawing/2014/main" id="{5038A26D-AB5B-467F-81AE-00123445ED8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21" name="Rectangle 3120">
                <a:extLst>
                  <a:ext uri="{FF2B5EF4-FFF2-40B4-BE49-F238E27FC236}">
                    <a16:creationId xmlns:a16="http://schemas.microsoft.com/office/drawing/2014/main" id="{6EDAB696-A081-4802-B5CA-35FF5D74F40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22" name="Group 3121">
            <a:extLst>
              <a:ext uri="{FF2B5EF4-FFF2-40B4-BE49-F238E27FC236}">
                <a16:creationId xmlns:a16="http://schemas.microsoft.com/office/drawing/2014/main" id="{86007D23-0F60-46FF-B253-4536F33E68A9}"/>
              </a:ext>
            </a:extLst>
          </p:cNvPr>
          <p:cNvGrpSpPr/>
          <p:nvPr/>
        </p:nvGrpSpPr>
        <p:grpSpPr>
          <a:xfrm>
            <a:off x="3158034" y="4578427"/>
            <a:ext cx="378000" cy="342000"/>
            <a:chOff x="832124" y="3312415"/>
            <a:chExt cx="504000" cy="453600"/>
          </a:xfrm>
        </p:grpSpPr>
        <p:sp>
          <p:nvSpPr>
            <p:cNvPr id="3123" name="Rectangle 3122">
              <a:extLst>
                <a:ext uri="{FF2B5EF4-FFF2-40B4-BE49-F238E27FC236}">
                  <a16:creationId xmlns:a16="http://schemas.microsoft.com/office/drawing/2014/main" id="{7BD46EBC-6825-4666-A0B4-427F3781E55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24" name="Group 3123">
              <a:extLst>
                <a:ext uri="{FF2B5EF4-FFF2-40B4-BE49-F238E27FC236}">
                  <a16:creationId xmlns:a16="http://schemas.microsoft.com/office/drawing/2014/main" id="{2095FC47-27A3-4DDB-81AF-0CFEE829F69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25" name="Rectangle 3124">
                <a:extLst>
                  <a:ext uri="{FF2B5EF4-FFF2-40B4-BE49-F238E27FC236}">
                    <a16:creationId xmlns:a16="http://schemas.microsoft.com/office/drawing/2014/main" id="{2AE66E62-F27D-4761-9BE5-40A505FE8E9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166</a:t>
                </a:r>
              </a:p>
            </p:txBody>
          </p:sp>
          <p:sp>
            <p:nvSpPr>
              <p:cNvPr id="3126" name="Rectangle 3125">
                <a:extLst>
                  <a:ext uri="{FF2B5EF4-FFF2-40B4-BE49-F238E27FC236}">
                    <a16:creationId xmlns:a16="http://schemas.microsoft.com/office/drawing/2014/main" id="{30F44CD7-9988-4988-80A4-4AFC76C3772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27" name="Rectangle 3126">
                <a:extLst>
                  <a:ext uri="{FF2B5EF4-FFF2-40B4-BE49-F238E27FC236}">
                    <a16:creationId xmlns:a16="http://schemas.microsoft.com/office/drawing/2014/main" id="{4111256E-78A0-4A12-966E-4544699544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28" name="Group 3127">
            <a:extLst>
              <a:ext uri="{FF2B5EF4-FFF2-40B4-BE49-F238E27FC236}">
                <a16:creationId xmlns:a16="http://schemas.microsoft.com/office/drawing/2014/main" id="{B667836E-584F-4757-8FDC-66889E03571C}"/>
              </a:ext>
            </a:extLst>
          </p:cNvPr>
          <p:cNvGrpSpPr/>
          <p:nvPr/>
        </p:nvGrpSpPr>
        <p:grpSpPr>
          <a:xfrm>
            <a:off x="3158034" y="4914682"/>
            <a:ext cx="378000" cy="342000"/>
            <a:chOff x="832124" y="3312415"/>
            <a:chExt cx="504000" cy="453600"/>
          </a:xfrm>
        </p:grpSpPr>
        <p:sp>
          <p:nvSpPr>
            <p:cNvPr id="3129" name="Rectangle 3128">
              <a:extLst>
                <a:ext uri="{FF2B5EF4-FFF2-40B4-BE49-F238E27FC236}">
                  <a16:creationId xmlns:a16="http://schemas.microsoft.com/office/drawing/2014/main" id="{BC36206B-F8DC-43D3-86EB-250195DEB05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30" name="Group 3129">
              <a:extLst>
                <a:ext uri="{FF2B5EF4-FFF2-40B4-BE49-F238E27FC236}">
                  <a16:creationId xmlns:a16="http://schemas.microsoft.com/office/drawing/2014/main" id="{C420BD45-C635-46A9-B2AB-D22E618BB2A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31" name="Rectangle 3130">
                <a:extLst>
                  <a:ext uri="{FF2B5EF4-FFF2-40B4-BE49-F238E27FC236}">
                    <a16:creationId xmlns:a16="http://schemas.microsoft.com/office/drawing/2014/main" id="{3C7000D1-0B8A-4089-8E85-5032828C283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165</a:t>
                </a:r>
              </a:p>
            </p:txBody>
          </p:sp>
          <p:sp>
            <p:nvSpPr>
              <p:cNvPr id="3132" name="Rectangle 3131">
                <a:extLst>
                  <a:ext uri="{FF2B5EF4-FFF2-40B4-BE49-F238E27FC236}">
                    <a16:creationId xmlns:a16="http://schemas.microsoft.com/office/drawing/2014/main" id="{696D7188-3755-4C9E-B791-185922028AD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33" name="Rectangle 3132">
                <a:extLst>
                  <a:ext uri="{FF2B5EF4-FFF2-40B4-BE49-F238E27FC236}">
                    <a16:creationId xmlns:a16="http://schemas.microsoft.com/office/drawing/2014/main" id="{3B63FB66-E678-4BF6-87A2-E5424BF7EF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34" name="Group 3133">
            <a:extLst>
              <a:ext uri="{FF2B5EF4-FFF2-40B4-BE49-F238E27FC236}">
                <a16:creationId xmlns:a16="http://schemas.microsoft.com/office/drawing/2014/main" id="{AB185670-DBAE-444C-B934-F4C1532492B1}"/>
              </a:ext>
            </a:extLst>
          </p:cNvPr>
          <p:cNvGrpSpPr/>
          <p:nvPr/>
        </p:nvGrpSpPr>
        <p:grpSpPr>
          <a:xfrm>
            <a:off x="3534552" y="2878950"/>
            <a:ext cx="378000" cy="342000"/>
            <a:chOff x="832124" y="3312415"/>
            <a:chExt cx="504000" cy="453600"/>
          </a:xfrm>
        </p:grpSpPr>
        <p:sp>
          <p:nvSpPr>
            <p:cNvPr id="3135" name="Rectangle 3134">
              <a:extLst>
                <a:ext uri="{FF2B5EF4-FFF2-40B4-BE49-F238E27FC236}">
                  <a16:creationId xmlns:a16="http://schemas.microsoft.com/office/drawing/2014/main" id="{879905C3-D32D-490D-9BE7-D62D8F6E9E4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36" name="Group 3135">
              <a:extLst>
                <a:ext uri="{FF2B5EF4-FFF2-40B4-BE49-F238E27FC236}">
                  <a16:creationId xmlns:a16="http://schemas.microsoft.com/office/drawing/2014/main" id="{A036BEB9-585F-4DF6-BB14-CDEF5F80406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37" name="Rectangle 3136">
                <a:extLst>
                  <a:ext uri="{FF2B5EF4-FFF2-40B4-BE49-F238E27FC236}">
                    <a16:creationId xmlns:a16="http://schemas.microsoft.com/office/drawing/2014/main" id="{6BD31E57-A96A-47FA-8EB9-C04D7D3FA70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158</a:t>
                </a:r>
              </a:p>
            </p:txBody>
          </p:sp>
          <p:sp>
            <p:nvSpPr>
              <p:cNvPr id="3138" name="Rectangle 3137">
                <a:extLst>
                  <a:ext uri="{FF2B5EF4-FFF2-40B4-BE49-F238E27FC236}">
                    <a16:creationId xmlns:a16="http://schemas.microsoft.com/office/drawing/2014/main" id="{D9ABE364-FC4C-4045-9A54-4AFE234BB71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39" name="Rectangle 3138">
                <a:extLst>
                  <a:ext uri="{FF2B5EF4-FFF2-40B4-BE49-F238E27FC236}">
                    <a16:creationId xmlns:a16="http://schemas.microsoft.com/office/drawing/2014/main" id="{90032D80-496A-4430-91C4-41BE633A3B4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40" name="Group 3139">
            <a:extLst>
              <a:ext uri="{FF2B5EF4-FFF2-40B4-BE49-F238E27FC236}">
                <a16:creationId xmlns:a16="http://schemas.microsoft.com/office/drawing/2014/main" id="{36FD7F3D-660E-4A9A-B25C-4D1A0216F905}"/>
              </a:ext>
            </a:extLst>
          </p:cNvPr>
          <p:cNvGrpSpPr/>
          <p:nvPr/>
        </p:nvGrpSpPr>
        <p:grpSpPr>
          <a:xfrm>
            <a:off x="3534552" y="3220274"/>
            <a:ext cx="378000" cy="342000"/>
            <a:chOff x="832124" y="3312415"/>
            <a:chExt cx="504000" cy="453600"/>
          </a:xfrm>
        </p:grpSpPr>
        <p:sp>
          <p:nvSpPr>
            <p:cNvPr id="3141" name="Rectangle 3140">
              <a:extLst>
                <a:ext uri="{FF2B5EF4-FFF2-40B4-BE49-F238E27FC236}">
                  <a16:creationId xmlns:a16="http://schemas.microsoft.com/office/drawing/2014/main" id="{D604E410-3208-493F-92F4-B248D35F962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42" name="Group 3141">
              <a:extLst>
                <a:ext uri="{FF2B5EF4-FFF2-40B4-BE49-F238E27FC236}">
                  <a16:creationId xmlns:a16="http://schemas.microsoft.com/office/drawing/2014/main" id="{664C1531-DEC5-43C7-AB6F-98944442A98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43" name="Rectangle 3142">
                <a:extLst>
                  <a:ext uri="{FF2B5EF4-FFF2-40B4-BE49-F238E27FC236}">
                    <a16:creationId xmlns:a16="http://schemas.microsoft.com/office/drawing/2014/main" id="{E595A7DE-E2D3-40CB-9937-EF81E0EDFC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159</a:t>
                </a:r>
              </a:p>
            </p:txBody>
          </p:sp>
          <p:sp>
            <p:nvSpPr>
              <p:cNvPr id="3144" name="Rectangle 3143">
                <a:extLst>
                  <a:ext uri="{FF2B5EF4-FFF2-40B4-BE49-F238E27FC236}">
                    <a16:creationId xmlns:a16="http://schemas.microsoft.com/office/drawing/2014/main" id="{86C3871D-053B-4401-AC7D-3B8DD0C4088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45" name="Rectangle 3144">
                <a:extLst>
                  <a:ext uri="{FF2B5EF4-FFF2-40B4-BE49-F238E27FC236}">
                    <a16:creationId xmlns:a16="http://schemas.microsoft.com/office/drawing/2014/main" id="{028064A0-DDD2-48B8-9EB6-5672C640B4C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46" name="Group 3145">
            <a:extLst>
              <a:ext uri="{FF2B5EF4-FFF2-40B4-BE49-F238E27FC236}">
                <a16:creationId xmlns:a16="http://schemas.microsoft.com/office/drawing/2014/main" id="{7DA01505-FDD9-4F58-A6CD-C6117E211A0C}"/>
              </a:ext>
            </a:extLst>
          </p:cNvPr>
          <p:cNvGrpSpPr/>
          <p:nvPr/>
        </p:nvGrpSpPr>
        <p:grpSpPr>
          <a:xfrm>
            <a:off x="3534552" y="3556529"/>
            <a:ext cx="378000" cy="342000"/>
            <a:chOff x="832124" y="3312415"/>
            <a:chExt cx="504000" cy="453600"/>
          </a:xfrm>
        </p:grpSpPr>
        <p:sp>
          <p:nvSpPr>
            <p:cNvPr id="3147" name="Rectangle 3146">
              <a:extLst>
                <a:ext uri="{FF2B5EF4-FFF2-40B4-BE49-F238E27FC236}">
                  <a16:creationId xmlns:a16="http://schemas.microsoft.com/office/drawing/2014/main" id="{AE5D1C7E-4D5A-44D7-AC98-38506FE38A2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48" name="Group 3147">
              <a:extLst>
                <a:ext uri="{FF2B5EF4-FFF2-40B4-BE49-F238E27FC236}">
                  <a16:creationId xmlns:a16="http://schemas.microsoft.com/office/drawing/2014/main" id="{43F22549-10ED-4F91-B705-E937AD82AC9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49" name="Rectangle 3148">
                <a:extLst>
                  <a:ext uri="{FF2B5EF4-FFF2-40B4-BE49-F238E27FC236}">
                    <a16:creationId xmlns:a16="http://schemas.microsoft.com/office/drawing/2014/main" id="{A3A03F12-D6D0-4A6A-9071-F20E3CC72DC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160</a:t>
                </a:r>
              </a:p>
            </p:txBody>
          </p:sp>
          <p:sp>
            <p:nvSpPr>
              <p:cNvPr id="3150" name="Rectangle 3149">
                <a:extLst>
                  <a:ext uri="{FF2B5EF4-FFF2-40B4-BE49-F238E27FC236}">
                    <a16:creationId xmlns:a16="http://schemas.microsoft.com/office/drawing/2014/main" id="{A43E248C-FCBA-4265-A605-7303E87FB01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51" name="Rectangle 3150">
                <a:extLst>
                  <a:ext uri="{FF2B5EF4-FFF2-40B4-BE49-F238E27FC236}">
                    <a16:creationId xmlns:a16="http://schemas.microsoft.com/office/drawing/2014/main" id="{836C1D5A-CD3E-4E7C-9998-4F466ACD1AD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64" name="Group 3163">
            <a:extLst>
              <a:ext uri="{FF2B5EF4-FFF2-40B4-BE49-F238E27FC236}">
                <a16:creationId xmlns:a16="http://schemas.microsoft.com/office/drawing/2014/main" id="{86B45438-40A6-45F4-81DD-A737FD39E0DB}"/>
              </a:ext>
            </a:extLst>
          </p:cNvPr>
          <p:cNvGrpSpPr/>
          <p:nvPr/>
        </p:nvGrpSpPr>
        <p:grpSpPr>
          <a:xfrm>
            <a:off x="3534552" y="4578427"/>
            <a:ext cx="378000" cy="342000"/>
            <a:chOff x="832124" y="3312415"/>
            <a:chExt cx="504000" cy="453600"/>
          </a:xfrm>
        </p:grpSpPr>
        <p:sp>
          <p:nvSpPr>
            <p:cNvPr id="3165" name="Rectangle 3164">
              <a:extLst>
                <a:ext uri="{FF2B5EF4-FFF2-40B4-BE49-F238E27FC236}">
                  <a16:creationId xmlns:a16="http://schemas.microsoft.com/office/drawing/2014/main" id="{9422AECF-CA51-4D41-8E38-90BB434D459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66" name="Group 3165">
              <a:extLst>
                <a:ext uri="{FF2B5EF4-FFF2-40B4-BE49-F238E27FC236}">
                  <a16:creationId xmlns:a16="http://schemas.microsoft.com/office/drawing/2014/main" id="{0182202B-91F2-45B1-8E9B-1384216860F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67" name="Rectangle 3166">
                <a:extLst>
                  <a:ext uri="{FF2B5EF4-FFF2-40B4-BE49-F238E27FC236}">
                    <a16:creationId xmlns:a16="http://schemas.microsoft.com/office/drawing/2014/main" id="{9DB698EC-BE10-4CC3-8BB2-08DE90139EC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161</a:t>
                </a:r>
              </a:p>
            </p:txBody>
          </p:sp>
          <p:sp>
            <p:nvSpPr>
              <p:cNvPr id="3168" name="Rectangle 3167">
                <a:extLst>
                  <a:ext uri="{FF2B5EF4-FFF2-40B4-BE49-F238E27FC236}">
                    <a16:creationId xmlns:a16="http://schemas.microsoft.com/office/drawing/2014/main" id="{F812F826-44C2-4F03-BE3B-DD802F85BDD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69" name="Rectangle 3168">
                <a:extLst>
                  <a:ext uri="{FF2B5EF4-FFF2-40B4-BE49-F238E27FC236}">
                    <a16:creationId xmlns:a16="http://schemas.microsoft.com/office/drawing/2014/main" id="{C493A2E9-2EE2-4553-AC10-36279456FDF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70" name="Group 3169">
            <a:extLst>
              <a:ext uri="{FF2B5EF4-FFF2-40B4-BE49-F238E27FC236}">
                <a16:creationId xmlns:a16="http://schemas.microsoft.com/office/drawing/2014/main" id="{FA9C277D-9EA3-4CAC-9EC4-42490A1244B0}"/>
              </a:ext>
            </a:extLst>
          </p:cNvPr>
          <p:cNvGrpSpPr/>
          <p:nvPr/>
        </p:nvGrpSpPr>
        <p:grpSpPr>
          <a:xfrm>
            <a:off x="3534552" y="4914682"/>
            <a:ext cx="378000" cy="342000"/>
            <a:chOff x="832124" y="3312415"/>
            <a:chExt cx="504000" cy="453600"/>
          </a:xfrm>
        </p:grpSpPr>
        <p:sp>
          <p:nvSpPr>
            <p:cNvPr id="3171" name="Rectangle 3170">
              <a:extLst>
                <a:ext uri="{FF2B5EF4-FFF2-40B4-BE49-F238E27FC236}">
                  <a16:creationId xmlns:a16="http://schemas.microsoft.com/office/drawing/2014/main" id="{6AEF65E8-8419-44D9-BD6C-47A6BA678E7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72" name="Group 3171">
              <a:extLst>
                <a:ext uri="{FF2B5EF4-FFF2-40B4-BE49-F238E27FC236}">
                  <a16:creationId xmlns:a16="http://schemas.microsoft.com/office/drawing/2014/main" id="{F5E1BE97-3632-4D7E-99C0-1DA698D560F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73" name="Rectangle 3172">
                <a:extLst>
                  <a:ext uri="{FF2B5EF4-FFF2-40B4-BE49-F238E27FC236}">
                    <a16:creationId xmlns:a16="http://schemas.microsoft.com/office/drawing/2014/main" id="{D2E108BA-7120-4B99-8DAC-5015DE0F798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162</a:t>
                </a:r>
              </a:p>
            </p:txBody>
          </p:sp>
          <p:sp>
            <p:nvSpPr>
              <p:cNvPr id="3174" name="Rectangle 3173">
                <a:extLst>
                  <a:ext uri="{FF2B5EF4-FFF2-40B4-BE49-F238E27FC236}">
                    <a16:creationId xmlns:a16="http://schemas.microsoft.com/office/drawing/2014/main" id="{F10319FD-7F7D-4FA2-BC1D-387240ADE31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75" name="Rectangle 3174">
                <a:extLst>
                  <a:ext uri="{FF2B5EF4-FFF2-40B4-BE49-F238E27FC236}">
                    <a16:creationId xmlns:a16="http://schemas.microsoft.com/office/drawing/2014/main" id="{57709A87-F166-4248-8E27-653FBB9B7F1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76" name="Group 3175">
            <a:extLst>
              <a:ext uri="{FF2B5EF4-FFF2-40B4-BE49-F238E27FC236}">
                <a16:creationId xmlns:a16="http://schemas.microsoft.com/office/drawing/2014/main" id="{CABFC60A-B5FA-42CA-914E-B33A4185BAA9}"/>
              </a:ext>
            </a:extLst>
          </p:cNvPr>
          <p:cNvGrpSpPr/>
          <p:nvPr/>
        </p:nvGrpSpPr>
        <p:grpSpPr>
          <a:xfrm>
            <a:off x="3914190" y="2537865"/>
            <a:ext cx="378000" cy="342000"/>
            <a:chOff x="832124" y="3312415"/>
            <a:chExt cx="504000" cy="453600"/>
          </a:xfrm>
        </p:grpSpPr>
        <p:sp>
          <p:nvSpPr>
            <p:cNvPr id="3177" name="Rectangle 3176">
              <a:extLst>
                <a:ext uri="{FF2B5EF4-FFF2-40B4-BE49-F238E27FC236}">
                  <a16:creationId xmlns:a16="http://schemas.microsoft.com/office/drawing/2014/main" id="{6404C1A9-E71D-48F3-94B1-3D3B37C55BC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78" name="Group 3177">
              <a:extLst>
                <a:ext uri="{FF2B5EF4-FFF2-40B4-BE49-F238E27FC236}">
                  <a16:creationId xmlns:a16="http://schemas.microsoft.com/office/drawing/2014/main" id="{4CF56AE9-6175-4C0D-BD37-4478F749E9D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79" name="Rectangle 3178">
                <a:extLst>
                  <a:ext uri="{FF2B5EF4-FFF2-40B4-BE49-F238E27FC236}">
                    <a16:creationId xmlns:a16="http://schemas.microsoft.com/office/drawing/2014/main" id="{CEF266E9-3D80-41BB-BEF7-B694CDD03AA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156</a:t>
                </a:r>
              </a:p>
            </p:txBody>
          </p:sp>
          <p:sp>
            <p:nvSpPr>
              <p:cNvPr id="3180" name="Rectangle 3179">
                <a:extLst>
                  <a:ext uri="{FF2B5EF4-FFF2-40B4-BE49-F238E27FC236}">
                    <a16:creationId xmlns:a16="http://schemas.microsoft.com/office/drawing/2014/main" id="{2614A7A2-BB6A-4F34-ACD2-0EB51667CFF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81" name="Rectangle 3180">
                <a:extLst>
                  <a:ext uri="{FF2B5EF4-FFF2-40B4-BE49-F238E27FC236}">
                    <a16:creationId xmlns:a16="http://schemas.microsoft.com/office/drawing/2014/main" id="{86B68D9C-C552-4712-A438-C79EBA88433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82" name="Group 3181">
            <a:extLst>
              <a:ext uri="{FF2B5EF4-FFF2-40B4-BE49-F238E27FC236}">
                <a16:creationId xmlns:a16="http://schemas.microsoft.com/office/drawing/2014/main" id="{C14662AF-7FE1-4ABE-A61A-C4B0074E13DF}"/>
              </a:ext>
            </a:extLst>
          </p:cNvPr>
          <p:cNvGrpSpPr/>
          <p:nvPr/>
        </p:nvGrpSpPr>
        <p:grpSpPr>
          <a:xfrm>
            <a:off x="4287570" y="2537865"/>
            <a:ext cx="378000" cy="342000"/>
            <a:chOff x="832124" y="3312415"/>
            <a:chExt cx="504000" cy="453600"/>
          </a:xfrm>
        </p:grpSpPr>
        <p:sp>
          <p:nvSpPr>
            <p:cNvPr id="3183" name="Rectangle 3182">
              <a:extLst>
                <a:ext uri="{FF2B5EF4-FFF2-40B4-BE49-F238E27FC236}">
                  <a16:creationId xmlns:a16="http://schemas.microsoft.com/office/drawing/2014/main" id="{8A773D00-8AF9-4D0E-A319-692262BB7B6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84" name="Group 3183">
              <a:extLst>
                <a:ext uri="{FF2B5EF4-FFF2-40B4-BE49-F238E27FC236}">
                  <a16:creationId xmlns:a16="http://schemas.microsoft.com/office/drawing/2014/main" id="{52CD98FB-ED83-41CC-8D7E-1FD4D7DF050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85" name="Rectangle 3184">
                <a:extLst>
                  <a:ext uri="{FF2B5EF4-FFF2-40B4-BE49-F238E27FC236}">
                    <a16:creationId xmlns:a16="http://schemas.microsoft.com/office/drawing/2014/main" id="{F4A13B45-3D93-439E-BF11-19A9526D582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139</a:t>
                </a:r>
              </a:p>
            </p:txBody>
          </p:sp>
          <p:sp>
            <p:nvSpPr>
              <p:cNvPr id="3186" name="Rectangle 3185">
                <a:extLst>
                  <a:ext uri="{FF2B5EF4-FFF2-40B4-BE49-F238E27FC236}">
                    <a16:creationId xmlns:a16="http://schemas.microsoft.com/office/drawing/2014/main" id="{DB25FE43-B16A-46EA-83D8-BBA2F5E3741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87" name="Rectangle 3186">
                <a:extLst>
                  <a:ext uri="{FF2B5EF4-FFF2-40B4-BE49-F238E27FC236}">
                    <a16:creationId xmlns:a16="http://schemas.microsoft.com/office/drawing/2014/main" id="{305CE6B4-D7C4-4EE8-8565-D4B993B566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88" name="Group 3187">
            <a:extLst>
              <a:ext uri="{FF2B5EF4-FFF2-40B4-BE49-F238E27FC236}">
                <a16:creationId xmlns:a16="http://schemas.microsoft.com/office/drawing/2014/main" id="{FD2D26B6-603E-4F9D-B425-409CF5A7054F}"/>
              </a:ext>
            </a:extLst>
          </p:cNvPr>
          <p:cNvGrpSpPr/>
          <p:nvPr/>
        </p:nvGrpSpPr>
        <p:grpSpPr>
          <a:xfrm>
            <a:off x="3158034" y="2537865"/>
            <a:ext cx="378000" cy="342000"/>
            <a:chOff x="832124" y="3312415"/>
            <a:chExt cx="504000" cy="453600"/>
          </a:xfrm>
        </p:grpSpPr>
        <p:sp>
          <p:nvSpPr>
            <p:cNvPr id="3189" name="Rectangle 3188">
              <a:extLst>
                <a:ext uri="{FF2B5EF4-FFF2-40B4-BE49-F238E27FC236}">
                  <a16:creationId xmlns:a16="http://schemas.microsoft.com/office/drawing/2014/main" id="{A749FE22-1795-4EF0-BB33-4A0DA5FC051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90" name="Group 3189">
              <a:extLst>
                <a:ext uri="{FF2B5EF4-FFF2-40B4-BE49-F238E27FC236}">
                  <a16:creationId xmlns:a16="http://schemas.microsoft.com/office/drawing/2014/main" id="{30797DE9-D1CF-4F8E-8BBC-788A0B7603F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91" name="Rectangle 3190">
                <a:extLst>
                  <a:ext uri="{FF2B5EF4-FFF2-40B4-BE49-F238E27FC236}">
                    <a16:creationId xmlns:a16="http://schemas.microsoft.com/office/drawing/2014/main" id="{50546B83-A22A-4D07-BDBC-9705852ED9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172</a:t>
                </a:r>
              </a:p>
            </p:txBody>
          </p:sp>
          <p:sp>
            <p:nvSpPr>
              <p:cNvPr id="3192" name="Rectangle 3191">
                <a:extLst>
                  <a:ext uri="{FF2B5EF4-FFF2-40B4-BE49-F238E27FC236}">
                    <a16:creationId xmlns:a16="http://schemas.microsoft.com/office/drawing/2014/main" id="{3D29D22B-95FF-4A18-AB4D-92B33FF8E24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93" name="Rectangle 3192">
                <a:extLst>
                  <a:ext uri="{FF2B5EF4-FFF2-40B4-BE49-F238E27FC236}">
                    <a16:creationId xmlns:a16="http://schemas.microsoft.com/office/drawing/2014/main" id="{5F404C5E-8A38-4BCD-B093-B50BBAD5660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194" name="Group 3193">
            <a:extLst>
              <a:ext uri="{FF2B5EF4-FFF2-40B4-BE49-F238E27FC236}">
                <a16:creationId xmlns:a16="http://schemas.microsoft.com/office/drawing/2014/main" id="{6E161C3E-2EAF-4932-8D30-415BAA3951C7}"/>
              </a:ext>
            </a:extLst>
          </p:cNvPr>
          <p:cNvGrpSpPr/>
          <p:nvPr/>
        </p:nvGrpSpPr>
        <p:grpSpPr>
          <a:xfrm>
            <a:off x="3534552" y="2537865"/>
            <a:ext cx="378000" cy="342000"/>
            <a:chOff x="832124" y="3312415"/>
            <a:chExt cx="504000" cy="453600"/>
          </a:xfrm>
        </p:grpSpPr>
        <p:sp>
          <p:nvSpPr>
            <p:cNvPr id="3195" name="Rectangle 3194">
              <a:extLst>
                <a:ext uri="{FF2B5EF4-FFF2-40B4-BE49-F238E27FC236}">
                  <a16:creationId xmlns:a16="http://schemas.microsoft.com/office/drawing/2014/main" id="{C3186236-6610-43BE-98C7-74F69BC8873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196" name="Group 3195">
              <a:extLst>
                <a:ext uri="{FF2B5EF4-FFF2-40B4-BE49-F238E27FC236}">
                  <a16:creationId xmlns:a16="http://schemas.microsoft.com/office/drawing/2014/main" id="{9CF218C7-4B81-44A9-A97E-01FE8B7083E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197" name="Rectangle 3196">
                <a:extLst>
                  <a:ext uri="{FF2B5EF4-FFF2-40B4-BE49-F238E27FC236}">
                    <a16:creationId xmlns:a16="http://schemas.microsoft.com/office/drawing/2014/main" id="{C5233AD7-7B6D-4664-B04E-F6B790AC278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157</a:t>
                </a:r>
              </a:p>
            </p:txBody>
          </p:sp>
          <p:sp>
            <p:nvSpPr>
              <p:cNvPr id="3198" name="Rectangle 3197">
                <a:extLst>
                  <a:ext uri="{FF2B5EF4-FFF2-40B4-BE49-F238E27FC236}">
                    <a16:creationId xmlns:a16="http://schemas.microsoft.com/office/drawing/2014/main" id="{4A6AE390-FFB3-46E3-9243-8FA759AAD1F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99" name="Rectangle 3198">
                <a:extLst>
                  <a:ext uri="{FF2B5EF4-FFF2-40B4-BE49-F238E27FC236}">
                    <a16:creationId xmlns:a16="http://schemas.microsoft.com/office/drawing/2014/main" id="{D3B7FBE8-B5B0-4F4E-9D85-24A09A842C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00" name="Group 3199">
            <a:extLst>
              <a:ext uri="{FF2B5EF4-FFF2-40B4-BE49-F238E27FC236}">
                <a16:creationId xmlns:a16="http://schemas.microsoft.com/office/drawing/2014/main" id="{FCEAB7ED-8B3A-4554-BBB4-97CCB655246B}"/>
              </a:ext>
            </a:extLst>
          </p:cNvPr>
          <p:cNvGrpSpPr/>
          <p:nvPr/>
        </p:nvGrpSpPr>
        <p:grpSpPr>
          <a:xfrm>
            <a:off x="5807646" y="2878950"/>
            <a:ext cx="378000" cy="342000"/>
            <a:chOff x="832124" y="3312415"/>
            <a:chExt cx="504000" cy="453600"/>
          </a:xfrm>
        </p:grpSpPr>
        <p:sp>
          <p:nvSpPr>
            <p:cNvPr id="3201" name="Rectangle 3200">
              <a:extLst>
                <a:ext uri="{FF2B5EF4-FFF2-40B4-BE49-F238E27FC236}">
                  <a16:creationId xmlns:a16="http://schemas.microsoft.com/office/drawing/2014/main" id="{80188551-B0E3-4F61-B92C-C2844C219B3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02" name="Group 3201">
              <a:extLst>
                <a:ext uri="{FF2B5EF4-FFF2-40B4-BE49-F238E27FC236}">
                  <a16:creationId xmlns:a16="http://schemas.microsoft.com/office/drawing/2014/main" id="{5EDB7D59-833F-4D08-9490-36A3DAD8FC8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03" name="Rectangle 3202">
                <a:extLst>
                  <a:ext uri="{FF2B5EF4-FFF2-40B4-BE49-F238E27FC236}">
                    <a16:creationId xmlns:a16="http://schemas.microsoft.com/office/drawing/2014/main" id="{82A3A269-8801-4C66-805D-A6C70AB33EF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106</a:t>
                </a:r>
              </a:p>
            </p:txBody>
          </p:sp>
          <p:sp>
            <p:nvSpPr>
              <p:cNvPr id="3204" name="Rectangle 3203">
                <a:extLst>
                  <a:ext uri="{FF2B5EF4-FFF2-40B4-BE49-F238E27FC236}">
                    <a16:creationId xmlns:a16="http://schemas.microsoft.com/office/drawing/2014/main" id="{D1BA1359-79C4-4B40-B55F-18573D799B5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05" name="Rectangle 3204">
                <a:extLst>
                  <a:ext uri="{FF2B5EF4-FFF2-40B4-BE49-F238E27FC236}">
                    <a16:creationId xmlns:a16="http://schemas.microsoft.com/office/drawing/2014/main" id="{B40AED13-F75F-4581-B0E2-F2436DE0B60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06" name="Group 3205">
            <a:extLst>
              <a:ext uri="{FF2B5EF4-FFF2-40B4-BE49-F238E27FC236}">
                <a16:creationId xmlns:a16="http://schemas.microsoft.com/office/drawing/2014/main" id="{EADA98FF-4916-4AEF-A341-471F906893EB}"/>
              </a:ext>
            </a:extLst>
          </p:cNvPr>
          <p:cNvGrpSpPr/>
          <p:nvPr/>
        </p:nvGrpSpPr>
        <p:grpSpPr>
          <a:xfrm>
            <a:off x="5807646" y="3220274"/>
            <a:ext cx="378000" cy="342000"/>
            <a:chOff x="832124" y="3312415"/>
            <a:chExt cx="504000" cy="453600"/>
          </a:xfrm>
        </p:grpSpPr>
        <p:sp>
          <p:nvSpPr>
            <p:cNvPr id="3207" name="Rectangle 3206">
              <a:extLst>
                <a:ext uri="{FF2B5EF4-FFF2-40B4-BE49-F238E27FC236}">
                  <a16:creationId xmlns:a16="http://schemas.microsoft.com/office/drawing/2014/main" id="{920A3318-CC58-4949-8ED5-DFF30166C6E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08" name="Group 3207">
              <a:extLst>
                <a:ext uri="{FF2B5EF4-FFF2-40B4-BE49-F238E27FC236}">
                  <a16:creationId xmlns:a16="http://schemas.microsoft.com/office/drawing/2014/main" id="{A5C26DDD-C53E-4E56-92B5-2CAB5ECCDBB9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09" name="Rectangle 3208">
                <a:extLst>
                  <a:ext uri="{FF2B5EF4-FFF2-40B4-BE49-F238E27FC236}">
                    <a16:creationId xmlns:a16="http://schemas.microsoft.com/office/drawing/2014/main" id="{8822A583-3F3A-45D0-8FB3-EB154962448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107</a:t>
                </a:r>
              </a:p>
            </p:txBody>
          </p:sp>
          <p:sp>
            <p:nvSpPr>
              <p:cNvPr id="3210" name="Rectangle 3209">
                <a:extLst>
                  <a:ext uri="{FF2B5EF4-FFF2-40B4-BE49-F238E27FC236}">
                    <a16:creationId xmlns:a16="http://schemas.microsoft.com/office/drawing/2014/main" id="{CBB7F05B-65FB-4950-89E1-83774916A55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11" name="Rectangle 3210">
                <a:extLst>
                  <a:ext uri="{FF2B5EF4-FFF2-40B4-BE49-F238E27FC236}">
                    <a16:creationId xmlns:a16="http://schemas.microsoft.com/office/drawing/2014/main" id="{E990C321-7BCB-4B37-8E48-AD4D45888CC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12" name="Group 3211">
            <a:extLst>
              <a:ext uri="{FF2B5EF4-FFF2-40B4-BE49-F238E27FC236}">
                <a16:creationId xmlns:a16="http://schemas.microsoft.com/office/drawing/2014/main" id="{F7D6AB0A-5F83-441D-93DB-1A9CD90D67C4}"/>
              </a:ext>
            </a:extLst>
          </p:cNvPr>
          <p:cNvGrpSpPr/>
          <p:nvPr/>
        </p:nvGrpSpPr>
        <p:grpSpPr>
          <a:xfrm>
            <a:off x="5807646" y="3556529"/>
            <a:ext cx="378000" cy="342000"/>
            <a:chOff x="832124" y="3312415"/>
            <a:chExt cx="504000" cy="453600"/>
          </a:xfrm>
        </p:grpSpPr>
        <p:sp>
          <p:nvSpPr>
            <p:cNvPr id="3213" name="Rectangle 3212">
              <a:extLst>
                <a:ext uri="{FF2B5EF4-FFF2-40B4-BE49-F238E27FC236}">
                  <a16:creationId xmlns:a16="http://schemas.microsoft.com/office/drawing/2014/main" id="{4AD7EA5D-9215-479C-B3CD-04FC3A2FDAB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14" name="Group 3213">
              <a:extLst>
                <a:ext uri="{FF2B5EF4-FFF2-40B4-BE49-F238E27FC236}">
                  <a16:creationId xmlns:a16="http://schemas.microsoft.com/office/drawing/2014/main" id="{C3C500DD-5C3F-463C-9B8B-344C7C73429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15" name="Rectangle 3214">
                <a:extLst>
                  <a:ext uri="{FF2B5EF4-FFF2-40B4-BE49-F238E27FC236}">
                    <a16:creationId xmlns:a16="http://schemas.microsoft.com/office/drawing/2014/main" id="{F2E82D4F-564F-4850-9010-05648AC20A3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108</a:t>
                </a:r>
              </a:p>
            </p:txBody>
          </p:sp>
          <p:sp>
            <p:nvSpPr>
              <p:cNvPr id="3216" name="Rectangle 3215">
                <a:extLst>
                  <a:ext uri="{FF2B5EF4-FFF2-40B4-BE49-F238E27FC236}">
                    <a16:creationId xmlns:a16="http://schemas.microsoft.com/office/drawing/2014/main" id="{013CD13F-5D33-460F-B203-F439578DBE2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17" name="Rectangle 3216">
                <a:extLst>
                  <a:ext uri="{FF2B5EF4-FFF2-40B4-BE49-F238E27FC236}">
                    <a16:creationId xmlns:a16="http://schemas.microsoft.com/office/drawing/2014/main" id="{4CE32150-5D53-4B57-AB7F-8023DA948F2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24" name="Group 3223">
            <a:extLst>
              <a:ext uri="{FF2B5EF4-FFF2-40B4-BE49-F238E27FC236}">
                <a16:creationId xmlns:a16="http://schemas.microsoft.com/office/drawing/2014/main" id="{7090B91D-B9F0-40AA-AB8A-F7C9025BB164}"/>
              </a:ext>
            </a:extLst>
          </p:cNvPr>
          <p:cNvGrpSpPr/>
          <p:nvPr/>
        </p:nvGrpSpPr>
        <p:grpSpPr>
          <a:xfrm>
            <a:off x="5807646" y="4237103"/>
            <a:ext cx="378000" cy="342000"/>
            <a:chOff x="832124" y="3312415"/>
            <a:chExt cx="504000" cy="453600"/>
          </a:xfrm>
        </p:grpSpPr>
        <p:sp>
          <p:nvSpPr>
            <p:cNvPr id="3225" name="Rectangle 3224">
              <a:extLst>
                <a:ext uri="{FF2B5EF4-FFF2-40B4-BE49-F238E27FC236}">
                  <a16:creationId xmlns:a16="http://schemas.microsoft.com/office/drawing/2014/main" id="{83192E5B-DE4F-43CA-9E9D-2E8B86454BEB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26" name="Group 3225">
              <a:extLst>
                <a:ext uri="{FF2B5EF4-FFF2-40B4-BE49-F238E27FC236}">
                  <a16:creationId xmlns:a16="http://schemas.microsoft.com/office/drawing/2014/main" id="{ABC2F437-63A0-437F-855A-1AC928112FF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27" name="Rectangle 3226">
                <a:extLst>
                  <a:ext uri="{FF2B5EF4-FFF2-40B4-BE49-F238E27FC236}">
                    <a16:creationId xmlns:a16="http://schemas.microsoft.com/office/drawing/2014/main" id="{C2739BB9-4A5E-45B6-9F78-ED91BDC988B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110</a:t>
                </a:r>
              </a:p>
            </p:txBody>
          </p:sp>
          <p:sp>
            <p:nvSpPr>
              <p:cNvPr id="3228" name="Rectangle 3227">
                <a:extLst>
                  <a:ext uri="{FF2B5EF4-FFF2-40B4-BE49-F238E27FC236}">
                    <a16:creationId xmlns:a16="http://schemas.microsoft.com/office/drawing/2014/main" id="{CA112409-A105-4141-8CB6-80D9698B097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29" name="Rectangle 3228">
                <a:extLst>
                  <a:ext uri="{FF2B5EF4-FFF2-40B4-BE49-F238E27FC236}">
                    <a16:creationId xmlns:a16="http://schemas.microsoft.com/office/drawing/2014/main" id="{833A7A52-6155-4C93-85F2-8F9F898DCED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30" name="Group 3229">
            <a:extLst>
              <a:ext uri="{FF2B5EF4-FFF2-40B4-BE49-F238E27FC236}">
                <a16:creationId xmlns:a16="http://schemas.microsoft.com/office/drawing/2014/main" id="{7C6CDFF1-00EF-432F-9557-3E91DDBB12D4}"/>
              </a:ext>
            </a:extLst>
          </p:cNvPr>
          <p:cNvGrpSpPr/>
          <p:nvPr/>
        </p:nvGrpSpPr>
        <p:grpSpPr>
          <a:xfrm>
            <a:off x="5807646" y="4578427"/>
            <a:ext cx="378000" cy="342000"/>
            <a:chOff x="832124" y="3312415"/>
            <a:chExt cx="504000" cy="453600"/>
          </a:xfrm>
        </p:grpSpPr>
        <p:sp>
          <p:nvSpPr>
            <p:cNvPr id="3231" name="Rectangle 3230">
              <a:extLst>
                <a:ext uri="{FF2B5EF4-FFF2-40B4-BE49-F238E27FC236}">
                  <a16:creationId xmlns:a16="http://schemas.microsoft.com/office/drawing/2014/main" id="{8508C1AC-8F87-412A-B66C-F8919CFA30C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32" name="Group 3231">
              <a:extLst>
                <a:ext uri="{FF2B5EF4-FFF2-40B4-BE49-F238E27FC236}">
                  <a16:creationId xmlns:a16="http://schemas.microsoft.com/office/drawing/2014/main" id="{1565C5F4-2A94-4590-B5E6-C1D4C5B1139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33" name="Rectangle 3232">
                <a:extLst>
                  <a:ext uri="{FF2B5EF4-FFF2-40B4-BE49-F238E27FC236}">
                    <a16:creationId xmlns:a16="http://schemas.microsoft.com/office/drawing/2014/main" id="{DFF3E648-51E7-410B-B21C-0E7CC222B7E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111</a:t>
                </a:r>
              </a:p>
            </p:txBody>
          </p:sp>
          <p:sp>
            <p:nvSpPr>
              <p:cNvPr id="3234" name="Rectangle 3233">
                <a:extLst>
                  <a:ext uri="{FF2B5EF4-FFF2-40B4-BE49-F238E27FC236}">
                    <a16:creationId xmlns:a16="http://schemas.microsoft.com/office/drawing/2014/main" id="{EB7CFE16-6E7F-4BD3-81EB-81582251C4B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35" name="Rectangle 3234">
                <a:extLst>
                  <a:ext uri="{FF2B5EF4-FFF2-40B4-BE49-F238E27FC236}">
                    <a16:creationId xmlns:a16="http://schemas.microsoft.com/office/drawing/2014/main" id="{DDAFEE9A-1FBD-4238-B134-E9E19C05974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36" name="Group 3235">
            <a:extLst>
              <a:ext uri="{FF2B5EF4-FFF2-40B4-BE49-F238E27FC236}">
                <a16:creationId xmlns:a16="http://schemas.microsoft.com/office/drawing/2014/main" id="{AC1D0DEC-0A5C-487A-BE68-552C3DE19A52}"/>
              </a:ext>
            </a:extLst>
          </p:cNvPr>
          <p:cNvGrpSpPr/>
          <p:nvPr/>
        </p:nvGrpSpPr>
        <p:grpSpPr>
          <a:xfrm>
            <a:off x="5807646" y="4914682"/>
            <a:ext cx="378000" cy="342000"/>
            <a:chOff x="832124" y="3312415"/>
            <a:chExt cx="504000" cy="453600"/>
          </a:xfrm>
        </p:grpSpPr>
        <p:sp>
          <p:nvSpPr>
            <p:cNvPr id="3237" name="Rectangle 3236">
              <a:extLst>
                <a:ext uri="{FF2B5EF4-FFF2-40B4-BE49-F238E27FC236}">
                  <a16:creationId xmlns:a16="http://schemas.microsoft.com/office/drawing/2014/main" id="{740E3756-3BDF-4D72-87F4-36D35B6CB40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38" name="Group 3237">
              <a:extLst>
                <a:ext uri="{FF2B5EF4-FFF2-40B4-BE49-F238E27FC236}">
                  <a16:creationId xmlns:a16="http://schemas.microsoft.com/office/drawing/2014/main" id="{05452AF5-106E-4F27-97E1-5A3C12F852B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39" name="Rectangle 3238">
                <a:extLst>
                  <a:ext uri="{FF2B5EF4-FFF2-40B4-BE49-F238E27FC236}">
                    <a16:creationId xmlns:a16="http://schemas.microsoft.com/office/drawing/2014/main" id="{5F3348DF-A971-47BE-BE10-5AAEEAB6E39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112</a:t>
                </a:r>
              </a:p>
            </p:txBody>
          </p:sp>
          <p:sp>
            <p:nvSpPr>
              <p:cNvPr id="3240" name="Rectangle 3239">
                <a:extLst>
                  <a:ext uri="{FF2B5EF4-FFF2-40B4-BE49-F238E27FC236}">
                    <a16:creationId xmlns:a16="http://schemas.microsoft.com/office/drawing/2014/main" id="{34754953-F0C8-4407-A198-1ADB3D3A005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41" name="Rectangle 3240">
                <a:extLst>
                  <a:ext uri="{FF2B5EF4-FFF2-40B4-BE49-F238E27FC236}">
                    <a16:creationId xmlns:a16="http://schemas.microsoft.com/office/drawing/2014/main" id="{8A4F9813-9998-4173-8CE1-697AFEDFA15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42" name="Group 3241">
            <a:extLst>
              <a:ext uri="{FF2B5EF4-FFF2-40B4-BE49-F238E27FC236}">
                <a16:creationId xmlns:a16="http://schemas.microsoft.com/office/drawing/2014/main" id="{EE57FC8C-D308-4DDC-B4A6-B4D9728D37B5}"/>
              </a:ext>
            </a:extLst>
          </p:cNvPr>
          <p:cNvGrpSpPr/>
          <p:nvPr/>
        </p:nvGrpSpPr>
        <p:grpSpPr>
          <a:xfrm>
            <a:off x="6184164" y="2878950"/>
            <a:ext cx="378000" cy="342000"/>
            <a:chOff x="832124" y="3312415"/>
            <a:chExt cx="504000" cy="453600"/>
          </a:xfrm>
        </p:grpSpPr>
        <p:sp>
          <p:nvSpPr>
            <p:cNvPr id="3243" name="Rectangle 3242">
              <a:extLst>
                <a:ext uri="{FF2B5EF4-FFF2-40B4-BE49-F238E27FC236}">
                  <a16:creationId xmlns:a16="http://schemas.microsoft.com/office/drawing/2014/main" id="{13571448-0FA9-42CB-8453-6D7339838FC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44" name="Group 3243">
              <a:extLst>
                <a:ext uri="{FF2B5EF4-FFF2-40B4-BE49-F238E27FC236}">
                  <a16:creationId xmlns:a16="http://schemas.microsoft.com/office/drawing/2014/main" id="{9D03054D-D055-4694-B30A-E803C2ABA17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45" name="Rectangle 3244">
                <a:extLst>
                  <a:ext uri="{FF2B5EF4-FFF2-40B4-BE49-F238E27FC236}">
                    <a16:creationId xmlns:a16="http://schemas.microsoft.com/office/drawing/2014/main" id="{578C6371-3DE6-4E00-898C-0D473D0CB30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103</a:t>
                </a:r>
              </a:p>
            </p:txBody>
          </p:sp>
          <p:sp>
            <p:nvSpPr>
              <p:cNvPr id="3246" name="Rectangle 3245">
                <a:extLst>
                  <a:ext uri="{FF2B5EF4-FFF2-40B4-BE49-F238E27FC236}">
                    <a16:creationId xmlns:a16="http://schemas.microsoft.com/office/drawing/2014/main" id="{918A9EED-E8F7-4C4E-BAF8-AA26D9D1113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47" name="Rectangle 3246">
                <a:extLst>
                  <a:ext uri="{FF2B5EF4-FFF2-40B4-BE49-F238E27FC236}">
                    <a16:creationId xmlns:a16="http://schemas.microsoft.com/office/drawing/2014/main" id="{E8F5BE83-2DF9-4190-B6CF-C30105DBF2A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48" name="Group 3247">
            <a:extLst>
              <a:ext uri="{FF2B5EF4-FFF2-40B4-BE49-F238E27FC236}">
                <a16:creationId xmlns:a16="http://schemas.microsoft.com/office/drawing/2014/main" id="{61AB0F4E-D20B-492B-B782-6DE45D4247B4}"/>
              </a:ext>
            </a:extLst>
          </p:cNvPr>
          <p:cNvGrpSpPr/>
          <p:nvPr/>
        </p:nvGrpSpPr>
        <p:grpSpPr>
          <a:xfrm>
            <a:off x="6184164" y="3220274"/>
            <a:ext cx="378000" cy="342000"/>
            <a:chOff x="832124" y="3312415"/>
            <a:chExt cx="504000" cy="453600"/>
          </a:xfrm>
        </p:grpSpPr>
        <p:sp>
          <p:nvSpPr>
            <p:cNvPr id="3249" name="Rectangle 3248">
              <a:extLst>
                <a:ext uri="{FF2B5EF4-FFF2-40B4-BE49-F238E27FC236}">
                  <a16:creationId xmlns:a16="http://schemas.microsoft.com/office/drawing/2014/main" id="{76C2F19B-1C64-4DD0-A5CE-D9B90CF344D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50" name="Group 3249">
              <a:extLst>
                <a:ext uri="{FF2B5EF4-FFF2-40B4-BE49-F238E27FC236}">
                  <a16:creationId xmlns:a16="http://schemas.microsoft.com/office/drawing/2014/main" id="{F5FB94E1-BDE3-4D17-9701-0040D9AF1B3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51" name="Rectangle 3250">
                <a:extLst>
                  <a:ext uri="{FF2B5EF4-FFF2-40B4-BE49-F238E27FC236}">
                    <a16:creationId xmlns:a16="http://schemas.microsoft.com/office/drawing/2014/main" id="{B8E6C1B1-9E11-4330-A796-836A1B174E4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102</a:t>
                </a:r>
              </a:p>
            </p:txBody>
          </p:sp>
          <p:sp>
            <p:nvSpPr>
              <p:cNvPr id="3252" name="Rectangle 3251">
                <a:extLst>
                  <a:ext uri="{FF2B5EF4-FFF2-40B4-BE49-F238E27FC236}">
                    <a16:creationId xmlns:a16="http://schemas.microsoft.com/office/drawing/2014/main" id="{83FE78A0-BAB2-4426-9797-36962DC6ED5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53" name="Rectangle 3252">
                <a:extLst>
                  <a:ext uri="{FF2B5EF4-FFF2-40B4-BE49-F238E27FC236}">
                    <a16:creationId xmlns:a16="http://schemas.microsoft.com/office/drawing/2014/main" id="{D23050EF-E6DB-46E6-920F-4A7868C40B6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54" name="Group 3253">
            <a:extLst>
              <a:ext uri="{FF2B5EF4-FFF2-40B4-BE49-F238E27FC236}">
                <a16:creationId xmlns:a16="http://schemas.microsoft.com/office/drawing/2014/main" id="{1A14801E-E421-4046-BAE3-0F6B6562D84C}"/>
              </a:ext>
            </a:extLst>
          </p:cNvPr>
          <p:cNvGrpSpPr/>
          <p:nvPr/>
        </p:nvGrpSpPr>
        <p:grpSpPr>
          <a:xfrm>
            <a:off x="6184164" y="3556529"/>
            <a:ext cx="378000" cy="342000"/>
            <a:chOff x="832124" y="3312415"/>
            <a:chExt cx="504000" cy="453600"/>
          </a:xfrm>
        </p:grpSpPr>
        <p:sp>
          <p:nvSpPr>
            <p:cNvPr id="3255" name="Rectangle 3254">
              <a:extLst>
                <a:ext uri="{FF2B5EF4-FFF2-40B4-BE49-F238E27FC236}">
                  <a16:creationId xmlns:a16="http://schemas.microsoft.com/office/drawing/2014/main" id="{97894A4D-B3FE-4E13-B0EE-29AAAD60368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56" name="Group 3255">
              <a:extLst>
                <a:ext uri="{FF2B5EF4-FFF2-40B4-BE49-F238E27FC236}">
                  <a16:creationId xmlns:a16="http://schemas.microsoft.com/office/drawing/2014/main" id="{FD46EA74-81A2-4BC8-91B8-53EBD280196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57" name="Rectangle 3256">
                <a:extLst>
                  <a:ext uri="{FF2B5EF4-FFF2-40B4-BE49-F238E27FC236}">
                    <a16:creationId xmlns:a16="http://schemas.microsoft.com/office/drawing/2014/main" id="{5EF9D274-A21F-4959-AB38-E7A65E53E92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101</a:t>
                </a:r>
              </a:p>
            </p:txBody>
          </p:sp>
          <p:sp>
            <p:nvSpPr>
              <p:cNvPr id="3258" name="Rectangle 3257">
                <a:extLst>
                  <a:ext uri="{FF2B5EF4-FFF2-40B4-BE49-F238E27FC236}">
                    <a16:creationId xmlns:a16="http://schemas.microsoft.com/office/drawing/2014/main" id="{D46466F8-D534-43DA-921A-89AC72C1D13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59" name="Rectangle 3258">
                <a:extLst>
                  <a:ext uri="{FF2B5EF4-FFF2-40B4-BE49-F238E27FC236}">
                    <a16:creationId xmlns:a16="http://schemas.microsoft.com/office/drawing/2014/main" id="{A5A288D7-3C62-4832-91A3-500E72939B1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60" name="Group 3259">
            <a:extLst>
              <a:ext uri="{FF2B5EF4-FFF2-40B4-BE49-F238E27FC236}">
                <a16:creationId xmlns:a16="http://schemas.microsoft.com/office/drawing/2014/main" id="{A0EDC5A9-D526-40BA-8257-575A5E0B5549}"/>
              </a:ext>
            </a:extLst>
          </p:cNvPr>
          <p:cNvGrpSpPr/>
          <p:nvPr/>
        </p:nvGrpSpPr>
        <p:grpSpPr>
          <a:xfrm>
            <a:off x="6184164" y="3897853"/>
            <a:ext cx="378000" cy="342000"/>
            <a:chOff x="832124" y="3312415"/>
            <a:chExt cx="504000" cy="453600"/>
          </a:xfrm>
        </p:grpSpPr>
        <p:sp>
          <p:nvSpPr>
            <p:cNvPr id="3261" name="Rectangle 3260">
              <a:extLst>
                <a:ext uri="{FF2B5EF4-FFF2-40B4-BE49-F238E27FC236}">
                  <a16:creationId xmlns:a16="http://schemas.microsoft.com/office/drawing/2014/main" id="{926E62CD-6FCA-49ED-8683-B1C21392402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62" name="Group 3261">
              <a:extLst>
                <a:ext uri="{FF2B5EF4-FFF2-40B4-BE49-F238E27FC236}">
                  <a16:creationId xmlns:a16="http://schemas.microsoft.com/office/drawing/2014/main" id="{91CB1771-F0DF-49F7-9BBA-7D4C07E501B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63" name="Rectangle 3262">
                <a:extLst>
                  <a:ext uri="{FF2B5EF4-FFF2-40B4-BE49-F238E27FC236}">
                    <a16:creationId xmlns:a16="http://schemas.microsoft.com/office/drawing/2014/main" id="{BE627C28-5681-4B96-9E87-39A8C1C0AB6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100</a:t>
                </a:r>
              </a:p>
            </p:txBody>
          </p:sp>
          <p:sp>
            <p:nvSpPr>
              <p:cNvPr id="3264" name="Rectangle 3263">
                <a:extLst>
                  <a:ext uri="{FF2B5EF4-FFF2-40B4-BE49-F238E27FC236}">
                    <a16:creationId xmlns:a16="http://schemas.microsoft.com/office/drawing/2014/main" id="{759A25EC-7584-4DB2-83E0-7E7E7E05EAD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65" name="Rectangle 3264">
                <a:extLst>
                  <a:ext uri="{FF2B5EF4-FFF2-40B4-BE49-F238E27FC236}">
                    <a16:creationId xmlns:a16="http://schemas.microsoft.com/office/drawing/2014/main" id="{35759DE1-4FD3-4BC6-9939-17277CA1481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66" name="Group 3265">
            <a:extLst>
              <a:ext uri="{FF2B5EF4-FFF2-40B4-BE49-F238E27FC236}">
                <a16:creationId xmlns:a16="http://schemas.microsoft.com/office/drawing/2014/main" id="{4DC59543-3054-4035-9772-DC60D2168438}"/>
              </a:ext>
            </a:extLst>
          </p:cNvPr>
          <p:cNvGrpSpPr/>
          <p:nvPr/>
        </p:nvGrpSpPr>
        <p:grpSpPr>
          <a:xfrm>
            <a:off x="6184164" y="4237103"/>
            <a:ext cx="378000" cy="342000"/>
            <a:chOff x="832124" y="3312415"/>
            <a:chExt cx="504000" cy="453600"/>
          </a:xfrm>
        </p:grpSpPr>
        <p:sp>
          <p:nvSpPr>
            <p:cNvPr id="3267" name="Rectangle 3266">
              <a:extLst>
                <a:ext uri="{FF2B5EF4-FFF2-40B4-BE49-F238E27FC236}">
                  <a16:creationId xmlns:a16="http://schemas.microsoft.com/office/drawing/2014/main" id="{319AF09F-A704-4E33-9CE9-87AE76D941A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68" name="Group 3267">
              <a:extLst>
                <a:ext uri="{FF2B5EF4-FFF2-40B4-BE49-F238E27FC236}">
                  <a16:creationId xmlns:a16="http://schemas.microsoft.com/office/drawing/2014/main" id="{39B168E1-BE97-4810-9DE1-793AA721EB0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69" name="Rectangle 3268">
                <a:extLst>
                  <a:ext uri="{FF2B5EF4-FFF2-40B4-BE49-F238E27FC236}">
                    <a16:creationId xmlns:a16="http://schemas.microsoft.com/office/drawing/2014/main" id="{30FAFDAE-ECBD-47AA-A793-C57FA62480E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99</a:t>
                </a:r>
              </a:p>
            </p:txBody>
          </p:sp>
          <p:sp>
            <p:nvSpPr>
              <p:cNvPr id="3270" name="Rectangle 3269">
                <a:extLst>
                  <a:ext uri="{FF2B5EF4-FFF2-40B4-BE49-F238E27FC236}">
                    <a16:creationId xmlns:a16="http://schemas.microsoft.com/office/drawing/2014/main" id="{907F8816-6B43-4FE4-AE67-FB867845415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1" name="Rectangle 3270">
                <a:extLst>
                  <a:ext uri="{FF2B5EF4-FFF2-40B4-BE49-F238E27FC236}">
                    <a16:creationId xmlns:a16="http://schemas.microsoft.com/office/drawing/2014/main" id="{6DE02F60-8AF3-4F70-B474-2010E7A0EB3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72" name="Group 3271">
            <a:extLst>
              <a:ext uri="{FF2B5EF4-FFF2-40B4-BE49-F238E27FC236}">
                <a16:creationId xmlns:a16="http://schemas.microsoft.com/office/drawing/2014/main" id="{196D19A3-0B2B-4AC0-BA0F-9C796CCB8E8D}"/>
              </a:ext>
            </a:extLst>
          </p:cNvPr>
          <p:cNvGrpSpPr/>
          <p:nvPr/>
        </p:nvGrpSpPr>
        <p:grpSpPr>
          <a:xfrm>
            <a:off x="6184164" y="4578427"/>
            <a:ext cx="378000" cy="342000"/>
            <a:chOff x="832124" y="3312415"/>
            <a:chExt cx="504000" cy="453600"/>
          </a:xfrm>
        </p:grpSpPr>
        <p:sp>
          <p:nvSpPr>
            <p:cNvPr id="3273" name="Rectangle 3272">
              <a:extLst>
                <a:ext uri="{FF2B5EF4-FFF2-40B4-BE49-F238E27FC236}">
                  <a16:creationId xmlns:a16="http://schemas.microsoft.com/office/drawing/2014/main" id="{3D675D37-7581-44C2-98B9-77BF83F4048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74" name="Group 3273">
              <a:extLst>
                <a:ext uri="{FF2B5EF4-FFF2-40B4-BE49-F238E27FC236}">
                  <a16:creationId xmlns:a16="http://schemas.microsoft.com/office/drawing/2014/main" id="{9B1BB898-16D2-459B-A3F1-F9EF084952D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75" name="Rectangle 3274">
                <a:extLst>
                  <a:ext uri="{FF2B5EF4-FFF2-40B4-BE49-F238E27FC236}">
                    <a16:creationId xmlns:a16="http://schemas.microsoft.com/office/drawing/2014/main" id="{C7FD497E-5F76-4937-9A3D-EB6E1AB1C2C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98</a:t>
                </a:r>
              </a:p>
            </p:txBody>
          </p:sp>
          <p:sp>
            <p:nvSpPr>
              <p:cNvPr id="3276" name="Rectangle 3275">
                <a:extLst>
                  <a:ext uri="{FF2B5EF4-FFF2-40B4-BE49-F238E27FC236}">
                    <a16:creationId xmlns:a16="http://schemas.microsoft.com/office/drawing/2014/main" id="{E91D90EF-0889-420B-A7A2-0B663F09A6D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7" name="Rectangle 3276">
                <a:extLst>
                  <a:ext uri="{FF2B5EF4-FFF2-40B4-BE49-F238E27FC236}">
                    <a16:creationId xmlns:a16="http://schemas.microsoft.com/office/drawing/2014/main" id="{2A1EDF40-4A08-488D-9B91-5659189977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78" name="Group 3277">
            <a:extLst>
              <a:ext uri="{FF2B5EF4-FFF2-40B4-BE49-F238E27FC236}">
                <a16:creationId xmlns:a16="http://schemas.microsoft.com/office/drawing/2014/main" id="{CE206F72-32C1-4702-913D-5E0D3E2F2999}"/>
              </a:ext>
            </a:extLst>
          </p:cNvPr>
          <p:cNvGrpSpPr/>
          <p:nvPr/>
        </p:nvGrpSpPr>
        <p:grpSpPr>
          <a:xfrm>
            <a:off x="6184164" y="4914682"/>
            <a:ext cx="378000" cy="342000"/>
            <a:chOff x="832124" y="3312415"/>
            <a:chExt cx="504000" cy="453600"/>
          </a:xfrm>
        </p:grpSpPr>
        <p:sp>
          <p:nvSpPr>
            <p:cNvPr id="3279" name="Rectangle 3278">
              <a:extLst>
                <a:ext uri="{FF2B5EF4-FFF2-40B4-BE49-F238E27FC236}">
                  <a16:creationId xmlns:a16="http://schemas.microsoft.com/office/drawing/2014/main" id="{31BD75C0-490B-4A04-ACD0-4BC974A009D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80" name="Group 3279">
              <a:extLst>
                <a:ext uri="{FF2B5EF4-FFF2-40B4-BE49-F238E27FC236}">
                  <a16:creationId xmlns:a16="http://schemas.microsoft.com/office/drawing/2014/main" id="{2CF75AA9-0571-48CF-A729-869A752B379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81" name="Rectangle 3280">
                <a:extLst>
                  <a:ext uri="{FF2B5EF4-FFF2-40B4-BE49-F238E27FC236}">
                    <a16:creationId xmlns:a16="http://schemas.microsoft.com/office/drawing/2014/main" id="{456EDE00-F329-44F4-A580-F84E1DF7E52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97</a:t>
                </a:r>
              </a:p>
            </p:txBody>
          </p:sp>
          <p:sp>
            <p:nvSpPr>
              <p:cNvPr id="3282" name="Rectangle 3281">
                <a:extLst>
                  <a:ext uri="{FF2B5EF4-FFF2-40B4-BE49-F238E27FC236}">
                    <a16:creationId xmlns:a16="http://schemas.microsoft.com/office/drawing/2014/main" id="{03B7EC6B-C63C-4527-B8A7-EF9865DAC10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3" name="Rectangle 3282">
                <a:extLst>
                  <a:ext uri="{FF2B5EF4-FFF2-40B4-BE49-F238E27FC236}">
                    <a16:creationId xmlns:a16="http://schemas.microsoft.com/office/drawing/2014/main" id="{F926C450-B146-40C8-968A-E61B2AB16F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84" name="Group 3283">
            <a:extLst>
              <a:ext uri="{FF2B5EF4-FFF2-40B4-BE49-F238E27FC236}">
                <a16:creationId xmlns:a16="http://schemas.microsoft.com/office/drawing/2014/main" id="{74A6664F-D50B-41A5-A73A-410C3511EA93}"/>
              </a:ext>
            </a:extLst>
          </p:cNvPr>
          <p:cNvGrpSpPr/>
          <p:nvPr/>
        </p:nvGrpSpPr>
        <p:grpSpPr>
          <a:xfrm>
            <a:off x="5043422" y="2878950"/>
            <a:ext cx="378000" cy="342000"/>
            <a:chOff x="832124" y="3312415"/>
            <a:chExt cx="504000" cy="453600"/>
          </a:xfrm>
        </p:grpSpPr>
        <p:sp>
          <p:nvSpPr>
            <p:cNvPr id="3285" name="Rectangle 3284">
              <a:extLst>
                <a:ext uri="{FF2B5EF4-FFF2-40B4-BE49-F238E27FC236}">
                  <a16:creationId xmlns:a16="http://schemas.microsoft.com/office/drawing/2014/main" id="{3D98064C-3193-4D7A-BA27-89C69C84A70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86" name="Group 3285">
              <a:extLst>
                <a:ext uri="{FF2B5EF4-FFF2-40B4-BE49-F238E27FC236}">
                  <a16:creationId xmlns:a16="http://schemas.microsoft.com/office/drawing/2014/main" id="{5A4E7394-2F5A-4623-9814-AA77F4AA139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87" name="Rectangle 3286">
                <a:extLst>
                  <a:ext uri="{FF2B5EF4-FFF2-40B4-BE49-F238E27FC236}">
                    <a16:creationId xmlns:a16="http://schemas.microsoft.com/office/drawing/2014/main" id="{F3B67EC0-BB2D-4DF5-A8E1-7B87E2B90C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122</a:t>
                </a:r>
              </a:p>
            </p:txBody>
          </p:sp>
          <p:sp>
            <p:nvSpPr>
              <p:cNvPr id="3288" name="Rectangle 3287">
                <a:extLst>
                  <a:ext uri="{FF2B5EF4-FFF2-40B4-BE49-F238E27FC236}">
                    <a16:creationId xmlns:a16="http://schemas.microsoft.com/office/drawing/2014/main" id="{6DD2BB0F-7E8D-45DF-97B7-998353C45FB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89" name="Rectangle 3288">
                <a:extLst>
                  <a:ext uri="{FF2B5EF4-FFF2-40B4-BE49-F238E27FC236}">
                    <a16:creationId xmlns:a16="http://schemas.microsoft.com/office/drawing/2014/main" id="{84CBC0EB-9109-47EB-A26F-268FD725D2C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90" name="Group 3289">
            <a:extLst>
              <a:ext uri="{FF2B5EF4-FFF2-40B4-BE49-F238E27FC236}">
                <a16:creationId xmlns:a16="http://schemas.microsoft.com/office/drawing/2014/main" id="{2F1E244E-79D7-4206-915C-E2DC29BCA224}"/>
              </a:ext>
            </a:extLst>
          </p:cNvPr>
          <p:cNvGrpSpPr/>
          <p:nvPr/>
        </p:nvGrpSpPr>
        <p:grpSpPr>
          <a:xfrm>
            <a:off x="5043422" y="3220274"/>
            <a:ext cx="378000" cy="342000"/>
            <a:chOff x="832124" y="3312415"/>
            <a:chExt cx="504000" cy="453600"/>
          </a:xfrm>
        </p:grpSpPr>
        <p:sp>
          <p:nvSpPr>
            <p:cNvPr id="3291" name="Rectangle 3290">
              <a:extLst>
                <a:ext uri="{FF2B5EF4-FFF2-40B4-BE49-F238E27FC236}">
                  <a16:creationId xmlns:a16="http://schemas.microsoft.com/office/drawing/2014/main" id="{6652F0AB-472C-45AF-BEA2-AFF42EBE8A7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92" name="Group 3291">
              <a:extLst>
                <a:ext uri="{FF2B5EF4-FFF2-40B4-BE49-F238E27FC236}">
                  <a16:creationId xmlns:a16="http://schemas.microsoft.com/office/drawing/2014/main" id="{2C35493E-B4F9-4ABA-97CC-B0C720794AB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93" name="Rectangle 3292">
                <a:extLst>
                  <a:ext uri="{FF2B5EF4-FFF2-40B4-BE49-F238E27FC236}">
                    <a16:creationId xmlns:a16="http://schemas.microsoft.com/office/drawing/2014/main" id="{6977EBC1-FE36-439E-AFCA-73B3E0F7C35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123</a:t>
                </a:r>
              </a:p>
            </p:txBody>
          </p:sp>
          <p:sp>
            <p:nvSpPr>
              <p:cNvPr id="3294" name="Rectangle 3293">
                <a:extLst>
                  <a:ext uri="{FF2B5EF4-FFF2-40B4-BE49-F238E27FC236}">
                    <a16:creationId xmlns:a16="http://schemas.microsoft.com/office/drawing/2014/main" id="{1B83D43B-6956-4077-BBC7-85AF5D191C4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95" name="Rectangle 3294">
                <a:extLst>
                  <a:ext uri="{FF2B5EF4-FFF2-40B4-BE49-F238E27FC236}">
                    <a16:creationId xmlns:a16="http://schemas.microsoft.com/office/drawing/2014/main" id="{437E8215-6D59-4972-A4BF-14EAA45560F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296" name="Group 3295">
            <a:extLst>
              <a:ext uri="{FF2B5EF4-FFF2-40B4-BE49-F238E27FC236}">
                <a16:creationId xmlns:a16="http://schemas.microsoft.com/office/drawing/2014/main" id="{6814C9D7-69A1-4452-A730-1D717528E8AE}"/>
              </a:ext>
            </a:extLst>
          </p:cNvPr>
          <p:cNvGrpSpPr/>
          <p:nvPr/>
        </p:nvGrpSpPr>
        <p:grpSpPr>
          <a:xfrm>
            <a:off x="5043422" y="3556529"/>
            <a:ext cx="378000" cy="342000"/>
            <a:chOff x="832124" y="3312415"/>
            <a:chExt cx="504000" cy="453600"/>
          </a:xfrm>
        </p:grpSpPr>
        <p:sp>
          <p:nvSpPr>
            <p:cNvPr id="3297" name="Rectangle 3296">
              <a:extLst>
                <a:ext uri="{FF2B5EF4-FFF2-40B4-BE49-F238E27FC236}">
                  <a16:creationId xmlns:a16="http://schemas.microsoft.com/office/drawing/2014/main" id="{9A0689D0-1F4D-432B-82C4-56B6200079D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298" name="Group 3297">
              <a:extLst>
                <a:ext uri="{FF2B5EF4-FFF2-40B4-BE49-F238E27FC236}">
                  <a16:creationId xmlns:a16="http://schemas.microsoft.com/office/drawing/2014/main" id="{593185CB-E809-4C66-8242-B68984B59E3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299" name="Rectangle 3298">
                <a:extLst>
                  <a:ext uri="{FF2B5EF4-FFF2-40B4-BE49-F238E27FC236}">
                    <a16:creationId xmlns:a16="http://schemas.microsoft.com/office/drawing/2014/main" id="{869B9F5C-332D-49BA-8974-2CD933A39F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124</a:t>
                </a:r>
              </a:p>
            </p:txBody>
          </p:sp>
          <p:sp>
            <p:nvSpPr>
              <p:cNvPr id="3300" name="Rectangle 3299">
                <a:extLst>
                  <a:ext uri="{FF2B5EF4-FFF2-40B4-BE49-F238E27FC236}">
                    <a16:creationId xmlns:a16="http://schemas.microsoft.com/office/drawing/2014/main" id="{6471DD98-8225-4EC5-A1C3-CAEFC00BA39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01" name="Rectangle 3300">
                <a:extLst>
                  <a:ext uri="{FF2B5EF4-FFF2-40B4-BE49-F238E27FC236}">
                    <a16:creationId xmlns:a16="http://schemas.microsoft.com/office/drawing/2014/main" id="{E0917E6B-AE3B-47E5-839B-AE7F4613332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02" name="Group 3301">
            <a:extLst>
              <a:ext uri="{FF2B5EF4-FFF2-40B4-BE49-F238E27FC236}">
                <a16:creationId xmlns:a16="http://schemas.microsoft.com/office/drawing/2014/main" id="{12C36A44-7044-4FA1-A93D-420D70E1C80D}"/>
              </a:ext>
            </a:extLst>
          </p:cNvPr>
          <p:cNvGrpSpPr/>
          <p:nvPr/>
        </p:nvGrpSpPr>
        <p:grpSpPr>
          <a:xfrm>
            <a:off x="5043422" y="3897853"/>
            <a:ext cx="378000" cy="342000"/>
            <a:chOff x="832124" y="3312415"/>
            <a:chExt cx="504000" cy="453600"/>
          </a:xfrm>
        </p:grpSpPr>
        <p:sp>
          <p:nvSpPr>
            <p:cNvPr id="3303" name="Rectangle 3302">
              <a:extLst>
                <a:ext uri="{FF2B5EF4-FFF2-40B4-BE49-F238E27FC236}">
                  <a16:creationId xmlns:a16="http://schemas.microsoft.com/office/drawing/2014/main" id="{A0F191FD-9148-4391-A2D2-8D374134197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04" name="Group 3303">
              <a:extLst>
                <a:ext uri="{FF2B5EF4-FFF2-40B4-BE49-F238E27FC236}">
                  <a16:creationId xmlns:a16="http://schemas.microsoft.com/office/drawing/2014/main" id="{39FB0FD3-2AB2-4276-B7FE-642B59CEEC1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05" name="Rectangle 3304">
                <a:extLst>
                  <a:ext uri="{FF2B5EF4-FFF2-40B4-BE49-F238E27FC236}">
                    <a16:creationId xmlns:a16="http://schemas.microsoft.com/office/drawing/2014/main" id="{A72B8854-6508-47AB-83F7-7D0D843EA8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125</a:t>
                </a:r>
              </a:p>
            </p:txBody>
          </p:sp>
          <p:sp>
            <p:nvSpPr>
              <p:cNvPr id="3306" name="Rectangle 3305">
                <a:extLst>
                  <a:ext uri="{FF2B5EF4-FFF2-40B4-BE49-F238E27FC236}">
                    <a16:creationId xmlns:a16="http://schemas.microsoft.com/office/drawing/2014/main" id="{3B8EC2C1-514E-4AEE-9884-027034120B0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07" name="Rectangle 3306">
                <a:extLst>
                  <a:ext uri="{FF2B5EF4-FFF2-40B4-BE49-F238E27FC236}">
                    <a16:creationId xmlns:a16="http://schemas.microsoft.com/office/drawing/2014/main" id="{045C783B-CAFA-4CEB-9774-80A1E9B0982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08" name="Group 3307">
            <a:extLst>
              <a:ext uri="{FF2B5EF4-FFF2-40B4-BE49-F238E27FC236}">
                <a16:creationId xmlns:a16="http://schemas.microsoft.com/office/drawing/2014/main" id="{90B7DD91-D322-4E68-8432-1459687179FC}"/>
              </a:ext>
            </a:extLst>
          </p:cNvPr>
          <p:cNvGrpSpPr/>
          <p:nvPr/>
        </p:nvGrpSpPr>
        <p:grpSpPr>
          <a:xfrm>
            <a:off x="5043422" y="4237103"/>
            <a:ext cx="378000" cy="342000"/>
            <a:chOff x="832124" y="3312415"/>
            <a:chExt cx="504000" cy="453600"/>
          </a:xfrm>
        </p:grpSpPr>
        <p:sp>
          <p:nvSpPr>
            <p:cNvPr id="3309" name="Rectangle 3308">
              <a:extLst>
                <a:ext uri="{FF2B5EF4-FFF2-40B4-BE49-F238E27FC236}">
                  <a16:creationId xmlns:a16="http://schemas.microsoft.com/office/drawing/2014/main" id="{69298EE2-F65A-4112-BEC7-6D9A5F356E2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10" name="Group 3309">
              <a:extLst>
                <a:ext uri="{FF2B5EF4-FFF2-40B4-BE49-F238E27FC236}">
                  <a16:creationId xmlns:a16="http://schemas.microsoft.com/office/drawing/2014/main" id="{DAFC4782-B9CF-4288-BBBD-9F23BA0EECC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11" name="Rectangle 3310">
                <a:extLst>
                  <a:ext uri="{FF2B5EF4-FFF2-40B4-BE49-F238E27FC236}">
                    <a16:creationId xmlns:a16="http://schemas.microsoft.com/office/drawing/2014/main" id="{97645363-2E00-4452-A891-664FA63F051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126</a:t>
                </a:r>
              </a:p>
            </p:txBody>
          </p:sp>
          <p:sp>
            <p:nvSpPr>
              <p:cNvPr id="3312" name="Rectangle 3311">
                <a:extLst>
                  <a:ext uri="{FF2B5EF4-FFF2-40B4-BE49-F238E27FC236}">
                    <a16:creationId xmlns:a16="http://schemas.microsoft.com/office/drawing/2014/main" id="{EB005DBE-2A51-45C3-862A-8166B160FC2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13" name="Rectangle 3312">
                <a:extLst>
                  <a:ext uri="{FF2B5EF4-FFF2-40B4-BE49-F238E27FC236}">
                    <a16:creationId xmlns:a16="http://schemas.microsoft.com/office/drawing/2014/main" id="{40FFAA64-0190-4470-843E-1D8659F6E5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14" name="Group 3313">
            <a:extLst>
              <a:ext uri="{FF2B5EF4-FFF2-40B4-BE49-F238E27FC236}">
                <a16:creationId xmlns:a16="http://schemas.microsoft.com/office/drawing/2014/main" id="{0F3C3448-F3A0-4672-AD4E-88850AF21CB5}"/>
              </a:ext>
            </a:extLst>
          </p:cNvPr>
          <p:cNvGrpSpPr/>
          <p:nvPr/>
        </p:nvGrpSpPr>
        <p:grpSpPr>
          <a:xfrm>
            <a:off x="5043422" y="4578427"/>
            <a:ext cx="378000" cy="342000"/>
            <a:chOff x="832124" y="3312415"/>
            <a:chExt cx="504000" cy="453600"/>
          </a:xfrm>
        </p:grpSpPr>
        <p:sp>
          <p:nvSpPr>
            <p:cNvPr id="3315" name="Rectangle 3314">
              <a:extLst>
                <a:ext uri="{FF2B5EF4-FFF2-40B4-BE49-F238E27FC236}">
                  <a16:creationId xmlns:a16="http://schemas.microsoft.com/office/drawing/2014/main" id="{0442AA6C-A2F4-4F08-A162-A93084F8519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16" name="Group 3315">
              <a:extLst>
                <a:ext uri="{FF2B5EF4-FFF2-40B4-BE49-F238E27FC236}">
                  <a16:creationId xmlns:a16="http://schemas.microsoft.com/office/drawing/2014/main" id="{6B26D17C-28DA-4030-B8E9-35EB86294FE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17" name="Rectangle 3316">
                <a:extLst>
                  <a:ext uri="{FF2B5EF4-FFF2-40B4-BE49-F238E27FC236}">
                    <a16:creationId xmlns:a16="http://schemas.microsoft.com/office/drawing/2014/main" id="{7A08A9FF-4CA2-4018-9C99-6372485921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127</a:t>
                </a:r>
              </a:p>
            </p:txBody>
          </p:sp>
          <p:sp>
            <p:nvSpPr>
              <p:cNvPr id="3318" name="Rectangle 3317">
                <a:extLst>
                  <a:ext uri="{FF2B5EF4-FFF2-40B4-BE49-F238E27FC236}">
                    <a16:creationId xmlns:a16="http://schemas.microsoft.com/office/drawing/2014/main" id="{396AF60E-699A-4D3D-B1C8-11DD7E6791A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19" name="Rectangle 3318">
                <a:extLst>
                  <a:ext uri="{FF2B5EF4-FFF2-40B4-BE49-F238E27FC236}">
                    <a16:creationId xmlns:a16="http://schemas.microsoft.com/office/drawing/2014/main" id="{2F6B08C3-2AC1-43BF-BC97-045EF1C661E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20" name="Group 3319">
            <a:extLst>
              <a:ext uri="{FF2B5EF4-FFF2-40B4-BE49-F238E27FC236}">
                <a16:creationId xmlns:a16="http://schemas.microsoft.com/office/drawing/2014/main" id="{312A1D4A-017A-48E4-AB24-412CC64D72BA}"/>
              </a:ext>
            </a:extLst>
          </p:cNvPr>
          <p:cNvGrpSpPr/>
          <p:nvPr/>
        </p:nvGrpSpPr>
        <p:grpSpPr>
          <a:xfrm>
            <a:off x="5043422" y="4914682"/>
            <a:ext cx="378000" cy="342000"/>
            <a:chOff x="832124" y="3312415"/>
            <a:chExt cx="504000" cy="453600"/>
          </a:xfrm>
        </p:grpSpPr>
        <p:sp>
          <p:nvSpPr>
            <p:cNvPr id="3321" name="Rectangle 3320">
              <a:extLst>
                <a:ext uri="{FF2B5EF4-FFF2-40B4-BE49-F238E27FC236}">
                  <a16:creationId xmlns:a16="http://schemas.microsoft.com/office/drawing/2014/main" id="{8101B9C8-483F-4B79-87BC-B92B62C7600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22" name="Group 3321">
              <a:extLst>
                <a:ext uri="{FF2B5EF4-FFF2-40B4-BE49-F238E27FC236}">
                  <a16:creationId xmlns:a16="http://schemas.microsoft.com/office/drawing/2014/main" id="{BA2F7969-F341-4EFF-B312-198CDE096E0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23" name="Rectangle 3322">
                <a:extLst>
                  <a:ext uri="{FF2B5EF4-FFF2-40B4-BE49-F238E27FC236}">
                    <a16:creationId xmlns:a16="http://schemas.microsoft.com/office/drawing/2014/main" id="{91A6D6D8-5845-49A5-BA53-0114ED45EDD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128</a:t>
                </a:r>
              </a:p>
            </p:txBody>
          </p:sp>
          <p:sp>
            <p:nvSpPr>
              <p:cNvPr id="3324" name="Rectangle 3323">
                <a:extLst>
                  <a:ext uri="{FF2B5EF4-FFF2-40B4-BE49-F238E27FC236}">
                    <a16:creationId xmlns:a16="http://schemas.microsoft.com/office/drawing/2014/main" id="{0D7B3EEB-4C3C-491A-88A1-3DAF09F89EB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25" name="Rectangle 3324">
                <a:extLst>
                  <a:ext uri="{FF2B5EF4-FFF2-40B4-BE49-F238E27FC236}">
                    <a16:creationId xmlns:a16="http://schemas.microsoft.com/office/drawing/2014/main" id="{3014B89F-3B1D-4E13-8CAE-131AD77EDD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26" name="Group 3325">
            <a:extLst>
              <a:ext uri="{FF2B5EF4-FFF2-40B4-BE49-F238E27FC236}">
                <a16:creationId xmlns:a16="http://schemas.microsoft.com/office/drawing/2014/main" id="{963DB33E-72CC-45CC-AF2D-C2EA4DF805E9}"/>
              </a:ext>
            </a:extLst>
          </p:cNvPr>
          <p:cNvGrpSpPr/>
          <p:nvPr/>
        </p:nvGrpSpPr>
        <p:grpSpPr>
          <a:xfrm>
            <a:off x="5424422" y="2878950"/>
            <a:ext cx="378000" cy="342000"/>
            <a:chOff x="832124" y="3312415"/>
            <a:chExt cx="504000" cy="453600"/>
          </a:xfrm>
        </p:grpSpPr>
        <p:sp>
          <p:nvSpPr>
            <p:cNvPr id="3327" name="Rectangle 3326">
              <a:extLst>
                <a:ext uri="{FF2B5EF4-FFF2-40B4-BE49-F238E27FC236}">
                  <a16:creationId xmlns:a16="http://schemas.microsoft.com/office/drawing/2014/main" id="{2FB7950F-20AD-426C-8512-73EEAAD9F77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28" name="Group 3327">
              <a:extLst>
                <a:ext uri="{FF2B5EF4-FFF2-40B4-BE49-F238E27FC236}">
                  <a16:creationId xmlns:a16="http://schemas.microsoft.com/office/drawing/2014/main" id="{A9174A3A-E51B-40CE-B2B1-22260C13FAC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29" name="Rectangle 3328">
                <a:extLst>
                  <a:ext uri="{FF2B5EF4-FFF2-40B4-BE49-F238E27FC236}">
                    <a16:creationId xmlns:a16="http://schemas.microsoft.com/office/drawing/2014/main" id="{5DF8E102-3848-4344-A0F7-A5338FF219A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119</a:t>
                </a:r>
              </a:p>
            </p:txBody>
          </p:sp>
          <p:sp>
            <p:nvSpPr>
              <p:cNvPr id="3330" name="Rectangle 3329">
                <a:extLst>
                  <a:ext uri="{FF2B5EF4-FFF2-40B4-BE49-F238E27FC236}">
                    <a16:creationId xmlns:a16="http://schemas.microsoft.com/office/drawing/2014/main" id="{C3C32D9C-A951-4414-B73D-0BC1BB931A5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31" name="Rectangle 3330">
                <a:extLst>
                  <a:ext uri="{FF2B5EF4-FFF2-40B4-BE49-F238E27FC236}">
                    <a16:creationId xmlns:a16="http://schemas.microsoft.com/office/drawing/2014/main" id="{69C48207-6BFF-44C6-A607-83F3A1A41FE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32" name="Group 3331">
            <a:extLst>
              <a:ext uri="{FF2B5EF4-FFF2-40B4-BE49-F238E27FC236}">
                <a16:creationId xmlns:a16="http://schemas.microsoft.com/office/drawing/2014/main" id="{723DD38E-8B32-4C2D-B6D2-4653DFF140A3}"/>
              </a:ext>
            </a:extLst>
          </p:cNvPr>
          <p:cNvGrpSpPr/>
          <p:nvPr/>
        </p:nvGrpSpPr>
        <p:grpSpPr>
          <a:xfrm>
            <a:off x="5424422" y="3220274"/>
            <a:ext cx="378000" cy="342000"/>
            <a:chOff x="832124" y="3312415"/>
            <a:chExt cx="504000" cy="453600"/>
          </a:xfrm>
        </p:grpSpPr>
        <p:sp>
          <p:nvSpPr>
            <p:cNvPr id="3333" name="Rectangle 3332">
              <a:extLst>
                <a:ext uri="{FF2B5EF4-FFF2-40B4-BE49-F238E27FC236}">
                  <a16:creationId xmlns:a16="http://schemas.microsoft.com/office/drawing/2014/main" id="{61857675-78B1-4C3C-BD5F-1CB4A4565D1B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34" name="Group 3333">
              <a:extLst>
                <a:ext uri="{FF2B5EF4-FFF2-40B4-BE49-F238E27FC236}">
                  <a16:creationId xmlns:a16="http://schemas.microsoft.com/office/drawing/2014/main" id="{880122D2-53E2-4CA9-AD9C-A23481E9969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35" name="Rectangle 3334">
                <a:extLst>
                  <a:ext uri="{FF2B5EF4-FFF2-40B4-BE49-F238E27FC236}">
                    <a16:creationId xmlns:a16="http://schemas.microsoft.com/office/drawing/2014/main" id="{26DE10F1-43F5-4DD7-AD00-35877F7C1C0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118</a:t>
                </a:r>
              </a:p>
            </p:txBody>
          </p:sp>
          <p:sp>
            <p:nvSpPr>
              <p:cNvPr id="3336" name="Rectangle 3335">
                <a:extLst>
                  <a:ext uri="{FF2B5EF4-FFF2-40B4-BE49-F238E27FC236}">
                    <a16:creationId xmlns:a16="http://schemas.microsoft.com/office/drawing/2014/main" id="{F9EF2B82-8663-4C1F-9E68-74751DFAD5C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37" name="Rectangle 3336">
                <a:extLst>
                  <a:ext uri="{FF2B5EF4-FFF2-40B4-BE49-F238E27FC236}">
                    <a16:creationId xmlns:a16="http://schemas.microsoft.com/office/drawing/2014/main" id="{EF75304E-698D-4CEF-A050-424AB4868A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38" name="Group 3337">
            <a:extLst>
              <a:ext uri="{FF2B5EF4-FFF2-40B4-BE49-F238E27FC236}">
                <a16:creationId xmlns:a16="http://schemas.microsoft.com/office/drawing/2014/main" id="{FF85CA40-060D-43C1-AD74-5E5BC080C8DA}"/>
              </a:ext>
            </a:extLst>
          </p:cNvPr>
          <p:cNvGrpSpPr/>
          <p:nvPr/>
        </p:nvGrpSpPr>
        <p:grpSpPr>
          <a:xfrm>
            <a:off x="5424422" y="3556529"/>
            <a:ext cx="378000" cy="342000"/>
            <a:chOff x="832124" y="3312415"/>
            <a:chExt cx="504000" cy="453600"/>
          </a:xfrm>
        </p:grpSpPr>
        <p:sp>
          <p:nvSpPr>
            <p:cNvPr id="3339" name="Rectangle 3338">
              <a:extLst>
                <a:ext uri="{FF2B5EF4-FFF2-40B4-BE49-F238E27FC236}">
                  <a16:creationId xmlns:a16="http://schemas.microsoft.com/office/drawing/2014/main" id="{930E7CD1-56F8-4946-89AE-3168A4B76C2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40" name="Group 3339">
              <a:extLst>
                <a:ext uri="{FF2B5EF4-FFF2-40B4-BE49-F238E27FC236}">
                  <a16:creationId xmlns:a16="http://schemas.microsoft.com/office/drawing/2014/main" id="{45451ECB-6939-4693-9E6A-CB1736DAB00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41" name="Rectangle 3340">
                <a:extLst>
                  <a:ext uri="{FF2B5EF4-FFF2-40B4-BE49-F238E27FC236}">
                    <a16:creationId xmlns:a16="http://schemas.microsoft.com/office/drawing/2014/main" id="{56F99A5B-05EB-490A-AE5A-EE894D0383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117</a:t>
                </a:r>
              </a:p>
            </p:txBody>
          </p:sp>
          <p:sp>
            <p:nvSpPr>
              <p:cNvPr id="3342" name="Rectangle 3341">
                <a:extLst>
                  <a:ext uri="{FF2B5EF4-FFF2-40B4-BE49-F238E27FC236}">
                    <a16:creationId xmlns:a16="http://schemas.microsoft.com/office/drawing/2014/main" id="{4B95608A-C774-4E94-89F6-C296F854D27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43" name="Rectangle 3342">
                <a:extLst>
                  <a:ext uri="{FF2B5EF4-FFF2-40B4-BE49-F238E27FC236}">
                    <a16:creationId xmlns:a16="http://schemas.microsoft.com/office/drawing/2014/main" id="{3D4BBADD-6A0C-4C3A-8B8B-2533B64DFD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56" name="Group 3355">
            <a:extLst>
              <a:ext uri="{FF2B5EF4-FFF2-40B4-BE49-F238E27FC236}">
                <a16:creationId xmlns:a16="http://schemas.microsoft.com/office/drawing/2014/main" id="{BF7A30D6-D8F3-4C7D-969F-451F9DEC4913}"/>
              </a:ext>
            </a:extLst>
          </p:cNvPr>
          <p:cNvGrpSpPr/>
          <p:nvPr/>
        </p:nvGrpSpPr>
        <p:grpSpPr>
          <a:xfrm>
            <a:off x="5424422" y="4578427"/>
            <a:ext cx="378000" cy="342000"/>
            <a:chOff x="832124" y="3312415"/>
            <a:chExt cx="504000" cy="453600"/>
          </a:xfrm>
        </p:grpSpPr>
        <p:sp>
          <p:nvSpPr>
            <p:cNvPr id="3357" name="Rectangle 3356">
              <a:extLst>
                <a:ext uri="{FF2B5EF4-FFF2-40B4-BE49-F238E27FC236}">
                  <a16:creationId xmlns:a16="http://schemas.microsoft.com/office/drawing/2014/main" id="{9FC836E4-A651-46A3-A3F9-13E8C259956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58" name="Group 3357">
              <a:extLst>
                <a:ext uri="{FF2B5EF4-FFF2-40B4-BE49-F238E27FC236}">
                  <a16:creationId xmlns:a16="http://schemas.microsoft.com/office/drawing/2014/main" id="{175A39FF-E270-4797-B36B-0FA012CBE8C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59" name="Rectangle 3358">
                <a:extLst>
                  <a:ext uri="{FF2B5EF4-FFF2-40B4-BE49-F238E27FC236}">
                    <a16:creationId xmlns:a16="http://schemas.microsoft.com/office/drawing/2014/main" id="{952796AF-C063-4EED-8419-F1F8740112C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116</a:t>
                </a:r>
              </a:p>
            </p:txBody>
          </p:sp>
          <p:sp>
            <p:nvSpPr>
              <p:cNvPr id="3360" name="Rectangle 3359">
                <a:extLst>
                  <a:ext uri="{FF2B5EF4-FFF2-40B4-BE49-F238E27FC236}">
                    <a16:creationId xmlns:a16="http://schemas.microsoft.com/office/drawing/2014/main" id="{C37C534B-A9A1-4C51-9852-6E649C04E46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61" name="Rectangle 3360">
                <a:extLst>
                  <a:ext uri="{FF2B5EF4-FFF2-40B4-BE49-F238E27FC236}">
                    <a16:creationId xmlns:a16="http://schemas.microsoft.com/office/drawing/2014/main" id="{99EFC3ED-BA8E-49F8-9DC1-C4BD3899B87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62" name="Group 3361">
            <a:extLst>
              <a:ext uri="{FF2B5EF4-FFF2-40B4-BE49-F238E27FC236}">
                <a16:creationId xmlns:a16="http://schemas.microsoft.com/office/drawing/2014/main" id="{2F95C8EF-6BDC-4EC3-88ED-BBB5C8D87285}"/>
              </a:ext>
            </a:extLst>
          </p:cNvPr>
          <p:cNvGrpSpPr/>
          <p:nvPr/>
        </p:nvGrpSpPr>
        <p:grpSpPr>
          <a:xfrm>
            <a:off x="5424422" y="4914682"/>
            <a:ext cx="378000" cy="342000"/>
            <a:chOff x="832124" y="3312415"/>
            <a:chExt cx="504000" cy="453600"/>
          </a:xfrm>
        </p:grpSpPr>
        <p:sp>
          <p:nvSpPr>
            <p:cNvPr id="3363" name="Rectangle 3362">
              <a:extLst>
                <a:ext uri="{FF2B5EF4-FFF2-40B4-BE49-F238E27FC236}">
                  <a16:creationId xmlns:a16="http://schemas.microsoft.com/office/drawing/2014/main" id="{5BD84E00-2A3A-486F-9E84-D3E3D28101E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64" name="Group 3363">
              <a:extLst>
                <a:ext uri="{FF2B5EF4-FFF2-40B4-BE49-F238E27FC236}">
                  <a16:creationId xmlns:a16="http://schemas.microsoft.com/office/drawing/2014/main" id="{D5B8AC3F-ACAB-42D4-A851-AA9C671A293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65" name="Rectangle 3364">
                <a:extLst>
                  <a:ext uri="{FF2B5EF4-FFF2-40B4-BE49-F238E27FC236}">
                    <a16:creationId xmlns:a16="http://schemas.microsoft.com/office/drawing/2014/main" id="{5FD27654-D9DF-4194-9F16-D0B30AF38C5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115</a:t>
                </a:r>
              </a:p>
            </p:txBody>
          </p:sp>
          <p:sp>
            <p:nvSpPr>
              <p:cNvPr id="3366" name="Rectangle 3365">
                <a:extLst>
                  <a:ext uri="{FF2B5EF4-FFF2-40B4-BE49-F238E27FC236}">
                    <a16:creationId xmlns:a16="http://schemas.microsoft.com/office/drawing/2014/main" id="{8CC3366D-7AD0-4FCE-823E-5BB0CEB36CD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67" name="Rectangle 3366">
                <a:extLst>
                  <a:ext uri="{FF2B5EF4-FFF2-40B4-BE49-F238E27FC236}">
                    <a16:creationId xmlns:a16="http://schemas.microsoft.com/office/drawing/2014/main" id="{5894304E-49F8-4209-9EF7-CFA484B3315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68" name="Group 3367">
            <a:extLst>
              <a:ext uri="{FF2B5EF4-FFF2-40B4-BE49-F238E27FC236}">
                <a16:creationId xmlns:a16="http://schemas.microsoft.com/office/drawing/2014/main" id="{438B24BE-AFE3-49AB-9DAE-B2F2A90A3C06}"/>
              </a:ext>
            </a:extLst>
          </p:cNvPr>
          <p:cNvGrpSpPr/>
          <p:nvPr/>
        </p:nvGrpSpPr>
        <p:grpSpPr>
          <a:xfrm>
            <a:off x="5807646" y="2537865"/>
            <a:ext cx="378000" cy="342000"/>
            <a:chOff x="832124" y="3312415"/>
            <a:chExt cx="504000" cy="453600"/>
          </a:xfrm>
        </p:grpSpPr>
        <p:sp>
          <p:nvSpPr>
            <p:cNvPr id="3369" name="Rectangle 3368">
              <a:extLst>
                <a:ext uri="{FF2B5EF4-FFF2-40B4-BE49-F238E27FC236}">
                  <a16:creationId xmlns:a16="http://schemas.microsoft.com/office/drawing/2014/main" id="{CCC0C3AB-C434-41E1-B639-3598B55768B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70" name="Group 3369">
              <a:extLst>
                <a:ext uri="{FF2B5EF4-FFF2-40B4-BE49-F238E27FC236}">
                  <a16:creationId xmlns:a16="http://schemas.microsoft.com/office/drawing/2014/main" id="{98AE2EE0-2F86-4A3E-AADD-9330309A0B3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71" name="Rectangle 3370">
                <a:extLst>
                  <a:ext uri="{FF2B5EF4-FFF2-40B4-BE49-F238E27FC236}">
                    <a16:creationId xmlns:a16="http://schemas.microsoft.com/office/drawing/2014/main" id="{4600B6F4-C847-42EF-A428-B66CC9C2A7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105</a:t>
                </a:r>
              </a:p>
            </p:txBody>
          </p:sp>
          <p:sp>
            <p:nvSpPr>
              <p:cNvPr id="3372" name="Rectangle 3371">
                <a:extLst>
                  <a:ext uri="{FF2B5EF4-FFF2-40B4-BE49-F238E27FC236}">
                    <a16:creationId xmlns:a16="http://schemas.microsoft.com/office/drawing/2014/main" id="{B25CF93D-D8D3-453D-948C-F1C1DDEE44C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73" name="Rectangle 3372">
                <a:extLst>
                  <a:ext uri="{FF2B5EF4-FFF2-40B4-BE49-F238E27FC236}">
                    <a16:creationId xmlns:a16="http://schemas.microsoft.com/office/drawing/2014/main" id="{C04F4E55-B676-4732-8529-CD604465B50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74" name="Group 3373">
            <a:extLst>
              <a:ext uri="{FF2B5EF4-FFF2-40B4-BE49-F238E27FC236}">
                <a16:creationId xmlns:a16="http://schemas.microsoft.com/office/drawing/2014/main" id="{DF3FEFC8-5E57-4048-8FDE-DD9382F1F079}"/>
              </a:ext>
            </a:extLst>
          </p:cNvPr>
          <p:cNvGrpSpPr/>
          <p:nvPr/>
        </p:nvGrpSpPr>
        <p:grpSpPr>
          <a:xfrm>
            <a:off x="6184164" y="2537865"/>
            <a:ext cx="378000" cy="342000"/>
            <a:chOff x="832124" y="3312415"/>
            <a:chExt cx="504000" cy="453600"/>
          </a:xfrm>
        </p:grpSpPr>
        <p:sp>
          <p:nvSpPr>
            <p:cNvPr id="3375" name="Rectangle 3374">
              <a:extLst>
                <a:ext uri="{FF2B5EF4-FFF2-40B4-BE49-F238E27FC236}">
                  <a16:creationId xmlns:a16="http://schemas.microsoft.com/office/drawing/2014/main" id="{89EB8388-6CD7-4359-9E2C-F9C006CE21E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76" name="Group 3375">
              <a:extLst>
                <a:ext uri="{FF2B5EF4-FFF2-40B4-BE49-F238E27FC236}">
                  <a16:creationId xmlns:a16="http://schemas.microsoft.com/office/drawing/2014/main" id="{9BA0776A-2BD0-4A02-BE2C-15DBBA20466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77" name="Rectangle 3376">
                <a:extLst>
                  <a:ext uri="{FF2B5EF4-FFF2-40B4-BE49-F238E27FC236}">
                    <a16:creationId xmlns:a16="http://schemas.microsoft.com/office/drawing/2014/main" id="{53B9D8BE-4625-4A53-8F28-AAF51039D5D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104</a:t>
                </a:r>
              </a:p>
            </p:txBody>
          </p:sp>
          <p:sp>
            <p:nvSpPr>
              <p:cNvPr id="3378" name="Rectangle 3377">
                <a:extLst>
                  <a:ext uri="{FF2B5EF4-FFF2-40B4-BE49-F238E27FC236}">
                    <a16:creationId xmlns:a16="http://schemas.microsoft.com/office/drawing/2014/main" id="{3199CD68-7018-4A33-BAA7-ACF19F1C214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79" name="Rectangle 3378">
                <a:extLst>
                  <a:ext uri="{FF2B5EF4-FFF2-40B4-BE49-F238E27FC236}">
                    <a16:creationId xmlns:a16="http://schemas.microsoft.com/office/drawing/2014/main" id="{04176E09-7E12-49D3-98C9-BBB9F36D6A7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80" name="Group 3379">
            <a:extLst>
              <a:ext uri="{FF2B5EF4-FFF2-40B4-BE49-F238E27FC236}">
                <a16:creationId xmlns:a16="http://schemas.microsoft.com/office/drawing/2014/main" id="{C0512F40-2574-4A1E-AB54-E33C1978D8A6}"/>
              </a:ext>
            </a:extLst>
          </p:cNvPr>
          <p:cNvGrpSpPr/>
          <p:nvPr/>
        </p:nvGrpSpPr>
        <p:grpSpPr>
          <a:xfrm>
            <a:off x="5043422" y="2537865"/>
            <a:ext cx="378000" cy="342000"/>
            <a:chOff x="832124" y="3312415"/>
            <a:chExt cx="504000" cy="453600"/>
          </a:xfrm>
        </p:grpSpPr>
        <p:sp>
          <p:nvSpPr>
            <p:cNvPr id="3381" name="Rectangle 3380">
              <a:extLst>
                <a:ext uri="{FF2B5EF4-FFF2-40B4-BE49-F238E27FC236}">
                  <a16:creationId xmlns:a16="http://schemas.microsoft.com/office/drawing/2014/main" id="{0D34A892-C644-4BEB-9006-C15D68183E2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82" name="Group 3381">
              <a:extLst>
                <a:ext uri="{FF2B5EF4-FFF2-40B4-BE49-F238E27FC236}">
                  <a16:creationId xmlns:a16="http://schemas.microsoft.com/office/drawing/2014/main" id="{0B85AADB-A617-4793-85F7-6AC08176034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83" name="Rectangle 3382">
                <a:extLst>
                  <a:ext uri="{FF2B5EF4-FFF2-40B4-BE49-F238E27FC236}">
                    <a16:creationId xmlns:a16="http://schemas.microsoft.com/office/drawing/2014/main" id="{6C31416D-88E5-49EB-99F3-9C09F706D4E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121</a:t>
                </a:r>
              </a:p>
            </p:txBody>
          </p:sp>
          <p:sp>
            <p:nvSpPr>
              <p:cNvPr id="3384" name="Rectangle 3383">
                <a:extLst>
                  <a:ext uri="{FF2B5EF4-FFF2-40B4-BE49-F238E27FC236}">
                    <a16:creationId xmlns:a16="http://schemas.microsoft.com/office/drawing/2014/main" id="{826B4B8D-2731-4592-ACF6-0140E380E29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5" name="Rectangle 3384">
                <a:extLst>
                  <a:ext uri="{FF2B5EF4-FFF2-40B4-BE49-F238E27FC236}">
                    <a16:creationId xmlns:a16="http://schemas.microsoft.com/office/drawing/2014/main" id="{6E506CDC-72B2-456E-AB87-38CBEBB7622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86" name="Group 3385">
            <a:extLst>
              <a:ext uri="{FF2B5EF4-FFF2-40B4-BE49-F238E27FC236}">
                <a16:creationId xmlns:a16="http://schemas.microsoft.com/office/drawing/2014/main" id="{B2E5C45E-6660-452C-9E8B-ABC425569BA5}"/>
              </a:ext>
            </a:extLst>
          </p:cNvPr>
          <p:cNvGrpSpPr/>
          <p:nvPr/>
        </p:nvGrpSpPr>
        <p:grpSpPr>
          <a:xfrm>
            <a:off x="5424422" y="2537865"/>
            <a:ext cx="378000" cy="342000"/>
            <a:chOff x="832124" y="3312415"/>
            <a:chExt cx="504000" cy="453600"/>
          </a:xfrm>
        </p:grpSpPr>
        <p:sp>
          <p:nvSpPr>
            <p:cNvPr id="3387" name="Rectangle 3386">
              <a:extLst>
                <a:ext uri="{FF2B5EF4-FFF2-40B4-BE49-F238E27FC236}">
                  <a16:creationId xmlns:a16="http://schemas.microsoft.com/office/drawing/2014/main" id="{203C7613-8D21-447B-AF8C-82BC6CF8B0E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88" name="Group 3387">
              <a:extLst>
                <a:ext uri="{FF2B5EF4-FFF2-40B4-BE49-F238E27FC236}">
                  <a16:creationId xmlns:a16="http://schemas.microsoft.com/office/drawing/2014/main" id="{9F2F5AC7-8055-464A-9471-92ABE149A1D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89" name="Rectangle 3388">
                <a:extLst>
                  <a:ext uri="{FF2B5EF4-FFF2-40B4-BE49-F238E27FC236}">
                    <a16:creationId xmlns:a16="http://schemas.microsoft.com/office/drawing/2014/main" id="{F2630142-5B06-4E05-B8ED-4D9D9591EA3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120</a:t>
                </a:r>
              </a:p>
            </p:txBody>
          </p:sp>
          <p:sp>
            <p:nvSpPr>
              <p:cNvPr id="3390" name="Rectangle 3389">
                <a:extLst>
                  <a:ext uri="{FF2B5EF4-FFF2-40B4-BE49-F238E27FC236}">
                    <a16:creationId xmlns:a16="http://schemas.microsoft.com/office/drawing/2014/main" id="{E36E1C19-EE34-4118-B3F8-0425EA2E234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91" name="Rectangle 3390">
                <a:extLst>
                  <a:ext uri="{FF2B5EF4-FFF2-40B4-BE49-F238E27FC236}">
                    <a16:creationId xmlns:a16="http://schemas.microsoft.com/office/drawing/2014/main" id="{E7326E50-0DDB-46F7-8FAB-CF37F9AF23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92" name="Group 3391">
            <a:extLst>
              <a:ext uri="{FF2B5EF4-FFF2-40B4-BE49-F238E27FC236}">
                <a16:creationId xmlns:a16="http://schemas.microsoft.com/office/drawing/2014/main" id="{9D2F776A-F250-466A-9D8A-87A5878E3B83}"/>
              </a:ext>
            </a:extLst>
          </p:cNvPr>
          <p:cNvGrpSpPr/>
          <p:nvPr/>
        </p:nvGrpSpPr>
        <p:grpSpPr>
          <a:xfrm>
            <a:off x="7552178" y="2878950"/>
            <a:ext cx="378000" cy="342000"/>
            <a:chOff x="832124" y="3312415"/>
            <a:chExt cx="504000" cy="453600"/>
          </a:xfrm>
        </p:grpSpPr>
        <p:sp>
          <p:nvSpPr>
            <p:cNvPr id="3393" name="Rectangle 3392">
              <a:extLst>
                <a:ext uri="{FF2B5EF4-FFF2-40B4-BE49-F238E27FC236}">
                  <a16:creationId xmlns:a16="http://schemas.microsoft.com/office/drawing/2014/main" id="{3F2ACE64-F78A-4517-B43F-024042BEE8A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394" name="Group 3393">
              <a:extLst>
                <a:ext uri="{FF2B5EF4-FFF2-40B4-BE49-F238E27FC236}">
                  <a16:creationId xmlns:a16="http://schemas.microsoft.com/office/drawing/2014/main" id="{E71554F5-2E6D-488D-9E77-4C4FFF068D3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395" name="Rectangle 3394">
                <a:extLst>
                  <a:ext uri="{FF2B5EF4-FFF2-40B4-BE49-F238E27FC236}">
                    <a16:creationId xmlns:a16="http://schemas.microsoft.com/office/drawing/2014/main" id="{E26DFD2D-6D73-4137-AD8B-1846917618B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72</a:t>
                </a:r>
              </a:p>
            </p:txBody>
          </p:sp>
          <p:sp>
            <p:nvSpPr>
              <p:cNvPr id="3396" name="Rectangle 3395">
                <a:extLst>
                  <a:ext uri="{FF2B5EF4-FFF2-40B4-BE49-F238E27FC236}">
                    <a16:creationId xmlns:a16="http://schemas.microsoft.com/office/drawing/2014/main" id="{88B00FE6-ED5E-432E-ACC1-8EF7DCE7AC3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97" name="Rectangle 3396">
                <a:extLst>
                  <a:ext uri="{FF2B5EF4-FFF2-40B4-BE49-F238E27FC236}">
                    <a16:creationId xmlns:a16="http://schemas.microsoft.com/office/drawing/2014/main" id="{8C92591E-90D2-43A8-AE8C-9E59F3C5774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398" name="Group 3397">
            <a:extLst>
              <a:ext uri="{FF2B5EF4-FFF2-40B4-BE49-F238E27FC236}">
                <a16:creationId xmlns:a16="http://schemas.microsoft.com/office/drawing/2014/main" id="{1944C7CF-523E-45D4-9445-006DB1A8C095}"/>
              </a:ext>
            </a:extLst>
          </p:cNvPr>
          <p:cNvGrpSpPr/>
          <p:nvPr/>
        </p:nvGrpSpPr>
        <p:grpSpPr>
          <a:xfrm>
            <a:off x="7552178" y="3220274"/>
            <a:ext cx="378000" cy="342000"/>
            <a:chOff x="832124" y="3312415"/>
            <a:chExt cx="504000" cy="453600"/>
          </a:xfrm>
        </p:grpSpPr>
        <p:sp>
          <p:nvSpPr>
            <p:cNvPr id="3399" name="Rectangle 3398">
              <a:extLst>
                <a:ext uri="{FF2B5EF4-FFF2-40B4-BE49-F238E27FC236}">
                  <a16:creationId xmlns:a16="http://schemas.microsoft.com/office/drawing/2014/main" id="{96672A02-07EE-45D1-8F07-CE8561E83E7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00" name="Group 3399">
              <a:extLst>
                <a:ext uri="{FF2B5EF4-FFF2-40B4-BE49-F238E27FC236}">
                  <a16:creationId xmlns:a16="http://schemas.microsoft.com/office/drawing/2014/main" id="{748982D2-F74D-44B9-A124-A154152B82C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01" name="Rectangle 3400">
                <a:extLst>
                  <a:ext uri="{FF2B5EF4-FFF2-40B4-BE49-F238E27FC236}">
                    <a16:creationId xmlns:a16="http://schemas.microsoft.com/office/drawing/2014/main" id="{4E501576-6D0E-4B87-9C5F-E5161C8C25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73</a:t>
                </a:r>
              </a:p>
            </p:txBody>
          </p:sp>
          <p:sp>
            <p:nvSpPr>
              <p:cNvPr id="3402" name="Rectangle 3401">
                <a:extLst>
                  <a:ext uri="{FF2B5EF4-FFF2-40B4-BE49-F238E27FC236}">
                    <a16:creationId xmlns:a16="http://schemas.microsoft.com/office/drawing/2014/main" id="{5BD73206-5977-4F4C-8746-EEC95497A8E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03" name="Rectangle 3402">
                <a:extLst>
                  <a:ext uri="{FF2B5EF4-FFF2-40B4-BE49-F238E27FC236}">
                    <a16:creationId xmlns:a16="http://schemas.microsoft.com/office/drawing/2014/main" id="{1647C818-962F-4422-93A3-B0BE56B060E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04" name="Group 3403">
            <a:extLst>
              <a:ext uri="{FF2B5EF4-FFF2-40B4-BE49-F238E27FC236}">
                <a16:creationId xmlns:a16="http://schemas.microsoft.com/office/drawing/2014/main" id="{3EE23FFA-BFFD-488C-A8AB-912972AFDC8E}"/>
              </a:ext>
            </a:extLst>
          </p:cNvPr>
          <p:cNvGrpSpPr/>
          <p:nvPr/>
        </p:nvGrpSpPr>
        <p:grpSpPr>
          <a:xfrm>
            <a:off x="7552178" y="3556529"/>
            <a:ext cx="378000" cy="342000"/>
            <a:chOff x="832124" y="3312415"/>
            <a:chExt cx="504000" cy="453600"/>
          </a:xfrm>
        </p:grpSpPr>
        <p:sp>
          <p:nvSpPr>
            <p:cNvPr id="3405" name="Rectangle 3404">
              <a:extLst>
                <a:ext uri="{FF2B5EF4-FFF2-40B4-BE49-F238E27FC236}">
                  <a16:creationId xmlns:a16="http://schemas.microsoft.com/office/drawing/2014/main" id="{261C2075-FD90-405F-906C-63B1E0E8E99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06" name="Group 3405">
              <a:extLst>
                <a:ext uri="{FF2B5EF4-FFF2-40B4-BE49-F238E27FC236}">
                  <a16:creationId xmlns:a16="http://schemas.microsoft.com/office/drawing/2014/main" id="{0B83A0C2-8C72-4B4B-855C-E1838CB7983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07" name="Rectangle 3406">
                <a:extLst>
                  <a:ext uri="{FF2B5EF4-FFF2-40B4-BE49-F238E27FC236}">
                    <a16:creationId xmlns:a16="http://schemas.microsoft.com/office/drawing/2014/main" id="{6664DE34-C4E2-49F8-9BC7-67281738522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74</a:t>
                </a:r>
              </a:p>
            </p:txBody>
          </p:sp>
          <p:sp>
            <p:nvSpPr>
              <p:cNvPr id="3408" name="Rectangle 3407">
                <a:extLst>
                  <a:ext uri="{FF2B5EF4-FFF2-40B4-BE49-F238E27FC236}">
                    <a16:creationId xmlns:a16="http://schemas.microsoft.com/office/drawing/2014/main" id="{1AE684AD-CA25-484F-9983-C101AAD986A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09" name="Rectangle 3408">
                <a:extLst>
                  <a:ext uri="{FF2B5EF4-FFF2-40B4-BE49-F238E27FC236}">
                    <a16:creationId xmlns:a16="http://schemas.microsoft.com/office/drawing/2014/main" id="{E075739B-924F-4C7E-893C-99CA148304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22" name="Group 3421">
            <a:extLst>
              <a:ext uri="{FF2B5EF4-FFF2-40B4-BE49-F238E27FC236}">
                <a16:creationId xmlns:a16="http://schemas.microsoft.com/office/drawing/2014/main" id="{6313F4AB-9350-452E-983A-65C50F283C78}"/>
              </a:ext>
            </a:extLst>
          </p:cNvPr>
          <p:cNvGrpSpPr/>
          <p:nvPr/>
        </p:nvGrpSpPr>
        <p:grpSpPr>
          <a:xfrm>
            <a:off x="7552178" y="4578427"/>
            <a:ext cx="378000" cy="342000"/>
            <a:chOff x="832124" y="3312415"/>
            <a:chExt cx="504000" cy="453600"/>
          </a:xfrm>
        </p:grpSpPr>
        <p:sp>
          <p:nvSpPr>
            <p:cNvPr id="3423" name="Rectangle 3422">
              <a:extLst>
                <a:ext uri="{FF2B5EF4-FFF2-40B4-BE49-F238E27FC236}">
                  <a16:creationId xmlns:a16="http://schemas.microsoft.com/office/drawing/2014/main" id="{54669B62-EFAB-457F-9C12-B7FFE6D1DE1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24" name="Group 3423">
              <a:extLst>
                <a:ext uri="{FF2B5EF4-FFF2-40B4-BE49-F238E27FC236}">
                  <a16:creationId xmlns:a16="http://schemas.microsoft.com/office/drawing/2014/main" id="{1F4EC744-F1FB-4F71-8C8D-96375A643FF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25" name="Rectangle 3424">
                <a:extLst>
                  <a:ext uri="{FF2B5EF4-FFF2-40B4-BE49-F238E27FC236}">
                    <a16:creationId xmlns:a16="http://schemas.microsoft.com/office/drawing/2014/main" id="{8FB3438F-EF52-45FB-BB5F-CFB9AF17252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77</a:t>
                </a:r>
              </a:p>
            </p:txBody>
          </p:sp>
          <p:sp>
            <p:nvSpPr>
              <p:cNvPr id="3426" name="Rectangle 3425">
                <a:extLst>
                  <a:ext uri="{FF2B5EF4-FFF2-40B4-BE49-F238E27FC236}">
                    <a16:creationId xmlns:a16="http://schemas.microsoft.com/office/drawing/2014/main" id="{3641A139-AE99-4DCE-9DA7-F71418B18D7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27" name="Rectangle 3426">
                <a:extLst>
                  <a:ext uri="{FF2B5EF4-FFF2-40B4-BE49-F238E27FC236}">
                    <a16:creationId xmlns:a16="http://schemas.microsoft.com/office/drawing/2014/main" id="{5F612C73-B423-49CB-88C2-4333590257A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28" name="Group 3427">
            <a:extLst>
              <a:ext uri="{FF2B5EF4-FFF2-40B4-BE49-F238E27FC236}">
                <a16:creationId xmlns:a16="http://schemas.microsoft.com/office/drawing/2014/main" id="{128F2AB5-6EBB-4981-B062-1D5938D94DDE}"/>
              </a:ext>
            </a:extLst>
          </p:cNvPr>
          <p:cNvGrpSpPr/>
          <p:nvPr/>
        </p:nvGrpSpPr>
        <p:grpSpPr>
          <a:xfrm>
            <a:off x="7552178" y="4914682"/>
            <a:ext cx="378000" cy="342000"/>
            <a:chOff x="832124" y="3312415"/>
            <a:chExt cx="504000" cy="453600"/>
          </a:xfrm>
        </p:grpSpPr>
        <p:sp>
          <p:nvSpPr>
            <p:cNvPr id="3429" name="Rectangle 3428">
              <a:extLst>
                <a:ext uri="{FF2B5EF4-FFF2-40B4-BE49-F238E27FC236}">
                  <a16:creationId xmlns:a16="http://schemas.microsoft.com/office/drawing/2014/main" id="{B2398F98-3FC2-45AE-A820-72AE7B91C35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30" name="Group 3429">
              <a:extLst>
                <a:ext uri="{FF2B5EF4-FFF2-40B4-BE49-F238E27FC236}">
                  <a16:creationId xmlns:a16="http://schemas.microsoft.com/office/drawing/2014/main" id="{A0264997-DF6C-41D6-9D69-9C70E0760C3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31" name="Rectangle 3430">
                <a:extLst>
                  <a:ext uri="{FF2B5EF4-FFF2-40B4-BE49-F238E27FC236}">
                    <a16:creationId xmlns:a16="http://schemas.microsoft.com/office/drawing/2014/main" id="{CA9F2B14-E5C8-4469-A0AF-F4C0D2B5E57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78</a:t>
                </a:r>
              </a:p>
            </p:txBody>
          </p:sp>
          <p:sp>
            <p:nvSpPr>
              <p:cNvPr id="3432" name="Rectangle 3431">
                <a:extLst>
                  <a:ext uri="{FF2B5EF4-FFF2-40B4-BE49-F238E27FC236}">
                    <a16:creationId xmlns:a16="http://schemas.microsoft.com/office/drawing/2014/main" id="{7A7EB62A-8222-4C33-AA2C-EE1FAEBA65F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33" name="Rectangle 3432">
                <a:extLst>
                  <a:ext uri="{FF2B5EF4-FFF2-40B4-BE49-F238E27FC236}">
                    <a16:creationId xmlns:a16="http://schemas.microsoft.com/office/drawing/2014/main" id="{6D4AFE1B-AB02-492F-9CA5-FACF5727A9E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34" name="Group 3433">
            <a:extLst>
              <a:ext uri="{FF2B5EF4-FFF2-40B4-BE49-F238E27FC236}">
                <a16:creationId xmlns:a16="http://schemas.microsoft.com/office/drawing/2014/main" id="{E8639C9B-1056-425C-BBA3-BF06D84B73AE}"/>
              </a:ext>
            </a:extLst>
          </p:cNvPr>
          <p:cNvGrpSpPr/>
          <p:nvPr/>
        </p:nvGrpSpPr>
        <p:grpSpPr>
          <a:xfrm>
            <a:off x="7925558" y="2878950"/>
            <a:ext cx="378000" cy="342000"/>
            <a:chOff x="832124" y="3312415"/>
            <a:chExt cx="504000" cy="453600"/>
          </a:xfrm>
        </p:grpSpPr>
        <p:sp>
          <p:nvSpPr>
            <p:cNvPr id="3435" name="Rectangle 3434">
              <a:extLst>
                <a:ext uri="{FF2B5EF4-FFF2-40B4-BE49-F238E27FC236}">
                  <a16:creationId xmlns:a16="http://schemas.microsoft.com/office/drawing/2014/main" id="{3B0325A6-09B5-41BE-BACD-B476C37DA59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36" name="Group 3435">
              <a:extLst>
                <a:ext uri="{FF2B5EF4-FFF2-40B4-BE49-F238E27FC236}">
                  <a16:creationId xmlns:a16="http://schemas.microsoft.com/office/drawing/2014/main" id="{5715C62B-477B-4A0D-B5C3-6D132DAF9A2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37" name="Rectangle 3436">
                <a:extLst>
                  <a:ext uri="{FF2B5EF4-FFF2-40B4-BE49-F238E27FC236}">
                    <a16:creationId xmlns:a16="http://schemas.microsoft.com/office/drawing/2014/main" id="{31F51BFD-F1D3-4F13-B318-439BE6A5B3F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69</a:t>
                </a:r>
              </a:p>
            </p:txBody>
          </p:sp>
          <p:sp>
            <p:nvSpPr>
              <p:cNvPr id="3438" name="Rectangle 3437">
                <a:extLst>
                  <a:ext uri="{FF2B5EF4-FFF2-40B4-BE49-F238E27FC236}">
                    <a16:creationId xmlns:a16="http://schemas.microsoft.com/office/drawing/2014/main" id="{1D2D0196-DCD8-47BF-952C-6BE78291E06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39" name="Rectangle 3438">
                <a:extLst>
                  <a:ext uri="{FF2B5EF4-FFF2-40B4-BE49-F238E27FC236}">
                    <a16:creationId xmlns:a16="http://schemas.microsoft.com/office/drawing/2014/main" id="{BAC44E17-7DE9-4F2D-BC19-171EB87382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40" name="Group 3439">
            <a:extLst>
              <a:ext uri="{FF2B5EF4-FFF2-40B4-BE49-F238E27FC236}">
                <a16:creationId xmlns:a16="http://schemas.microsoft.com/office/drawing/2014/main" id="{56C64B31-1604-4FB8-873F-20A6426163CA}"/>
              </a:ext>
            </a:extLst>
          </p:cNvPr>
          <p:cNvGrpSpPr/>
          <p:nvPr/>
        </p:nvGrpSpPr>
        <p:grpSpPr>
          <a:xfrm>
            <a:off x="7925558" y="3220274"/>
            <a:ext cx="378000" cy="342000"/>
            <a:chOff x="832124" y="3312415"/>
            <a:chExt cx="504000" cy="453600"/>
          </a:xfrm>
        </p:grpSpPr>
        <p:sp>
          <p:nvSpPr>
            <p:cNvPr id="3441" name="Rectangle 3440">
              <a:extLst>
                <a:ext uri="{FF2B5EF4-FFF2-40B4-BE49-F238E27FC236}">
                  <a16:creationId xmlns:a16="http://schemas.microsoft.com/office/drawing/2014/main" id="{ACC2195D-CB5B-4A3D-9303-DB5D9C3DFAF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42" name="Group 3441">
              <a:extLst>
                <a:ext uri="{FF2B5EF4-FFF2-40B4-BE49-F238E27FC236}">
                  <a16:creationId xmlns:a16="http://schemas.microsoft.com/office/drawing/2014/main" id="{FA553FF9-A2BF-4F5D-96A0-AA556D138D4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43" name="Rectangle 3442">
                <a:extLst>
                  <a:ext uri="{FF2B5EF4-FFF2-40B4-BE49-F238E27FC236}">
                    <a16:creationId xmlns:a16="http://schemas.microsoft.com/office/drawing/2014/main" id="{9B293848-3DFC-4D75-99C3-4279F51BE8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68</a:t>
                </a:r>
              </a:p>
            </p:txBody>
          </p:sp>
          <p:sp>
            <p:nvSpPr>
              <p:cNvPr id="3444" name="Rectangle 3443">
                <a:extLst>
                  <a:ext uri="{FF2B5EF4-FFF2-40B4-BE49-F238E27FC236}">
                    <a16:creationId xmlns:a16="http://schemas.microsoft.com/office/drawing/2014/main" id="{13CAC5C0-AD2D-42AB-B92F-9E110680902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45" name="Rectangle 3444">
                <a:extLst>
                  <a:ext uri="{FF2B5EF4-FFF2-40B4-BE49-F238E27FC236}">
                    <a16:creationId xmlns:a16="http://schemas.microsoft.com/office/drawing/2014/main" id="{5F9E1C54-2EF9-4B92-ACD3-FFE6BEABC17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46" name="Group 3445">
            <a:extLst>
              <a:ext uri="{FF2B5EF4-FFF2-40B4-BE49-F238E27FC236}">
                <a16:creationId xmlns:a16="http://schemas.microsoft.com/office/drawing/2014/main" id="{4545FEA9-0521-4AC5-8FA7-DD49DFF6FF81}"/>
              </a:ext>
            </a:extLst>
          </p:cNvPr>
          <p:cNvGrpSpPr/>
          <p:nvPr/>
        </p:nvGrpSpPr>
        <p:grpSpPr>
          <a:xfrm>
            <a:off x="7925558" y="3556529"/>
            <a:ext cx="378000" cy="342000"/>
            <a:chOff x="832124" y="3312415"/>
            <a:chExt cx="504000" cy="453600"/>
          </a:xfrm>
        </p:grpSpPr>
        <p:sp>
          <p:nvSpPr>
            <p:cNvPr id="3447" name="Rectangle 3446">
              <a:extLst>
                <a:ext uri="{FF2B5EF4-FFF2-40B4-BE49-F238E27FC236}">
                  <a16:creationId xmlns:a16="http://schemas.microsoft.com/office/drawing/2014/main" id="{50CD92B0-8E2B-47AE-901B-91B86D68AD7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48" name="Group 3447">
              <a:extLst>
                <a:ext uri="{FF2B5EF4-FFF2-40B4-BE49-F238E27FC236}">
                  <a16:creationId xmlns:a16="http://schemas.microsoft.com/office/drawing/2014/main" id="{58700D03-63A5-4A21-ACDE-D9B583D6A29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49" name="Rectangle 3448">
                <a:extLst>
                  <a:ext uri="{FF2B5EF4-FFF2-40B4-BE49-F238E27FC236}">
                    <a16:creationId xmlns:a16="http://schemas.microsoft.com/office/drawing/2014/main" id="{45F98CBF-9A59-4780-BA31-5CC9CF5E17F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67</a:t>
                </a:r>
              </a:p>
            </p:txBody>
          </p:sp>
          <p:sp>
            <p:nvSpPr>
              <p:cNvPr id="3450" name="Rectangle 3449">
                <a:extLst>
                  <a:ext uri="{FF2B5EF4-FFF2-40B4-BE49-F238E27FC236}">
                    <a16:creationId xmlns:a16="http://schemas.microsoft.com/office/drawing/2014/main" id="{8BD06244-1E97-463E-8CA0-834BCA07B2F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51" name="Rectangle 3450">
                <a:extLst>
                  <a:ext uri="{FF2B5EF4-FFF2-40B4-BE49-F238E27FC236}">
                    <a16:creationId xmlns:a16="http://schemas.microsoft.com/office/drawing/2014/main" id="{9430C5BD-52DC-433C-A82E-0550045F9DE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52" name="Group 3451">
            <a:extLst>
              <a:ext uri="{FF2B5EF4-FFF2-40B4-BE49-F238E27FC236}">
                <a16:creationId xmlns:a16="http://schemas.microsoft.com/office/drawing/2014/main" id="{E69273F9-2234-4EDA-A196-F24D2877E9DC}"/>
              </a:ext>
            </a:extLst>
          </p:cNvPr>
          <p:cNvGrpSpPr/>
          <p:nvPr/>
        </p:nvGrpSpPr>
        <p:grpSpPr>
          <a:xfrm>
            <a:off x="7925558" y="3897853"/>
            <a:ext cx="378000" cy="342000"/>
            <a:chOff x="832124" y="3312415"/>
            <a:chExt cx="504000" cy="453600"/>
          </a:xfrm>
        </p:grpSpPr>
        <p:sp>
          <p:nvSpPr>
            <p:cNvPr id="3453" name="Rectangle 3452">
              <a:extLst>
                <a:ext uri="{FF2B5EF4-FFF2-40B4-BE49-F238E27FC236}">
                  <a16:creationId xmlns:a16="http://schemas.microsoft.com/office/drawing/2014/main" id="{3DB8FA41-5024-416E-BB07-F1B9BEE24CD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54" name="Group 3453">
              <a:extLst>
                <a:ext uri="{FF2B5EF4-FFF2-40B4-BE49-F238E27FC236}">
                  <a16:creationId xmlns:a16="http://schemas.microsoft.com/office/drawing/2014/main" id="{8E5DC07F-0EED-4E4D-8A02-A13EEF6C98A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55" name="Rectangle 3454">
                <a:extLst>
                  <a:ext uri="{FF2B5EF4-FFF2-40B4-BE49-F238E27FC236}">
                    <a16:creationId xmlns:a16="http://schemas.microsoft.com/office/drawing/2014/main" id="{4B0DF4A2-03C2-42DE-9E1F-1854F74221D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66</a:t>
                </a:r>
              </a:p>
            </p:txBody>
          </p:sp>
          <p:sp>
            <p:nvSpPr>
              <p:cNvPr id="3456" name="Rectangle 3455">
                <a:extLst>
                  <a:ext uri="{FF2B5EF4-FFF2-40B4-BE49-F238E27FC236}">
                    <a16:creationId xmlns:a16="http://schemas.microsoft.com/office/drawing/2014/main" id="{90C1F635-E5A2-4012-AB48-630708E2CB4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57" name="Rectangle 3456">
                <a:extLst>
                  <a:ext uri="{FF2B5EF4-FFF2-40B4-BE49-F238E27FC236}">
                    <a16:creationId xmlns:a16="http://schemas.microsoft.com/office/drawing/2014/main" id="{4E5965D6-4826-4935-8524-894FEFA3E49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58" name="Group 3457">
            <a:extLst>
              <a:ext uri="{FF2B5EF4-FFF2-40B4-BE49-F238E27FC236}">
                <a16:creationId xmlns:a16="http://schemas.microsoft.com/office/drawing/2014/main" id="{C7A33951-DDEA-4F55-83E4-216B9DBD7D65}"/>
              </a:ext>
            </a:extLst>
          </p:cNvPr>
          <p:cNvGrpSpPr/>
          <p:nvPr/>
        </p:nvGrpSpPr>
        <p:grpSpPr>
          <a:xfrm>
            <a:off x="7925558" y="4237103"/>
            <a:ext cx="378000" cy="342000"/>
            <a:chOff x="832124" y="3312415"/>
            <a:chExt cx="504000" cy="453600"/>
          </a:xfrm>
        </p:grpSpPr>
        <p:sp>
          <p:nvSpPr>
            <p:cNvPr id="3459" name="Rectangle 3458">
              <a:extLst>
                <a:ext uri="{FF2B5EF4-FFF2-40B4-BE49-F238E27FC236}">
                  <a16:creationId xmlns:a16="http://schemas.microsoft.com/office/drawing/2014/main" id="{150C67D4-E1E1-44C8-A6E3-43F0592C9CA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60" name="Group 3459">
              <a:extLst>
                <a:ext uri="{FF2B5EF4-FFF2-40B4-BE49-F238E27FC236}">
                  <a16:creationId xmlns:a16="http://schemas.microsoft.com/office/drawing/2014/main" id="{21C90D78-7C58-4CBD-90B3-66AC1D9958E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61" name="Rectangle 3460">
                <a:extLst>
                  <a:ext uri="{FF2B5EF4-FFF2-40B4-BE49-F238E27FC236}">
                    <a16:creationId xmlns:a16="http://schemas.microsoft.com/office/drawing/2014/main" id="{8C54E293-F324-4C0C-AF18-47FB4EA2B26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65</a:t>
                </a:r>
              </a:p>
            </p:txBody>
          </p:sp>
          <p:sp>
            <p:nvSpPr>
              <p:cNvPr id="3462" name="Rectangle 3461">
                <a:extLst>
                  <a:ext uri="{FF2B5EF4-FFF2-40B4-BE49-F238E27FC236}">
                    <a16:creationId xmlns:a16="http://schemas.microsoft.com/office/drawing/2014/main" id="{7F01C1A7-3832-4AD5-B8B7-85C3D109DCA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63" name="Rectangle 3462">
                <a:extLst>
                  <a:ext uri="{FF2B5EF4-FFF2-40B4-BE49-F238E27FC236}">
                    <a16:creationId xmlns:a16="http://schemas.microsoft.com/office/drawing/2014/main" id="{15E9E376-DB5C-4242-99CC-2550E3EEB6B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64" name="Group 3463">
            <a:extLst>
              <a:ext uri="{FF2B5EF4-FFF2-40B4-BE49-F238E27FC236}">
                <a16:creationId xmlns:a16="http://schemas.microsoft.com/office/drawing/2014/main" id="{3D29651E-59A0-4635-A663-AEC7BE256145}"/>
              </a:ext>
            </a:extLst>
          </p:cNvPr>
          <p:cNvGrpSpPr/>
          <p:nvPr/>
        </p:nvGrpSpPr>
        <p:grpSpPr>
          <a:xfrm>
            <a:off x="7925558" y="4578427"/>
            <a:ext cx="378000" cy="342000"/>
            <a:chOff x="832124" y="3312415"/>
            <a:chExt cx="504000" cy="453600"/>
          </a:xfrm>
        </p:grpSpPr>
        <p:sp>
          <p:nvSpPr>
            <p:cNvPr id="3465" name="Rectangle 3464">
              <a:extLst>
                <a:ext uri="{FF2B5EF4-FFF2-40B4-BE49-F238E27FC236}">
                  <a16:creationId xmlns:a16="http://schemas.microsoft.com/office/drawing/2014/main" id="{0B2E1101-7338-4CE8-AB49-93C03041BF9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66" name="Group 3465">
              <a:extLst>
                <a:ext uri="{FF2B5EF4-FFF2-40B4-BE49-F238E27FC236}">
                  <a16:creationId xmlns:a16="http://schemas.microsoft.com/office/drawing/2014/main" id="{B13AD48A-51A2-4ECF-B821-FC67A4AE7BB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67" name="Rectangle 3466">
                <a:extLst>
                  <a:ext uri="{FF2B5EF4-FFF2-40B4-BE49-F238E27FC236}">
                    <a16:creationId xmlns:a16="http://schemas.microsoft.com/office/drawing/2014/main" id="{9DA7E165-CF7E-45B4-A8BD-E22BDDA298D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64</a:t>
                </a:r>
              </a:p>
            </p:txBody>
          </p:sp>
          <p:sp>
            <p:nvSpPr>
              <p:cNvPr id="3468" name="Rectangle 3467">
                <a:extLst>
                  <a:ext uri="{FF2B5EF4-FFF2-40B4-BE49-F238E27FC236}">
                    <a16:creationId xmlns:a16="http://schemas.microsoft.com/office/drawing/2014/main" id="{FE41B3FA-7639-4E72-AFCE-92C0283D3EB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69" name="Rectangle 3468">
                <a:extLst>
                  <a:ext uri="{FF2B5EF4-FFF2-40B4-BE49-F238E27FC236}">
                    <a16:creationId xmlns:a16="http://schemas.microsoft.com/office/drawing/2014/main" id="{9589FA9D-A277-4473-892C-C1BCB80F64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70" name="Group 3469">
            <a:extLst>
              <a:ext uri="{FF2B5EF4-FFF2-40B4-BE49-F238E27FC236}">
                <a16:creationId xmlns:a16="http://schemas.microsoft.com/office/drawing/2014/main" id="{B988560F-D703-4B4F-AD9A-726E132ED79D}"/>
              </a:ext>
            </a:extLst>
          </p:cNvPr>
          <p:cNvGrpSpPr/>
          <p:nvPr/>
        </p:nvGrpSpPr>
        <p:grpSpPr>
          <a:xfrm>
            <a:off x="7925558" y="4914682"/>
            <a:ext cx="378000" cy="342000"/>
            <a:chOff x="832124" y="3312415"/>
            <a:chExt cx="504000" cy="453600"/>
          </a:xfrm>
        </p:grpSpPr>
        <p:sp>
          <p:nvSpPr>
            <p:cNvPr id="3471" name="Rectangle 3470">
              <a:extLst>
                <a:ext uri="{FF2B5EF4-FFF2-40B4-BE49-F238E27FC236}">
                  <a16:creationId xmlns:a16="http://schemas.microsoft.com/office/drawing/2014/main" id="{E09CA46A-3054-4FCD-96A8-90F02671FB5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72" name="Group 3471">
              <a:extLst>
                <a:ext uri="{FF2B5EF4-FFF2-40B4-BE49-F238E27FC236}">
                  <a16:creationId xmlns:a16="http://schemas.microsoft.com/office/drawing/2014/main" id="{E77A26F6-77CE-4B5B-A474-F1CF466E8CE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73" name="Rectangle 3472">
                <a:extLst>
                  <a:ext uri="{FF2B5EF4-FFF2-40B4-BE49-F238E27FC236}">
                    <a16:creationId xmlns:a16="http://schemas.microsoft.com/office/drawing/2014/main" id="{A7FAE78C-A174-45E7-946F-D6EE2B31D92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63</a:t>
                </a:r>
              </a:p>
            </p:txBody>
          </p:sp>
          <p:sp>
            <p:nvSpPr>
              <p:cNvPr id="3474" name="Rectangle 3473">
                <a:extLst>
                  <a:ext uri="{FF2B5EF4-FFF2-40B4-BE49-F238E27FC236}">
                    <a16:creationId xmlns:a16="http://schemas.microsoft.com/office/drawing/2014/main" id="{FBFF7FF2-5FF1-47ED-9941-EA73E587334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75" name="Rectangle 3474">
                <a:extLst>
                  <a:ext uri="{FF2B5EF4-FFF2-40B4-BE49-F238E27FC236}">
                    <a16:creationId xmlns:a16="http://schemas.microsoft.com/office/drawing/2014/main" id="{BB4141C6-F288-4A11-B889-00E4119724A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76" name="Group 3475">
            <a:extLst>
              <a:ext uri="{FF2B5EF4-FFF2-40B4-BE49-F238E27FC236}">
                <a16:creationId xmlns:a16="http://schemas.microsoft.com/office/drawing/2014/main" id="{676C3619-9865-43FE-90B6-2FDAEF5E34FC}"/>
              </a:ext>
            </a:extLst>
          </p:cNvPr>
          <p:cNvGrpSpPr/>
          <p:nvPr/>
        </p:nvGrpSpPr>
        <p:grpSpPr>
          <a:xfrm>
            <a:off x="6802297" y="2878950"/>
            <a:ext cx="378000" cy="342000"/>
            <a:chOff x="832124" y="3312415"/>
            <a:chExt cx="504000" cy="453600"/>
          </a:xfrm>
        </p:grpSpPr>
        <p:sp>
          <p:nvSpPr>
            <p:cNvPr id="3477" name="Rectangle 3476">
              <a:extLst>
                <a:ext uri="{FF2B5EF4-FFF2-40B4-BE49-F238E27FC236}">
                  <a16:creationId xmlns:a16="http://schemas.microsoft.com/office/drawing/2014/main" id="{999667E8-8D55-4B6C-BEE8-308A67795E2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78" name="Group 3477">
              <a:extLst>
                <a:ext uri="{FF2B5EF4-FFF2-40B4-BE49-F238E27FC236}">
                  <a16:creationId xmlns:a16="http://schemas.microsoft.com/office/drawing/2014/main" id="{C9979593-DE2E-4F22-BA8D-64DF53C536C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79" name="Rectangle 3478">
                <a:extLst>
                  <a:ext uri="{FF2B5EF4-FFF2-40B4-BE49-F238E27FC236}">
                    <a16:creationId xmlns:a16="http://schemas.microsoft.com/office/drawing/2014/main" id="{2819DC2F-1F70-4CC7-AEF2-100CB4C50FC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88</a:t>
                </a:r>
              </a:p>
            </p:txBody>
          </p:sp>
          <p:sp>
            <p:nvSpPr>
              <p:cNvPr id="3480" name="Rectangle 3479">
                <a:extLst>
                  <a:ext uri="{FF2B5EF4-FFF2-40B4-BE49-F238E27FC236}">
                    <a16:creationId xmlns:a16="http://schemas.microsoft.com/office/drawing/2014/main" id="{F5865021-FC94-436A-BF11-2919459FA0E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1" name="Rectangle 3480">
                <a:extLst>
                  <a:ext uri="{FF2B5EF4-FFF2-40B4-BE49-F238E27FC236}">
                    <a16:creationId xmlns:a16="http://schemas.microsoft.com/office/drawing/2014/main" id="{B57408E6-285D-4C32-AF03-F1DE281FC7E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82" name="Group 3481">
            <a:extLst>
              <a:ext uri="{FF2B5EF4-FFF2-40B4-BE49-F238E27FC236}">
                <a16:creationId xmlns:a16="http://schemas.microsoft.com/office/drawing/2014/main" id="{638ADBEE-9EBA-43ED-9755-354AED44754C}"/>
              </a:ext>
            </a:extLst>
          </p:cNvPr>
          <p:cNvGrpSpPr/>
          <p:nvPr/>
        </p:nvGrpSpPr>
        <p:grpSpPr>
          <a:xfrm>
            <a:off x="6802297" y="3220274"/>
            <a:ext cx="378000" cy="342000"/>
            <a:chOff x="832124" y="3312415"/>
            <a:chExt cx="504000" cy="453600"/>
          </a:xfrm>
        </p:grpSpPr>
        <p:sp>
          <p:nvSpPr>
            <p:cNvPr id="3483" name="Rectangle 3482">
              <a:extLst>
                <a:ext uri="{FF2B5EF4-FFF2-40B4-BE49-F238E27FC236}">
                  <a16:creationId xmlns:a16="http://schemas.microsoft.com/office/drawing/2014/main" id="{4F95BB79-44F9-4D31-A878-7C8D555544D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84" name="Group 3483">
              <a:extLst>
                <a:ext uri="{FF2B5EF4-FFF2-40B4-BE49-F238E27FC236}">
                  <a16:creationId xmlns:a16="http://schemas.microsoft.com/office/drawing/2014/main" id="{BD32925E-3318-4DAE-9BE7-0A5C63B5866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85" name="Rectangle 3484">
                <a:extLst>
                  <a:ext uri="{FF2B5EF4-FFF2-40B4-BE49-F238E27FC236}">
                    <a16:creationId xmlns:a16="http://schemas.microsoft.com/office/drawing/2014/main" id="{47595DA0-256F-4419-9095-CD4743320E4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89</a:t>
                </a:r>
              </a:p>
            </p:txBody>
          </p:sp>
          <p:sp>
            <p:nvSpPr>
              <p:cNvPr id="3486" name="Rectangle 3485">
                <a:extLst>
                  <a:ext uri="{FF2B5EF4-FFF2-40B4-BE49-F238E27FC236}">
                    <a16:creationId xmlns:a16="http://schemas.microsoft.com/office/drawing/2014/main" id="{8825263B-DED1-4B95-A73A-96E831345DD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7" name="Rectangle 3486">
                <a:extLst>
                  <a:ext uri="{FF2B5EF4-FFF2-40B4-BE49-F238E27FC236}">
                    <a16:creationId xmlns:a16="http://schemas.microsoft.com/office/drawing/2014/main" id="{DEF5D959-9C20-495B-BB0F-C507915F394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88" name="Group 3487">
            <a:extLst>
              <a:ext uri="{FF2B5EF4-FFF2-40B4-BE49-F238E27FC236}">
                <a16:creationId xmlns:a16="http://schemas.microsoft.com/office/drawing/2014/main" id="{39C68098-E62B-42B0-872B-FD2190014C6A}"/>
              </a:ext>
            </a:extLst>
          </p:cNvPr>
          <p:cNvGrpSpPr/>
          <p:nvPr/>
        </p:nvGrpSpPr>
        <p:grpSpPr>
          <a:xfrm>
            <a:off x="6802297" y="3556529"/>
            <a:ext cx="378000" cy="342000"/>
            <a:chOff x="832124" y="3312415"/>
            <a:chExt cx="504000" cy="453600"/>
          </a:xfrm>
        </p:grpSpPr>
        <p:sp>
          <p:nvSpPr>
            <p:cNvPr id="3489" name="Rectangle 3488">
              <a:extLst>
                <a:ext uri="{FF2B5EF4-FFF2-40B4-BE49-F238E27FC236}">
                  <a16:creationId xmlns:a16="http://schemas.microsoft.com/office/drawing/2014/main" id="{E10767DA-071D-4F07-87BF-A6DC1F245D8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90" name="Group 3489">
              <a:extLst>
                <a:ext uri="{FF2B5EF4-FFF2-40B4-BE49-F238E27FC236}">
                  <a16:creationId xmlns:a16="http://schemas.microsoft.com/office/drawing/2014/main" id="{5C229A7B-7CF0-4799-A65F-1DDA88460AC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91" name="Rectangle 3490">
                <a:extLst>
                  <a:ext uri="{FF2B5EF4-FFF2-40B4-BE49-F238E27FC236}">
                    <a16:creationId xmlns:a16="http://schemas.microsoft.com/office/drawing/2014/main" id="{2BD14FCC-B0EC-4E12-8ABF-95FC03CDBB5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90</a:t>
                </a:r>
              </a:p>
            </p:txBody>
          </p:sp>
          <p:sp>
            <p:nvSpPr>
              <p:cNvPr id="3492" name="Rectangle 3491">
                <a:extLst>
                  <a:ext uri="{FF2B5EF4-FFF2-40B4-BE49-F238E27FC236}">
                    <a16:creationId xmlns:a16="http://schemas.microsoft.com/office/drawing/2014/main" id="{5F9D7531-9A61-497F-9432-152F3BB85B3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93" name="Rectangle 3492">
                <a:extLst>
                  <a:ext uri="{FF2B5EF4-FFF2-40B4-BE49-F238E27FC236}">
                    <a16:creationId xmlns:a16="http://schemas.microsoft.com/office/drawing/2014/main" id="{6591729A-536E-40E4-B420-59C153730C0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494" name="Group 3493">
            <a:extLst>
              <a:ext uri="{FF2B5EF4-FFF2-40B4-BE49-F238E27FC236}">
                <a16:creationId xmlns:a16="http://schemas.microsoft.com/office/drawing/2014/main" id="{DC69A5EB-9A09-42F6-90F4-CD1E05DD72BD}"/>
              </a:ext>
            </a:extLst>
          </p:cNvPr>
          <p:cNvGrpSpPr/>
          <p:nvPr/>
        </p:nvGrpSpPr>
        <p:grpSpPr>
          <a:xfrm>
            <a:off x="6802297" y="3897853"/>
            <a:ext cx="378000" cy="342000"/>
            <a:chOff x="832124" y="3312415"/>
            <a:chExt cx="504000" cy="453600"/>
          </a:xfrm>
        </p:grpSpPr>
        <p:sp>
          <p:nvSpPr>
            <p:cNvPr id="3495" name="Rectangle 3494">
              <a:extLst>
                <a:ext uri="{FF2B5EF4-FFF2-40B4-BE49-F238E27FC236}">
                  <a16:creationId xmlns:a16="http://schemas.microsoft.com/office/drawing/2014/main" id="{449FAA53-240D-45F8-9B5A-08693725110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496" name="Group 3495">
              <a:extLst>
                <a:ext uri="{FF2B5EF4-FFF2-40B4-BE49-F238E27FC236}">
                  <a16:creationId xmlns:a16="http://schemas.microsoft.com/office/drawing/2014/main" id="{9052A37F-5F07-4E15-97B2-3654653961D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497" name="Rectangle 3496">
                <a:extLst>
                  <a:ext uri="{FF2B5EF4-FFF2-40B4-BE49-F238E27FC236}">
                    <a16:creationId xmlns:a16="http://schemas.microsoft.com/office/drawing/2014/main" id="{523D6A79-9207-4532-85EE-365D08DACE8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91</a:t>
                </a:r>
              </a:p>
            </p:txBody>
          </p:sp>
          <p:sp>
            <p:nvSpPr>
              <p:cNvPr id="3498" name="Rectangle 3497">
                <a:extLst>
                  <a:ext uri="{FF2B5EF4-FFF2-40B4-BE49-F238E27FC236}">
                    <a16:creationId xmlns:a16="http://schemas.microsoft.com/office/drawing/2014/main" id="{C1D59EEF-A0FD-4FF8-9FCD-D478B090440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99" name="Rectangle 3498">
                <a:extLst>
                  <a:ext uri="{FF2B5EF4-FFF2-40B4-BE49-F238E27FC236}">
                    <a16:creationId xmlns:a16="http://schemas.microsoft.com/office/drawing/2014/main" id="{37EE4270-4BC3-4620-B24B-30B1800BC3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00" name="Group 3499">
            <a:extLst>
              <a:ext uri="{FF2B5EF4-FFF2-40B4-BE49-F238E27FC236}">
                <a16:creationId xmlns:a16="http://schemas.microsoft.com/office/drawing/2014/main" id="{B809B661-92F2-40AF-91A1-BCFE3BD0B1C8}"/>
              </a:ext>
            </a:extLst>
          </p:cNvPr>
          <p:cNvGrpSpPr/>
          <p:nvPr/>
        </p:nvGrpSpPr>
        <p:grpSpPr>
          <a:xfrm>
            <a:off x="6802297" y="4237103"/>
            <a:ext cx="378000" cy="342000"/>
            <a:chOff x="832124" y="3312415"/>
            <a:chExt cx="504000" cy="453600"/>
          </a:xfrm>
        </p:grpSpPr>
        <p:sp>
          <p:nvSpPr>
            <p:cNvPr id="3501" name="Rectangle 3500">
              <a:extLst>
                <a:ext uri="{FF2B5EF4-FFF2-40B4-BE49-F238E27FC236}">
                  <a16:creationId xmlns:a16="http://schemas.microsoft.com/office/drawing/2014/main" id="{A33B5C91-4E9A-4DBC-94E7-8DCA12C0FB1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02" name="Group 3501">
              <a:extLst>
                <a:ext uri="{FF2B5EF4-FFF2-40B4-BE49-F238E27FC236}">
                  <a16:creationId xmlns:a16="http://schemas.microsoft.com/office/drawing/2014/main" id="{3AAAC62B-9339-4BD1-BE29-C9DD73E47DD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03" name="Rectangle 3502">
                <a:extLst>
                  <a:ext uri="{FF2B5EF4-FFF2-40B4-BE49-F238E27FC236}">
                    <a16:creationId xmlns:a16="http://schemas.microsoft.com/office/drawing/2014/main" id="{4286522E-62AE-44C4-B044-50AA7346A8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92</a:t>
                </a:r>
              </a:p>
            </p:txBody>
          </p:sp>
          <p:sp>
            <p:nvSpPr>
              <p:cNvPr id="3504" name="Rectangle 3503">
                <a:extLst>
                  <a:ext uri="{FF2B5EF4-FFF2-40B4-BE49-F238E27FC236}">
                    <a16:creationId xmlns:a16="http://schemas.microsoft.com/office/drawing/2014/main" id="{20EA3233-1617-4E01-9BD4-BD9612AAF06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05" name="Rectangle 3504">
                <a:extLst>
                  <a:ext uri="{FF2B5EF4-FFF2-40B4-BE49-F238E27FC236}">
                    <a16:creationId xmlns:a16="http://schemas.microsoft.com/office/drawing/2014/main" id="{B1401B20-7D84-4379-910B-80D13C09D0D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06" name="Group 3505">
            <a:extLst>
              <a:ext uri="{FF2B5EF4-FFF2-40B4-BE49-F238E27FC236}">
                <a16:creationId xmlns:a16="http://schemas.microsoft.com/office/drawing/2014/main" id="{55BAF3FE-744C-4702-A46D-14E93A3ECC40}"/>
              </a:ext>
            </a:extLst>
          </p:cNvPr>
          <p:cNvGrpSpPr/>
          <p:nvPr/>
        </p:nvGrpSpPr>
        <p:grpSpPr>
          <a:xfrm>
            <a:off x="6802297" y="4578427"/>
            <a:ext cx="378000" cy="342000"/>
            <a:chOff x="832124" y="3312415"/>
            <a:chExt cx="504000" cy="453600"/>
          </a:xfrm>
        </p:grpSpPr>
        <p:sp>
          <p:nvSpPr>
            <p:cNvPr id="3507" name="Rectangle 3506">
              <a:extLst>
                <a:ext uri="{FF2B5EF4-FFF2-40B4-BE49-F238E27FC236}">
                  <a16:creationId xmlns:a16="http://schemas.microsoft.com/office/drawing/2014/main" id="{534ACFCA-0D04-44D9-88B8-0A6F1FF710E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08" name="Group 3507">
              <a:extLst>
                <a:ext uri="{FF2B5EF4-FFF2-40B4-BE49-F238E27FC236}">
                  <a16:creationId xmlns:a16="http://schemas.microsoft.com/office/drawing/2014/main" id="{0A0A9034-1514-489F-B340-AC67EE91C41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09" name="Rectangle 3508">
                <a:extLst>
                  <a:ext uri="{FF2B5EF4-FFF2-40B4-BE49-F238E27FC236}">
                    <a16:creationId xmlns:a16="http://schemas.microsoft.com/office/drawing/2014/main" id="{F00ABEB2-053C-491B-8B78-B95D75FFEE9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93</a:t>
                </a:r>
              </a:p>
            </p:txBody>
          </p:sp>
          <p:sp>
            <p:nvSpPr>
              <p:cNvPr id="3510" name="Rectangle 3509">
                <a:extLst>
                  <a:ext uri="{FF2B5EF4-FFF2-40B4-BE49-F238E27FC236}">
                    <a16:creationId xmlns:a16="http://schemas.microsoft.com/office/drawing/2014/main" id="{D0123611-0D08-4EC0-AA9A-113CDB1B40A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11" name="Rectangle 3510">
                <a:extLst>
                  <a:ext uri="{FF2B5EF4-FFF2-40B4-BE49-F238E27FC236}">
                    <a16:creationId xmlns:a16="http://schemas.microsoft.com/office/drawing/2014/main" id="{0A7105DA-4993-490D-A538-A461A9AD779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12" name="Group 3511">
            <a:extLst>
              <a:ext uri="{FF2B5EF4-FFF2-40B4-BE49-F238E27FC236}">
                <a16:creationId xmlns:a16="http://schemas.microsoft.com/office/drawing/2014/main" id="{57298F44-E33B-40A4-8C74-FB092E71B82E}"/>
              </a:ext>
            </a:extLst>
          </p:cNvPr>
          <p:cNvGrpSpPr/>
          <p:nvPr/>
        </p:nvGrpSpPr>
        <p:grpSpPr>
          <a:xfrm>
            <a:off x="6802297" y="4914682"/>
            <a:ext cx="378000" cy="342000"/>
            <a:chOff x="832124" y="3312415"/>
            <a:chExt cx="504000" cy="453600"/>
          </a:xfrm>
        </p:grpSpPr>
        <p:sp>
          <p:nvSpPr>
            <p:cNvPr id="3513" name="Rectangle 3512">
              <a:extLst>
                <a:ext uri="{FF2B5EF4-FFF2-40B4-BE49-F238E27FC236}">
                  <a16:creationId xmlns:a16="http://schemas.microsoft.com/office/drawing/2014/main" id="{E382C849-02E6-4E84-80B9-55768E2A7A3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14" name="Group 3513">
              <a:extLst>
                <a:ext uri="{FF2B5EF4-FFF2-40B4-BE49-F238E27FC236}">
                  <a16:creationId xmlns:a16="http://schemas.microsoft.com/office/drawing/2014/main" id="{63EF2F06-71A3-4051-8684-591A8048EB8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15" name="Rectangle 3514">
                <a:extLst>
                  <a:ext uri="{FF2B5EF4-FFF2-40B4-BE49-F238E27FC236}">
                    <a16:creationId xmlns:a16="http://schemas.microsoft.com/office/drawing/2014/main" id="{961837AB-052D-4881-8909-E81BDFEB54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94</a:t>
                </a:r>
              </a:p>
            </p:txBody>
          </p:sp>
          <p:sp>
            <p:nvSpPr>
              <p:cNvPr id="3516" name="Rectangle 3515">
                <a:extLst>
                  <a:ext uri="{FF2B5EF4-FFF2-40B4-BE49-F238E27FC236}">
                    <a16:creationId xmlns:a16="http://schemas.microsoft.com/office/drawing/2014/main" id="{CB3FBF0C-F6C7-4808-87B5-08116C01A25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17" name="Rectangle 3516">
                <a:extLst>
                  <a:ext uri="{FF2B5EF4-FFF2-40B4-BE49-F238E27FC236}">
                    <a16:creationId xmlns:a16="http://schemas.microsoft.com/office/drawing/2014/main" id="{4086C6F4-FC2E-473B-8C4A-EBD1916B23C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18" name="Group 3517">
            <a:extLst>
              <a:ext uri="{FF2B5EF4-FFF2-40B4-BE49-F238E27FC236}">
                <a16:creationId xmlns:a16="http://schemas.microsoft.com/office/drawing/2014/main" id="{05066C3B-A42B-4A2D-8DFE-377F9FAF978C}"/>
              </a:ext>
            </a:extLst>
          </p:cNvPr>
          <p:cNvGrpSpPr/>
          <p:nvPr/>
        </p:nvGrpSpPr>
        <p:grpSpPr>
          <a:xfrm>
            <a:off x="7178815" y="2878950"/>
            <a:ext cx="378000" cy="342000"/>
            <a:chOff x="832124" y="3312415"/>
            <a:chExt cx="504000" cy="453600"/>
          </a:xfrm>
        </p:grpSpPr>
        <p:sp>
          <p:nvSpPr>
            <p:cNvPr id="3519" name="Rectangle 3518">
              <a:extLst>
                <a:ext uri="{FF2B5EF4-FFF2-40B4-BE49-F238E27FC236}">
                  <a16:creationId xmlns:a16="http://schemas.microsoft.com/office/drawing/2014/main" id="{E342BD7C-C9A8-4E09-A1C3-179B5F4DFE5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20" name="Group 3519">
              <a:extLst>
                <a:ext uri="{FF2B5EF4-FFF2-40B4-BE49-F238E27FC236}">
                  <a16:creationId xmlns:a16="http://schemas.microsoft.com/office/drawing/2014/main" id="{177D47E4-03D5-4843-ACEE-BABAA24B9BD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21" name="Rectangle 3520">
                <a:extLst>
                  <a:ext uri="{FF2B5EF4-FFF2-40B4-BE49-F238E27FC236}">
                    <a16:creationId xmlns:a16="http://schemas.microsoft.com/office/drawing/2014/main" id="{9EC17EE6-15D3-45E8-A170-DFB3EED1CB7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85</a:t>
                </a:r>
              </a:p>
            </p:txBody>
          </p:sp>
          <p:sp>
            <p:nvSpPr>
              <p:cNvPr id="3522" name="Rectangle 3521">
                <a:extLst>
                  <a:ext uri="{FF2B5EF4-FFF2-40B4-BE49-F238E27FC236}">
                    <a16:creationId xmlns:a16="http://schemas.microsoft.com/office/drawing/2014/main" id="{C10E0609-392F-4983-8B7D-AE6287C089E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23" name="Rectangle 3522">
                <a:extLst>
                  <a:ext uri="{FF2B5EF4-FFF2-40B4-BE49-F238E27FC236}">
                    <a16:creationId xmlns:a16="http://schemas.microsoft.com/office/drawing/2014/main" id="{556E553F-63F6-4785-BF68-76540712B40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24" name="Group 3523">
            <a:extLst>
              <a:ext uri="{FF2B5EF4-FFF2-40B4-BE49-F238E27FC236}">
                <a16:creationId xmlns:a16="http://schemas.microsoft.com/office/drawing/2014/main" id="{F745AAC8-F38A-4F54-BCE0-64A8BF43FD46}"/>
              </a:ext>
            </a:extLst>
          </p:cNvPr>
          <p:cNvGrpSpPr/>
          <p:nvPr/>
        </p:nvGrpSpPr>
        <p:grpSpPr>
          <a:xfrm>
            <a:off x="7178815" y="3220274"/>
            <a:ext cx="378000" cy="342000"/>
            <a:chOff x="832124" y="3312415"/>
            <a:chExt cx="504000" cy="453600"/>
          </a:xfrm>
        </p:grpSpPr>
        <p:sp>
          <p:nvSpPr>
            <p:cNvPr id="3525" name="Rectangle 3524">
              <a:extLst>
                <a:ext uri="{FF2B5EF4-FFF2-40B4-BE49-F238E27FC236}">
                  <a16:creationId xmlns:a16="http://schemas.microsoft.com/office/drawing/2014/main" id="{C6A2AF5C-D0B6-49A3-A336-BD1881FA7F1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26" name="Group 3525">
              <a:extLst>
                <a:ext uri="{FF2B5EF4-FFF2-40B4-BE49-F238E27FC236}">
                  <a16:creationId xmlns:a16="http://schemas.microsoft.com/office/drawing/2014/main" id="{D9603BBC-7BE9-4A21-B8F2-ED54782D313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27" name="Rectangle 3526">
                <a:extLst>
                  <a:ext uri="{FF2B5EF4-FFF2-40B4-BE49-F238E27FC236}">
                    <a16:creationId xmlns:a16="http://schemas.microsoft.com/office/drawing/2014/main" id="{DE6EE684-4594-4A5D-9315-9EA5C5D3720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84</a:t>
                </a:r>
              </a:p>
            </p:txBody>
          </p:sp>
          <p:sp>
            <p:nvSpPr>
              <p:cNvPr id="3528" name="Rectangle 3527">
                <a:extLst>
                  <a:ext uri="{FF2B5EF4-FFF2-40B4-BE49-F238E27FC236}">
                    <a16:creationId xmlns:a16="http://schemas.microsoft.com/office/drawing/2014/main" id="{C52D343F-9392-4544-AE9E-C6A11690802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29" name="Rectangle 3528">
                <a:extLst>
                  <a:ext uri="{FF2B5EF4-FFF2-40B4-BE49-F238E27FC236}">
                    <a16:creationId xmlns:a16="http://schemas.microsoft.com/office/drawing/2014/main" id="{2F0CD81B-BEB0-40DB-9267-89E64764DE1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30" name="Group 3529">
            <a:extLst>
              <a:ext uri="{FF2B5EF4-FFF2-40B4-BE49-F238E27FC236}">
                <a16:creationId xmlns:a16="http://schemas.microsoft.com/office/drawing/2014/main" id="{81085989-E0B9-49B2-878C-3DAD188B6157}"/>
              </a:ext>
            </a:extLst>
          </p:cNvPr>
          <p:cNvGrpSpPr/>
          <p:nvPr/>
        </p:nvGrpSpPr>
        <p:grpSpPr>
          <a:xfrm>
            <a:off x="7178815" y="3556529"/>
            <a:ext cx="378000" cy="342000"/>
            <a:chOff x="832124" y="3312415"/>
            <a:chExt cx="504000" cy="453600"/>
          </a:xfrm>
        </p:grpSpPr>
        <p:sp>
          <p:nvSpPr>
            <p:cNvPr id="3531" name="Rectangle 3530">
              <a:extLst>
                <a:ext uri="{FF2B5EF4-FFF2-40B4-BE49-F238E27FC236}">
                  <a16:creationId xmlns:a16="http://schemas.microsoft.com/office/drawing/2014/main" id="{5DAC73EF-7C86-4791-9A33-4FB4FC7AFEB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32" name="Group 3531">
              <a:extLst>
                <a:ext uri="{FF2B5EF4-FFF2-40B4-BE49-F238E27FC236}">
                  <a16:creationId xmlns:a16="http://schemas.microsoft.com/office/drawing/2014/main" id="{8F4B54A9-8050-4C3A-BA15-549D253DFC7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33" name="Rectangle 3532">
                <a:extLst>
                  <a:ext uri="{FF2B5EF4-FFF2-40B4-BE49-F238E27FC236}">
                    <a16:creationId xmlns:a16="http://schemas.microsoft.com/office/drawing/2014/main" id="{CE7506D6-DCD2-4CED-A146-3FC59B4BFB7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83</a:t>
                </a:r>
              </a:p>
            </p:txBody>
          </p:sp>
          <p:sp>
            <p:nvSpPr>
              <p:cNvPr id="3534" name="Rectangle 3533">
                <a:extLst>
                  <a:ext uri="{FF2B5EF4-FFF2-40B4-BE49-F238E27FC236}">
                    <a16:creationId xmlns:a16="http://schemas.microsoft.com/office/drawing/2014/main" id="{B93A93D0-57F5-4C91-B877-13F6B5A9F13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35" name="Rectangle 3534">
                <a:extLst>
                  <a:ext uri="{FF2B5EF4-FFF2-40B4-BE49-F238E27FC236}">
                    <a16:creationId xmlns:a16="http://schemas.microsoft.com/office/drawing/2014/main" id="{AF2AF14D-25A4-4895-B0F1-6FD4E564C39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48" name="Group 3547">
            <a:extLst>
              <a:ext uri="{FF2B5EF4-FFF2-40B4-BE49-F238E27FC236}">
                <a16:creationId xmlns:a16="http://schemas.microsoft.com/office/drawing/2014/main" id="{AD5B8A59-1E4A-46A0-843D-61650B902CD3}"/>
              </a:ext>
            </a:extLst>
          </p:cNvPr>
          <p:cNvGrpSpPr/>
          <p:nvPr/>
        </p:nvGrpSpPr>
        <p:grpSpPr>
          <a:xfrm>
            <a:off x="7178815" y="4578427"/>
            <a:ext cx="378000" cy="342000"/>
            <a:chOff x="832124" y="3312415"/>
            <a:chExt cx="504000" cy="453600"/>
          </a:xfrm>
        </p:grpSpPr>
        <p:sp>
          <p:nvSpPr>
            <p:cNvPr id="3549" name="Rectangle 3548">
              <a:extLst>
                <a:ext uri="{FF2B5EF4-FFF2-40B4-BE49-F238E27FC236}">
                  <a16:creationId xmlns:a16="http://schemas.microsoft.com/office/drawing/2014/main" id="{1F9544B4-F653-4C09-81D4-14986D3F496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50" name="Group 3549">
              <a:extLst>
                <a:ext uri="{FF2B5EF4-FFF2-40B4-BE49-F238E27FC236}">
                  <a16:creationId xmlns:a16="http://schemas.microsoft.com/office/drawing/2014/main" id="{94961501-B3CF-46EB-8DB6-7D0A3EC6CB6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51" name="Rectangle 3550">
                <a:extLst>
                  <a:ext uri="{FF2B5EF4-FFF2-40B4-BE49-F238E27FC236}">
                    <a16:creationId xmlns:a16="http://schemas.microsoft.com/office/drawing/2014/main" id="{F26D9A27-A95E-43F0-A5A4-A99223AE0AE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82</a:t>
                </a:r>
              </a:p>
            </p:txBody>
          </p:sp>
          <p:sp>
            <p:nvSpPr>
              <p:cNvPr id="3552" name="Rectangle 3551">
                <a:extLst>
                  <a:ext uri="{FF2B5EF4-FFF2-40B4-BE49-F238E27FC236}">
                    <a16:creationId xmlns:a16="http://schemas.microsoft.com/office/drawing/2014/main" id="{CAAA0347-C1F2-4FCC-9361-3BA92401BE4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53" name="Rectangle 3552">
                <a:extLst>
                  <a:ext uri="{FF2B5EF4-FFF2-40B4-BE49-F238E27FC236}">
                    <a16:creationId xmlns:a16="http://schemas.microsoft.com/office/drawing/2014/main" id="{83CEEC9C-BCC0-4076-8D38-A425BBC03B7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54" name="Group 3553">
            <a:extLst>
              <a:ext uri="{FF2B5EF4-FFF2-40B4-BE49-F238E27FC236}">
                <a16:creationId xmlns:a16="http://schemas.microsoft.com/office/drawing/2014/main" id="{EA530F81-4F5E-4C4E-A959-D8F363F65575}"/>
              </a:ext>
            </a:extLst>
          </p:cNvPr>
          <p:cNvGrpSpPr/>
          <p:nvPr/>
        </p:nvGrpSpPr>
        <p:grpSpPr>
          <a:xfrm>
            <a:off x="7178815" y="4914682"/>
            <a:ext cx="378000" cy="342000"/>
            <a:chOff x="832124" y="3312415"/>
            <a:chExt cx="504000" cy="453600"/>
          </a:xfrm>
        </p:grpSpPr>
        <p:sp>
          <p:nvSpPr>
            <p:cNvPr id="3555" name="Rectangle 3554">
              <a:extLst>
                <a:ext uri="{FF2B5EF4-FFF2-40B4-BE49-F238E27FC236}">
                  <a16:creationId xmlns:a16="http://schemas.microsoft.com/office/drawing/2014/main" id="{8CE9F2B8-4568-4508-8295-A1638750732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56" name="Group 3555">
              <a:extLst>
                <a:ext uri="{FF2B5EF4-FFF2-40B4-BE49-F238E27FC236}">
                  <a16:creationId xmlns:a16="http://schemas.microsoft.com/office/drawing/2014/main" id="{CE910782-ADAD-4691-BFD7-0146DC9131A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57" name="Rectangle 3556">
                <a:extLst>
                  <a:ext uri="{FF2B5EF4-FFF2-40B4-BE49-F238E27FC236}">
                    <a16:creationId xmlns:a16="http://schemas.microsoft.com/office/drawing/2014/main" id="{2F871CF3-9516-45F6-AAD1-D2A23869F7F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81</a:t>
                </a:r>
              </a:p>
            </p:txBody>
          </p:sp>
          <p:sp>
            <p:nvSpPr>
              <p:cNvPr id="3558" name="Rectangle 3557">
                <a:extLst>
                  <a:ext uri="{FF2B5EF4-FFF2-40B4-BE49-F238E27FC236}">
                    <a16:creationId xmlns:a16="http://schemas.microsoft.com/office/drawing/2014/main" id="{4317B19B-3B7F-4BF7-87ED-21F9722CCFD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59" name="Rectangle 3558">
                <a:extLst>
                  <a:ext uri="{FF2B5EF4-FFF2-40B4-BE49-F238E27FC236}">
                    <a16:creationId xmlns:a16="http://schemas.microsoft.com/office/drawing/2014/main" id="{A7253733-B482-415C-954A-71C5499DE44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60" name="Group 3559">
            <a:extLst>
              <a:ext uri="{FF2B5EF4-FFF2-40B4-BE49-F238E27FC236}">
                <a16:creationId xmlns:a16="http://schemas.microsoft.com/office/drawing/2014/main" id="{3D7F77FC-6E87-479D-B65E-F8752D15387E}"/>
              </a:ext>
            </a:extLst>
          </p:cNvPr>
          <p:cNvGrpSpPr/>
          <p:nvPr/>
        </p:nvGrpSpPr>
        <p:grpSpPr>
          <a:xfrm>
            <a:off x="7552178" y="2537865"/>
            <a:ext cx="378000" cy="342000"/>
            <a:chOff x="832124" y="3312415"/>
            <a:chExt cx="504000" cy="453600"/>
          </a:xfrm>
        </p:grpSpPr>
        <p:sp>
          <p:nvSpPr>
            <p:cNvPr id="3561" name="Rectangle 3560">
              <a:extLst>
                <a:ext uri="{FF2B5EF4-FFF2-40B4-BE49-F238E27FC236}">
                  <a16:creationId xmlns:a16="http://schemas.microsoft.com/office/drawing/2014/main" id="{D47EC379-5EC4-4477-9727-9446501D22A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62" name="Group 3561">
              <a:extLst>
                <a:ext uri="{FF2B5EF4-FFF2-40B4-BE49-F238E27FC236}">
                  <a16:creationId xmlns:a16="http://schemas.microsoft.com/office/drawing/2014/main" id="{A0EBE7F4-6F5E-46E3-A9E1-5C319C89561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63" name="Rectangle 3562">
                <a:extLst>
                  <a:ext uri="{FF2B5EF4-FFF2-40B4-BE49-F238E27FC236}">
                    <a16:creationId xmlns:a16="http://schemas.microsoft.com/office/drawing/2014/main" id="{FEA822AB-613B-4E69-93EC-5571BBDA16C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71</a:t>
                </a:r>
              </a:p>
            </p:txBody>
          </p:sp>
          <p:sp>
            <p:nvSpPr>
              <p:cNvPr id="3564" name="Rectangle 3563">
                <a:extLst>
                  <a:ext uri="{FF2B5EF4-FFF2-40B4-BE49-F238E27FC236}">
                    <a16:creationId xmlns:a16="http://schemas.microsoft.com/office/drawing/2014/main" id="{6541F1BE-CE15-4D65-9B58-36F7D473174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65" name="Rectangle 3564">
                <a:extLst>
                  <a:ext uri="{FF2B5EF4-FFF2-40B4-BE49-F238E27FC236}">
                    <a16:creationId xmlns:a16="http://schemas.microsoft.com/office/drawing/2014/main" id="{BBC2F5D7-27C2-43A0-AD58-13D2FECB281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66" name="Group 3565">
            <a:extLst>
              <a:ext uri="{FF2B5EF4-FFF2-40B4-BE49-F238E27FC236}">
                <a16:creationId xmlns:a16="http://schemas.microsoft.com/office/drawing/2014/main" id="{197740AB-7A1B-4EA7-8D69-A6A8941DF9F3}"/>
              </a:ext>
            </a:extLst>
          </p:cNvPr>
          <p:cNvGrpSpPr/>
          <p:nvPr/>
        </p:nvGrpSpPr>
        <p:grpSpPr>
          <a:xfrm>
            <a:off x="7925558" y="2537865"/>
            <a:ext cx="378000" cy="342000"/>
            <a:chOff x="832124" y="3312415"/>
            <a:chExt cx="504000" cy="453600"/>
          </a:xfrm>
        </p:grpSpPr>
        <p:sp>
          <p:nvSpPr>
            <p:cNvPr id="3567" name="Rectangle 3566">
              <a:extLst>
                <a:ext uri="{FF2B5EF4-FFF2-40B4-BE49-F238E27FC236}">
                  <a16:creationId xmlns:a16="http://schemas.microsoft.com/office/drawing/2014/main" id="{F68DB9FB-141C-442A-AA45-8C497DF2D71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68" name="Group 3567">
              <a:extLst>
                <a:ext uri="{FF2B5EF4-FFF2-40B4-BE49-F238E27FC236}">
                  <a16:creationId xmlns:a16="http://schemas.microsoft.com/office/drawing/2014/main" id="{145D7B53-3D66-40F7-85BA-14A342A9A73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69" name="Rectangle 3568">
                <a:extLst>
                  <a:ext uri="{FF2B5EF4-FFF2-40B4-BE49-F238E27FC236}">
                    <a16:creationId xmlns:a16="http://schemas.microsoft.com/office/drawing/2014/main" id="{7C467D47-E5E5-42A7-B274-30A273196D7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70</a:t>
                </a:r>
              </a:p>
            </p:txBody>
          </p:sp>
          <p:sp>
            <p:nvSpPr>
              <p:cNvPr id="3570" name="Rectangle 3569">
                <a:extLst>
                  <a:ext uri="{FF2B5EF4-FFF2-40B4-BE49-F238E27FC236}">
                    <a16:creationId xmlns:a16="http://schemas.microsoft.com/office/drawing/2014/main" id="{9A35E576-5844-46A6-AC28-140DB79B807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71" name="Rectangle 3570">
                <a:extLst>
                  <a:ext uri="{FF2B5EF4-FFF2-40B4-BE49-F238E27FC236}">
                    <a16:creationId xmlns:a16="http://schemas.microsoft.com/office/drawing/2014/main" id="{3FA11925-9A1F-46AC-B74F-70002C73522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72" name="Group 3571">
            <a:extLst>
              <a:ext uri="{FF2B5EF4-FFF2-40B4-BE49-F238E27FC236}">
                <a16:creationId xmlns:a16="http://schemas.microsoft.com/office/drawing/2014/main" id="{A1ACA43D-C492-45D4-A65B-5734DC2A182E}"/>
              </a:ext>
            </a:extLst>
          </p:cNvPr>
          <p:cNvGrpSpPr/>
          <p:nvPr/>
        </p:nvGrpSpPr>
        <p:grpSpPr>
          <a:xfrm>
            <a:off x="6802297" y="2537865"/>
            <a:ext cx="378000" cy="342000"/>
            <a:chOff x="832124" y="3312415"/>
            <a:chExt cx="504000" cy="453600"/>
          </a:xfrm>
        </p:grpSpPr>
        <p:sp>
          <p:nvSpPr>
            <p:cNvPr id="3573" name="Rectangle 3572">
              <a:extLst>
                <a:ext uri="{FF2B5EF4-FFF2-40B4-BE49-F238E27FC236}">
                  <a16:creationId xmlns:a16="http://schemas.microsoft.com/office/drawing/2014/main" id="{F552714E-0873-49A8-9882-D97106E6DDC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74" name="Group 3573">
              <a:extLst>
                <a:ext uri="{FF2B5EF4-FFF2-40B4-BE49-F238E27FC236}">
                  <a16:creationId xmlns:a16="http://schemas.microsoft.com/office/drawing/2014/main" id="{874B7AC3-ADF6-4450-A41C-C59A5214279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75" name="Rectangle 3574">
                <a:extLst>
                  <a:ext uri="{FF2B5EF4-FFF2-40B4-BE49-F238E27FC236}">
                    <a16:creationId xmlns:a16="http://schemas.microsoft.com/office/drawing/2014/main" id="{021BF80B-55A8-4E34-A696-E19C6918CE1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87</a:t>
                </a:r>
              </a:p>
            </p:txBody>
          </p:sp>
          <p:sp>
            <p:nvSpPr>
              <p:cNvPr id="3576" name="Rectangle 3575">
                <a:extLst>
                  <a:ext uri="{FF2B5EF4-FFF2-40B4-BE49-F238E27FC236}">
                    <a16:creationId xmlns:a16="http://schemas.microsoft.com/office/drawing/2014/main" id="{E1557960-0AAF-449B-A3AB-D33387F9270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77" name="Rectangle 3576">
                <a:extLst>
                  <a:ext uri="{FF2B5EF4-FFF2-40B4-BE49-F238E27FC236}">
                    <a16:creationId xmlns:a16="http://schemas.microsoft.com/office/drawing/2014/main" id="{2FE05212-5247-4DA9-8E01-A4FBCF5F405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78" name="Group 3577">
            <a:extLst>
              <a:ext uri="{FF2B5EF4-FFF2-40B4-BE49-F238E27FC236}">
                <a16:creationId xmlns:a16="http://schemas.microsoft.com/office/drawing/2014/main" id="{A4C87EEE-A1EC-407A-A21E-1C2EB840055F}"/>
              </a:ext>
            </a:extLst>
          </p:cNvPr>
          <p:cNvGrpSpPr/>
          <p:nvPr/>
        </p:nvGrpSpPr>
        <p:grpSpPr>
          <a:xfrm>
            <a:off x="7178815" y="2537865"/>
            <a:ext cx="378000" cy="342000"/>
            <a:chOff x="832124" y="3312415"/>
            <a:chExt cx="504000" cy="453600"/>
          </a:xfrm>
        </p:grpSpPr>
        <p:sp>
          <p:nvSpPr>
            <p:cNvPr id="3579" name="Rectangle 3578">
              <a:extLst>
                <a:ext uri="{FF2B5EF4-FFF2-40B4-BE49-F238E27FC236}">
                  <a16:creationId xmlns:a16="http://schemas.microsoft.com/office/drawing/2014/main" id="{B1D5E9A1-19B2-46EC-857B-DF84786BE2C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80" name="Group 3579">
              <a:extLst>
                <a:ext uri="{FF2B5EF4-FFF2-40B4-BE49-F238E27FC236}">
                  <a16:creationId xmlns:a16="http://schemas.microsoft.com/office/drawing/2014/main" id="{DB09DD0F-8D11-4E04-ABD8-B9732AE55B4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81" name="Rectangle 3580">
                <a:extLst>
                  <a:ext uri="{FF2B5EF4-FFF2-40B4-BE49-F238E27FC236}">
                    <a16:creationId xmlns:a16="http://schemas.microsoft.com/office/drawing/2014/main" id="{6D60AFEB-6634-4C67-B6D1-EBB67EA25DC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86</a:t>
                </a:r>
              </a:p>
            </p:txBody>
          </p:sp>
          <p:sp>
            <p:nvSpPr>
              <p:cNvPr id="3582" name="Rectangle 3581">
                <a:extLst>
                  <a:ext uri="{FF2B5EF4-FFF2-40B4-BE49-F238E27FC236}">
                    <a16:creationId xmlns:a16="http://schemas.microsoft.com/office/drawing/2014/main" id="{F0B94DBC-EECB-43F7-B76C-6A2D8BF4FD1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83" name="Rectangle 3582">
                <a:extLst>
                  <a:ext uri="{FF2B5EF4-FFF2-40B4-BE49-F238E27FC236}">
                    <a16:creationId xmlns:a16="http://schemas.microsoft.com/office/drawing/2014/main" id="{797848B9-C9D1-4C5B-B25B-86D17F7EB80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84" name="Group 3583">
            <a:extLst>
              <a:ext uri="{FF2B5EF4-FFF2-40B4-BE49-F238E27FC236}">
                <a16:creationId xmlns:a16="http://schemas.microsoft.com/office/drawing/2014/main" id="{80FFC9B6-7AA5-42D4-90A0-727CBA824B69}"/>
              </a:ext>
            </a:extLst>
          </p:cNvPr>
          <p:cNvGrpSpPr/>
          <p:nvPr/>
        </p:nvGrpSpPr>
        <p:grpSpPr>
          <a:xfrm>
            <a:off x="9422896" y="2878950"/>
            <a:ext cx="378000" cy="342000"/>
            <a:chOff x="832124" y="3312415"/>
            <a:chExt cx="504000" cy="453600"/>
          </a:xfrm>
        </p:grpSpPr>
        <p:sp>
          <p:nvSpPr>
            <p:cNvPr id="3585" name="Rectangle 3584">
              <a:extLst>
                <a:ext uri="{FF2B5EF4-FFF2-40B4-BE49-F238E27FC236}">
                  <a16:creationId xmlns:a16="http://schemas.microsoft.com/office/drawing/2014/main" id="{0ACD69C0-3232-4A5D-9ED7-F0CB56D8976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86" name="Group 3585">
              <a:extLst>
                <a:ext uri="{FF2B5EF4-FFF2-40B4-BE49-F238E27FC236}">
                  <a16:creationId xmlns:a16="http://schemas.microsoft.com/office/drawing/2014/main" id="{31FBF4B9-22EF-41DF-AB7B-9C13E68C008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87" name="Rectangle 3586">
                <a:extLst>
                  <a:ext uri="{FF2B5EF4-FFF2-40B4-BE49-F238E27FC236}">
                    <a16:creationId xmlns:a16="http://schemas.microsoft.com/office/drawing/2014/main" id="{C1BF1B52-B9FF-41E8-8E0B-DB58E6BEBE7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35</a:t>
                </a:r>
              </a:p>
            </p:txBody>
          </p:sp>
          <p:sp>
            <p:nvSpPr>
              <p:cNvPr id="3588" name="Rectangle 3587">
                <a:extLst>
                  <a:ext uri="{FF2B5EF4-FFF2-40B4-BE49-F238E27FC236}">
                    <a16:creationId xmlns:a16="http://schemas.microsoft.com/office/drawing/2014/main" id="{037BA88B-67F6-4F94-827F-FFAE52E8876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89" name="Rectangle 3588">
                <a:extLst>
                  <a:ext uri="{FF2B5EF4-FFF2-40B4-BE49-F238E27FC236}">
                    <a16:creationId xmlns:a16="http://schemas.microsoft.com/office/drawing/2014/main" id="{A993D938-6189-4B81-A666-CCDD26CFE4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90" name="Group 3589">
            <a:extLst>
              <a:ext uri="{FF2B5EF4-FFF2-40B4-BE49-F238E27FC236}">
                <a16:creationId xmlns:a16="http://schemas.microsoft.com/office/drawing/2014/main" id="{1F92F6D4-020E-4BFF-B102-BB0D67D5E943}"/>
              </a:ext>
            </a:extLst>
          </p:cNvPr>
          <p:cNvGrpSpPr/>
          <p:nvPr/>
        </p:nvGrpSpPr>
        <p:grpSpPr>
          <a:xfrm>
            <a:off x="9422896" y="3220274"/>
            <a:ext cx="378000" cy="342000"/>
            <a:chOff x="832124" y="3312415"/>
            <a:chExt cx="504000" cy="453600"/>
          </a:xfrm>
        </p:grpSpPr>
        <p:sp>
          <p:nvSpPr>
            <p:cNvPr id="3591" name="Rectangle 3590">
              <a:extLst>
                <a:ext uri="{FF2B5EF4-FFF2-40B4-BE49-F238E27FC236}">
                  <a16:creationId xmlns:a16="http://schemas.microsoft.com/office/drawing/2014/main" id="{6D1EA5E0-803C-4756-A3E7-C138901EBF1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92" name="Group 3591">
              <a:extLst>
                <a:ext uri="{FF2B5EF4-FFF2-40B4-BE49-F238E27FC236}">
                  <a16:creationId xmlns:a16="http://schemas.microsoft.com/office/drawing/2014/main" id="{DD9FD877-F0A9-4333-906D-C21E052DD82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93" name="Rectangle 3592">
                <a:extLst>
                  <a:ext uri="{FF2B5EF4-FFF2-40B4-BE49-F238E27FC236}">
                    <a16:creationId xmlns:a16="http://schemas.microsoft.com/office/drawing/2014/main" id="{A608DA34-7A24-43E5-A5AD-6107EBAD8FD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34</a:t>
                </a:r>
              </a:p>
            </p:txBody>
          </p:sp>
          <p:sp>
            <p:nvSpPr>
              <p:cNvPr id="3594" name="Rectangle 3593">
                <a:extLst>
                  <a:ext uri="{FF2B5EF4-FFF2-40B4-BE49-F238E27FC236}">
                    <a16:creationId xmlns:a16="http://schemas.microsoft.com/office/drawing/2014/main" id="{61ED27BB-C488-42BD-ACD0-48C4060353E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595" name="Rectangle 3594">
                <a:extLst>
                  <a:ext uri="{FF2B5EF4-FFF2-40B4-BE49-F238E27FC236}">
                    <a16:creationId xmlns:a16="http://schemas.microsoft.com/office/drawing/2014/main" id="{97B0FE4F-C9AE-4EE9-9097-D786C1CFBC6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596" name="Group 3595">
            <a:extLst>
              <a:ext uri="{FF2B5EF4-FFF2-40B4-BE49-F238E27FC236}">
                <a16:creationId xmlns:a16="http://schemas.microsoft.com/office/drawing/2014/main" id="{65961602-F286-4FC7-A5FC-B506BBFA86AC}"/>
              </a:ext>
            </a:extLst>
          </p:cNvPr>
          <p:cNvGrpSpPr/>
          <p:nvPr/>
        </p:nvGrpSpPr>
        <p:grpSpPr>
          <a:xfrm>
            <a:off x="9422896" y="3556529"/>
            <a:ext cx="378000" cy="342000"/>
            <a:chOff x="832124" y="3312415"/>
            <a:chExt cx="504000" cy="453600"/>
          </a:xfrm>
        </p:grpSpPr>
        <p:sp>
          <p:nvSpPr>
            <p:cNvPr id="3597" name="Rectangle 3596">
              <a:extLst>
                <a:ext uri="{FF2B5EF4-FFF2-40B4-BE49-F238E27FC236}">
                  <a16:creationId xmlns:a16="http://schemas.microsoft.com/office/drawing/2014/main" id="{AE1CDDCB-F780-4AB5-9078-00750599338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598" name="Group 3597">
              <a:extLst>
                <a:ext uri="{FF2B5EF4-FFF2-40B4-BE49-F238E27FC236}">
                  <a16:creationId xmlns:a16="http://schemas.microsoft.com/office/drawing/2014/main" id="{7A765519-F81B-4A42-B373-538AE06735C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599" name="Rectangle 3598">
                <a:extLst>
                  <a:ext uri="{FF2B5EF4-FFF2-40B4-BE49-F238E27FC236}">
                    <a16:creationId xmlns:a16="http://schemas.microsoft.com/office/drawing/2014/main" id="{84C3E49C-DD60-40B3-9B9C-C6895076098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33</a:t>
                </a:r>
              </a:p>
            </p:txBody>
          </p:sp>
          <p:sp>
            <p:nvSpPr>
              <p:cNvPr id="3600" name="Rectangle 3599">
                <a:extLst>
                  <a:ext uri="{FF2B5EF4-FFF2-40B4-BE49-F238E27FC236}">
                    <a16:creationId xmlns:a16="http://schemas.microsoft.com/office/drawing/2014/main" id="{49190F9D-9181-4F8F-B830-CCC145EDAF8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01" name="Rectangle 3600">
                <a:extLst>
                  <a:ext uri="{FF2B5EF4-FFF2-40B4-BE49-F238E27FC236}">
                    <a16:creationId xmlns:a16="http://schemas.microsoft.com/office/drawing/2014/main" id="{7A7BF785-FE02-4B31-A968-47DEF8DE52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02" name="Group 3601">
            <a:extLst>
              <a:ext uri="{FF2B5EF4-FFF2-40B4-BE49-F238E27FC236}">
                <a16:creationId xmlns:a16="http://schemas.microsoft.com/office/drawing/2014/main" id="{CDE6B9E0-B8AC-4E25-8169-590134D7CD5F}"/>
              </a:ext>
            </a:extLst>
          </p:cNvPr>
          <p:cNvGrpSpPr/>
          <p:nvPr/>
        </p:nvGrpSpPr>
        <p:grpSpPr>
          <a:xfrm>
            <a:off x="9422896" y="3897853"/>
            <a:ext cx="378000" cy="342000"/>
            <a:chOff x="832124" y="3312415"/>
            <a:chExt cx="504000" cy="453600"/>
          </a:xfrm>
        </p:grpSpPr>
        <p:sp>
          <p:nvSpPr>
            <p:cNvPr id="3603" name="Rectangle 3602">
              <a:extLst>
                <a:ext uri="{FF2B5EF4-FFF2-40B4-BE49-F238E27FC236}">
                  <a16:creationId xmlns:a16="http://schemas.microsoft.com/office/drawing/2014/main" id="{825B41CA-8929-4BAB-A011-730BDF4CA50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04" name="Group 3603">
              <a:extLst>
                <a:ext uri="{FF2B5EF4-FFF2-40B4-BE49-F238E27FC236}">
                  <a16:creationId xmlns:a16="http://schemas.microsoft.com/office/drawing/2014/main" id="{F6C42311-E090-4D6C-9167-02FAEA6410E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05" name="Rectangle 3604">
                <a:extLst>
                  <a:ext uri="{FF2B5EF4-FFF2-40B4-BE49-F238E27FC236}">
                    <a16:creationId xmlns:a16="http://schemas.microsoft.com/office/drawing/2014/main" id="{D59AB6F3-CD1C-447F-B1D4-767E29CB5C8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32</a:t>
                </a:r>
              </a:p>
            </p:txBody>
          </p:sp>
          <p:sp>
            <p:nvSpPr>
              <p:cNvPr id="3606" name="Rectangle 3605">
                <a:extLst>
                  <a:ext uri="{FF2B5EF4-FFF2-40B4-BE49-F238E27FC236}">
                    <a16:creationId xmlns:a16="http://schemas.microsoft.com/office/drawing/2014/main" id="{7003DA31-B33D-4E34-B946-7DF50EB60DF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07" name="Rectangle 3606">
                <a:extLst>
                  <a:ext uri="{FF2B5EF4-FFF2-40B4-BE49-F238E27FC236}">
                    <a16:creationId xmlns:a16="http://schemas.microsoft.com/office/drawing/2014/main" id="{E591D98D-4F53-4B18-AB08-AA491CB1D4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08" name="Group 3607">
            <a:extLst>
              <a:ext uri="{FF2B5EF4-FFF2-40B4-BE49-F238E27FC236}">
                <a16:creationId xmlns:a16="http://schemas.microsoft.com/office/drawing/2014/main" id="{28F4C331-8FF1-4358-A9D3-6B42D888215D}"/>
              </a:ext>
            </a:extLst>
          </p:cNvPr>
          <p:cNvGrpSpPr/>
          <p:nvPr/>
        </p:nvGrpSpPr>
        <p:grpSpPr>
          <a:xfrm>
            <a:off x="9422896" y="4237103"/>
            <a:ext cx="378000" cy="342000"/>
            <a:chOff x="832124" y="3312415"/>
            <a:chExt cx="504000" cy="453600"/>
          </a:xfrm>
        </p:grpSpPr>
        <p:sp>
          <p:nvSpPr>
            <p:cNvPr id="3609" name="Rectangle 3608">
              <a:extLst>
                <a:ext uri="{FF2B5EF4-FFF2-40B4-BE49-F238E27FC236}">
                  <a16:creationId xmlns:a16="http://schemas.microsoft.com/office/drawing/2014/main" id="{351ECFC9-1D18-4C85-8202-C9058419C51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10" name="Group 3609">
              <a:extLst>
                <a:ext uri="{FF2B5EF4-FFF2-40B4-BE49-F238E27FC236}">
                  <a16:creationId xmlns:a16="http://schemas.microsoft.com/office/drawing/2014/main" id="{6BE04425-5D4B-4906-A48D-3F6F6183989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11" name="Rectangle 3610">
                <a:extLst>
                  <a:ext uri="{FF2B5EF4-FFF2-40B4-BE49-F238E27FC236}">
                    <a16:creationId xmlns:a16="http://schemas.microsoft.com/office/drawing/2014/main" id="{DAEE2865-7738-4E24-B6DB-576A3B8A27D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31</a:t>
                </a:r>
              </a:p>
            </p:txBody>
          </p:sp>
          <p:sp>
            <p:nvSpPr>
              <p:cNvPr id="3612" name="Rectangle 3611">
                <a:extLst>
                  <a:ext uri="{FF2B5EF4-FFF2-40B4-BE49-F238E27FC236}">
                    <a16:creationId xmlns:a16="http://schemas.microsoft.com/office/drawing/2014/main" id="{B3FECFAB-148E-43C2-90B8-40BB89AACC2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13" name="Rectangle 3612">
                <a:extLst>
                  <a:ext uri="{FF2B5EF4-FFF2-40B4-BE49-F238E27FC236}">
                    <a16:creationId xmlns:a16="http://schemas.microsoft.com/office/drawing/2014/main" id="{BFC3682B-FFA4-45F0-8094-EBCC33BE27F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14" name="Group 3613">
            <a:extLst>
              <a:ext uri="{FF2B5EF4-FFF2-40B4-BE49-F238E27FC236}">
                <a16:creationId xmlns:a16="http://schemas.microsoft.com/office/drawing/2014/main" id="{51F6665F-3467-4F3E-B4FD-903F0D9459F0}"/>
              </a:ext>
            </a:extLst>
          </p:cNvPr>
          <p:cNvGrpSpPr/>
          <p:nvPr/>
        </p:nvGrpSpPr>
        <p:grpSpPr>
          <a:xfrm>
            <a:off x="9422896" y="4578427"/>
            <a:ext cx="378000" cy="342000"/>
            <a:chOff x="832124" y="3312415"/>
            <a:chExt cx="504000" cy="453600"/>
          </a:xfrm>
        </p:grpSpPr>
        <p:sp>
          <p:nvSpPr>
            <p:cNvPr id="3615" name="Rectangle 3614">
              <a:extLst>
                <a:ext uri="{FF2B5EF4-FFF2-40B4-BE49-F238E27FC236}">
                  <a16:creationId xmlns:a16="http://schemas.microsoft.com/office/drawing/2014/main" id="{8340F962-F1AF-4EB0-A5EE-F7D19C7A979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16" name="Group 3615">
              <a:extLst>
                <a:ext uri="{FF2B5EF4-FFF2-40B4-BE49-F238E27FC236}">
                  <a16:creationId xmlns:a16="http://schemas.microsoft.com/office/drawing/2014/main" id="{C4F4C5E1-F488-4360-B680-9070B45E128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17" name="Rectangle 3616">
                <a:extLst>
                  <a:ext uri="{FF2B5EF4-FFF2-40B4-BE49-F238E27FC236}">
                    <a16:creationId xmlns:a16="http://schemas.microsoft.com/office/drawing/2014/main" id="{9DC24735-F3E1-4F8A-8670-72BE32C642B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30</a:t>
                </a:r>
              </a:p>
            </p:txBody>
          </p:sp>
          <p:sp>
            <p:nvSpPr>
              <p:cNvPr id="3618" name="Rectangle 3617">
                <a:extLst>
                  <a:ext uri="{FF2B5EF4-FFF2-40B4-BE49-F238E27FC236}">
                    <a16:creationId xmlns:a16="http://schemas.microsoft.com/office/drawing/2014/main" id="{5256D37A-788A-4DC7-8F03-1515BF24A6A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19" name="Rectangle 3618">
                <a:extLst>
                  <a:ext uri="{FF2B5EF4-FFF2-40B4-BE49-F238E27FC236}">
                    <a16:creationId xmlns:a16="http://schemas.microsoft.com/office/drawing/2014/main" id="{03AE9B84-09B0-4C2F-AED2-80B9A384759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20" name="Group 3619">
            <a:extLst>
              <a:ext uri="{FF2B5EF4-FFF2-40B4-BE49-F238E27FC236}">
                <a16:creationId xmlns:a16="http://schemas.microsoft.com/office/drawing/2014/main" id="{F37523D4-469F-4CD1-840F-4E43D4401D89}"/>
              </a:ext>
            </a:extLst>
          </p:cNvPr>
          <p:cNvGrpSpPr/>
          <p:nvPr/>
        </p:nvGrpSpPr>
        <p:grpSpPr>
          <a:xfrm>
            <a:off x="9422896" y="4914682"/>
            <a:ext cx="378000" cy="342000"/>
            <a:chOff x="832124" y="3312415"/>
            <a:chExt cx="504000" cy="453600"/>
          </a:xfrm>
        </p:grpSpPr>
        <p:sp>
          <p:nvSpPr>
            <p:cNvPr id="3621" name="Rectangle 3620">
              <a:extLst>
                <a:ext uri="{FF2B5EF4-FFF2-40B4-BE49-F238E27FC236}">
                  <a16:creationId xmlns:a16="http://schemas.microsoft.com/office/drawing/2014/main" id="{E2B6ECC4-5A96-4137-99F5-406108C3E1F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22" name="Group 3621">
              <a:extLst>
                <a:ext uri="{FF2B5EF4-FFF2-40B4-BE49-F238E27FC236}">
                  <a16:creationId xmlns:a16="http://schemas.microsoft.com/office/drawing/2014/main" id="{A37C3038-8B7E-4614-8D12-75A2000C4B2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23" name="Rectangle 3622">
                <a:extLst>
                  <a:ext uri="{FF2B5EF4-FFF2-40B4-BE49-F238E27FC236}">
                    <a16:creationId xmlns:a16="http://schemas.microsoft.com/office/drawing/2014/main" id="{35C538CF-95DD-4E94-B364-88615166632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29</a:t>
                </a:r>
              </a:p>
            </p:txBody>
          </p:sp>
          <p:sp>
            <p:nvSpPr>
              <p:cNvPr id="3624" name="Rectangle 3623">
                <a:extLst>
                  <a:ext uri="{FF2B5EF4-FFF2-40B4-BE49-F238E27FC236}">
                    <a16:creationId xmlns:a16="http://schemas.microsoft.com/office/drawing/2014/main" id="{0715D18A-7F80-435F-A83A-D935ABAB550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25" name="Rectangle 3624">
                <a:extLst>
                  <a:ext uri="{FF2B5EF4-FFF2-40B4-BE49-F238E27FC236}">
                    <a16:creationId xmlns:a16="http://schemas.microsoft.com/office/drawing/2014/main" id="{5846A7C6-9C4C-4B16-AAE8-089A7C42882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26" name="Group 3625">
            <a:extLst>
              <a:ext uri="{FF2B5EF4-FFF2-40B4-BE49-F238E27FC236}">
                <a16:creationId xmlns:a16="http://schemas.microsoft.com/office/drawing/2014/main" id="{4C8CF0BA-EB82-489E-B5DF-4E8C27F7BD19}"/>
              </a:ext>
            </a:extLst>
          </p:cNvPr>
          <p:cNvGrpSpPr/>
          <p:nvPr/>
        </p:nvGrpSpPr>
        <p:grpSpPr>
          <a:xfrm>
            <a:off x="9799414" y="2878950"/>
            <a:ext cx="378000" cy="342000"/>
            <a:chOff x="832124" y="3312415"/>
            <a:chExt cx="504000" cy="453600"/>
          </a:xfrm>
        </p:grpSpPr>
        <p:sp>
          <p:nvSpPr>
            <p:cNvPr id="3627" name="Rectangle 3626">
              <a:extLst>
                <a:ext uri="{FF2B5EF4-FFF2-40B4-BE49-F238E27FC236}">
                  <a16:creationId xmlns:a16="http://schemas.microsoft.com/office/drawing/2014/main" id="{F89CB5EC-811D-4B68-B1F3-07CB9A1FFB3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28" name="Group 3627">
              <a:extLst>
                <a:ext uri="{FF2B5EF4-FFF2-40B4-BE49-F238E27FC236}">
                  <a16:creationId xmlns:a16="http://schemas.microsoft.com/office/drawing/2014/main" id="{8C4B6430-B463-4783-84C7-9849A173679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29" name="Rectangle 3628">
                <a:extLst>
                  <a:ext uri="{FF2B5EF4-FFF2-40B4-BE49-F238E27FC236}">
                    <a16:creationId xmlns:a16="http://schemas.microsoft.com/office/drawing/2014/main" id="{26A21667-3902-4524-B459-F240B8418E1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20</a:t>
                </a:r>
              </a:p>
            </p:txBody>
          </p:sp>
          <p:sp>
            <p:nvSpPr>
              <p:cNvPr id="3630" name="Rectangle 3629">
                <a:extLst>
                  <a:ext uri="{FF2B5EF4-FFF2-40B4-BE49-F238E27FC236}">
                    <a16:creationId xmlns:a16="http://schemas.microsoft.com/office/drawing/2014/main" id="{76CA8513-65B7-45A2-8CEC-52F516FEE15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31" name="Rectangle 3630">
                <a:extLst>
                  <a:ext uri="{FF2B5EF4-FFF2-40B4-BE49-F238E27FC236}">
                    <a16:creationId xmlns:a16="http://schemas.microsoft.com/office/drawing/2014/main" id="{F59C912F-8112-45B1-B783-A02770B6C8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32" name="Group 3631">
            <a:extLst>
              <a:ext uri="{FF2B5EF4-FFF2-40B4-BE49-F238E27FC236}">
                <a16:creationId xmlns:a16="http://schemas.microsoft.com/office/drawing/2014/main" id="{A7764747-D9C8-425D-9221-8F366F6CD849}"/>
              </a:ext>
            </a:extLst>
          </p:cNvPr>
          <p:cNvGrpSpPr/>
          <p:nvPr/>
        </p:nvGrpSpPr>
        <p:grpSpPr>
          <a:xfrm>
            <a:off x="9799414" y="3220274"/>
            <a:ext cx="378000" cy="342000"/>
            <a:chOff x="832124" y="3312415"/>
            <a:chExt cx="504000" cy="453600"/>
          </a:xfrm>
        </p:grpSpPr>
        <p:sp>
          <p:nvSpPr>
            <p:cNvPr id="3633" name="Rectangle 3632">
              <a:extLst>
                <a:ext uri="{FF2B5EF4-FFF2-40B4-BE49-F238E27FC236}">
                  <a16:creationId xmlns:a16="http://schemas.microsoft.com/office/drawing/2014/main" id="{0C02CF28-9F32-4599-979D-4DEC0703A9C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34" name="Group 3633">
              <a:extLst>
                <a:ext uri="{FF2B5EF4-FFF2-40B4-BE49-F238E27FC236}">
                  <a16:creationId xmlns:a16="http://schemas.microsoft.com/office/drawing/2014/main" id="{47183E52-5DC1-4B08-BE09-64632AC03EF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35" name="Rectangle 3634">
                <a:extLst>
                  <a:ext uri="{FF2B5EF4-FFF2-40B4-BE49-F238E27FC236}">
                    <a16:creationId xmlns:a16="http://schemas.microsoft.com/office/drawing/2014/main" id="{5512094F-0AE8-4BF2-820D-0A698082336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21</a:t>
                </a:r>
              </a:p>
            </p:txBody>
          </p:sp>
          <p:sp>
            <p:nvSpPr>
              <p:cNvPr id="3636" name="Rectangle 3635">
                <a:extLst>
                  <a:ext uri="{FF2B5EF4-FFF2-40B4-BE49-F238E27FC236}">
                    <a16:creationId xmlns:a16="http://schemas.microsoft.com/office/drawing/2014/main" id="{8BD701F5-2E75-43EE-82B4-3EEC5082EFA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37" name="Rectangle 3636">
                <a:extLst>
                  <a:ext uri="{FF2B5EF4-FFF2-40B4-BE49-F238E27FC236}">
                    <a16:creationId xmlns:a16="http://schemas.microsoft.com/office/drawing/2014/main" id="{802F0BCB-89EF-4220-8982-B2FE1EC04B7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38" name="Group 3637">
            <a:extLst>
              <a:ext uri="{FF2B5EF4-FFF2-40B4-BE49-F238E27FC236}">
                <a16:creationId xmlns:a16="http://schemas.microsoft.com/office/drawing/2014/main" id="{0CF6D18C-9614-453F-86FC-5FA28FC43B38}"/>
              </a:ext>
            </a:extLst>
          </p:cNvPr>
          <p:cNvGrpSpPr/>
          <p:nvPr/>
        </p:nvGrpSpPr>
        <p:grpSpPr>
          <a:xfrm>
            <a:off x="9799414" y="3556529"/>
            <a:ext cx="378000" cy="342000"/>
            <a:chOff x="832124" y="3312415"/>
            <a:chExt cx="504000" cy="453600"/>
          </a:xfrm>
        </p:grpSpPr>
        <p:sp>
          <p:nvSpPr>
            <p:cNvPr id="3639" name="Rectangle 3638">
              <a:extLst>
                <a:ext uri="{FF2B5EF4-FFF2-40B4-BE49-F238E27FC236}">
                  <a16:creationId xmlns:a16="http://schemas.microsoft.com/office/drawing/2014/main" id="{1F3351E1-1E5D-493D-8055-8D65622A139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40" name="Group 3639">
              <a:extLst>
                <a:ext uri="{FF2B5EF4-FFF2-40B4-BE49-F238E27FC236}">
                  <a16:creationId xmlns:a16="http://schemas.microsoft.com/office/drawing/2014/main" id="{1831B485-2DCD-4EFE-9859-502F58DAC72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41" name="Rectangle 3640">
                <a:extLst>
                  <a:ext uri="{FF2B5EF4-FFF2-40B4-BE49-F238E27FC236}">
                    <a16:creationId xmlns:a16="http://schemas.microsoft.com/office/drawing/2014/main" id="{E74AE1AC-D7C0-4468-BFD7-824234D6254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22</a:t>
                </a:r>
              </a:p>
            </p:txBody>
          </p:sp>
          <p:sp>
            <p:nvSpPr>
              <p:cNvPr id="3642" name="Rectangle 3641">
                <a:extLst>
                  <a:ext uri="{FF2B5EF4-FFF2-40B4-BE49-F238E27FC236}">
                    <a16:creationId xmlns:a16="http://schemas.microsoft.com/office/drawing/2014/main" id="{31CC9763-407A-4B32-B8BB-D71C4168E89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43" name="Rectangle 3642">
                <a:extLst>
                  <a:ext uri="{FF2B5EF4-FFF2-40B4-BE49-F238E27FC236}">
                    <a16:creationId xmlns:a16="http://schemas.microsoft.com/office/drawing/2014/main" id="{6B1B90FA-5E7A-4A10-BA25-65191381050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44" name="Group 3643">
            <a:extLst>
              <a:ext uri="{FF2B5EF4-FFF2-40B4-BE49-F238E27FC236}">
                <a16:creationId xmlns:a16="http://schemas.microsoft.com/office/drawing/2014/main" id="{19FC3479-BF41-416F-90FA-CA2A463CF458}"/>
              </a:ext>
            </a:extLst>
          </p:cNvPr>
          <p:cNvGrpSpPr/>
          <p:nvPr/>
        </p:nvGrpSpPr>
        <p:grpSpPr>
          <a:xfrm>
            <a:off x="9799414" y="3897853"/>
            <a:ext cx="378000" cy="342000"/>
            <a:chOff x="832124" y="3312415"/>
            <a:chExt cx="504000" cy="453600"/>
          </a:xfrm>
        </p:grpSpPr>
        <p:sp>
          <p:nvSpPr>
            <p:cNvPr id="3645" name="Rectangle 3644">
              <a:extLst>
                <a:ext uri="{FF2B5EF4-FFF2-40B4-BE49-F238E27FC236}">
                  <a16:creationId xmlns:a16="http://schemas.microsoft.com/office/drawing/2014/main" id="{CA5F38A5-5E3C-438A-815B-7193FD916BB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46" name="Group 3645">
              <a:extLst>
                <a:ext uri="{FF2B5EF4-FFF2-40B4-BE49-F238E27FC236}">
                  <a16:creationId xmlns:a16="http://schemas.microsoft.com/office/drawing/2014/main" id="{EE09AAAC-DD31-421F-8AF0-2739DF12975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47" name="Rectangle 3646">
                <a:extLst>
                  <a:ext uri="{FF2B5EF4-FFF2-40B4-BE49-F238E27FC236}">
                    <a16:creationId xmlns:a16="http://schemas.microsoft.com/office/drawing/2014/main" id="{8BBDD025-0CB9-4D10-A607-8631FCD73C7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23</a:t>
                </a:r>
              </a:p>
            </p:txBody>
          </p:sp>
          <p:sp>
            <p:nvSpPr>
              <p:cNvPr id="3648" name="Rectangle 3647">
                <a:extLst>
                  <a:ext uri="{FF2B5EF4-FFF2-40B4-BE49-F238E27FC236}">
                    <a16:creationId xmlns:a16="http://schemas.microsoft.com/office/drawing/2014/main" id="{2E0801DE-E425-480D-86BA-963512AE0BC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49" name="Rectangle 3648">
                <a:extLst>
                  <a:ext uri="{FF2B5EF4-FFF2-40B4-BE49-F238E27FC236}">
                    <a16:creationId xmlns:a16="http://schemas.microsoft.com/office/drawing/2014/main" id="{F9E83F07-9B90-47A0-8B03-EC32AEBDF87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50" name="Group 3649">
            <a:extLst>
              <a:ext uri="{FF2B5EF4-FFF2-40B4-BE49-F238E27FC236}">
                <a16:creationId xmlns:a16="http://schemas.microsoft.com/office/drawing/2014/main" id="{8D177862-DFD7-4D59-B80F-CBEEADB9BBA7}"/>
              </a:ext>
            </a:extLst>
          </p:cNvPr>
          <p:cNvGrpSpPr/>
          <p:nvPr/>
        </p:nvGrpSpPr>
        <p:grpSpPr>
          <a:xfrm>
            <a:off x="9799414" y="4237103"/>
            <a:ext cx="378000" cy="342000"/>
            <a:chOff x="832124" y="3312415"/>
            <a:chExt cx="504000" cy="453600"/>
          </a:xfrm>
        </p:grpSpPr>
        <p:sp>
          <p:nvSpPr>
            <p:cNvPr id="3651" name="Rectangle 3650">
              <a:extLst>
                <a:ext uri="{FF2B5EF4-FFF2-40B4-BE49-F238E27FC236}">
                  <a16:creationId xmlns:a16="http://schemas.microsoft.com/office/drawing/2014/main" id="{962E6B70-AE47-444E-926F-FBE053219C3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52" name="Group 3651">
              <a:extLst>
                <a:ext uri="{FF2B5EF4-FFF2-40B4-BE49-F238E27FC236}">
                  <a16:creationId xmlns:a16="http://schemas.microsoft.com/office/drawing/2014/main" id="{176B82C1-A740-4E27-85DA-AD3BCD4A521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53" name="Rectangle 3652">
                <a:extLst>
                  <a:ext uri="{FF2B5EF4-FFF2-40B4-BE49-F238E27FC236}">
                    <a16:creationId xmlns:a16="http://schemas.microsoft.com/office/drawing/2014/main" id="{7647FF9E-06E3-4E4B-8B4D-6737FEACC19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24</a:t>
                </a:r>
              </a:p>
            </p:txBody>
          </p:sp>
          <p:sp>
            <p:nvSpPr>
              <p:cNvPr id="3654" name="Rectangle 3653">
                <a:extLst>
                  <a:ext uri="{FF2B5EF4-FFF2-40B4-BE49-F238E27FC236}">
                    <a16:creationId xmlns:a16="http://schemas.microsoft.com/office/drawing/2014/main" id="{DD7BF12C-2DE0-4135-B7F2-41B73E5127E9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55" name="Rectangle 3654">
                <a:extLst>
                  <a:ext uri="{FF2B5EF4-FFF2-40B4-BE49-F238E27FC236}">
                    <a16:creationId xmlns:a16="http://schemas.microsoft.com/office/drawing/2014/main" id="{369188F1-B0D2-455C-A60D-AAF96DF907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56" name="Group 3655">
            <a:extLst>
              <a:ext uri="{FF2B5EF4-FFF2-40B4-BE49-F238E27FC236}">
                <a16:creationId xmlns:a16="http://schemas.microsoft.com/office/drawing/2014/main" id="{8136D15F-0320-4030-A1C7-8BE5593050E3}"/>
              </a:ext>
            </a:extLst>
          </p:cNvPr>
          <p:cNvGrpSpPr/>
          <p:nvPr/>
        </p:nvGrpSpPr>
        <p:grpSpPr>
          <a:xfrm>
            <a:off x="9799414" y="4578427"/>
            <a:ext cx="378000" cy="342000"/>
            <a:chOff x="832124" y="3312415"/>
            <a:chExt cx="504000" cy="453600"/>
          </a:xfrm>
        </p:grpSpPr>
        <p:sp>
          <p:nvSpPr>
            <p:cNvPr id="3657" name="Rectangle 3656">
              <a:extLst>
                <a:ext uri="{FF2B5EF4-FFF2-40B4-BE49-F238E27FC236}">
                  <a16:creationId xmlns:a16="http://schemas.microsoft.com/office/drawing/2014/main" id="{EDDC7F38-F541-4D95-A95B-3F4326DC6D8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58" name="Group 3657">
              <a:extLst>
                <a:ext uri="{FF2B5EF4-FFF2-40B4-BE49-F238E27FC236}">
                  <a16:creationId xmlns:a16="http://schemas.microsoft.com/office/drawing/2014/main" id="{0557A003-1073-4023-BBA5-CEC384D92D1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59" name="Rectangle 3658">
                <a:extLst>
                  <a:ext uri="{FF2B5EF4-FFF2-40B4-BE49-F238E27FC236}">
                    <a16:creationId xmlns:a16="http://schemas.microsoft.com/office/drawing/2014/main" id="{5387D1E0-18F4-40DE-9BD4-6071018B948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25</a:t>
                </a:r>
              </a:p>
            </p:txBody>
          </p:sp>
          <p:sp>
            <p:nvSpPr>
              <p:cNvPr id="3660" name="Rectangle 3659">
                <a:extLst>
                  <a:ext uri="{FF2B5EF4-FFF2-40B4-BE49-F238E27FC236}">
                    <a16:creationId xmlns:a16="http://schemas.microsoft.com/office/drawing/2014/main" id="{0029C5D4-F239-4350-B85B-F7CBF7B65E8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61" name="Rectangle 3660">
                <a:extLst>
                  <a:ext uri="{FF2B5EF4-FFF2-40B4-BE49-F238E27FC236}">
                    <a16:creationId xmlns:a16="http://schemas.microsoft.com/office/drawing/2014/main" id="{B3BBEDD4-5709-4892-BB92-4A91CA76A18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62" name="Group 3661">
            <a:extLst>
              <a:ext uri="{FF2B5EF4-FFF2-40B4-BE49-F238E27FC236}">
                <a16:creationId xmlns:a16="http://schemas.microsoft.com/office/drawing/2014/main" id="{89E19C59-258D-4889-99E2-6C092D2CE057}"/>
              </a:ext>
            </a:extLst>
          </p:cNvPr>
          <p:cNvGrpSpPr/>
          <p:nvPr/>
        </p:nvGrpSpPr>
        <p:grpSpPr>
          <a:xfrm>
            <a:off x="9799414" y="4914682"/>
            <a:ext cx="378000" cy="342000"/>
            <a:chOff x="832124" y="3312415"/>
            <a:chExt cx="504000" cy="453600"/>
          </a:xfrm>
        </p:grpSpPr>
        <p:sp>
          <p:nvSpPr>
            <p:cNvPr id="3663" name="Rectangle 3662">
              <a:extLst>
                <a:ext uri="{FF2B5EF4-FFF2-40B4-BE49-F238E27FC236}">
                  <a16:creationId xmlns:a16="http://schemas.microsoft.com/office/drawing/2014/main" id="{6A1725EE-E679-46B3-A9EF-43801751772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64" name="Group 3663">
              <a:extLst>
                <a:ext uri="{FF2B5EF4-FFF2-40B4-BE49-F238E27FC236}">
                  <a16:creationId xmlns:a16="http://schemas.microsoft.com/office/drawing/2014/main" id="{40C6EB0C-E915-4247-B2CC-088087B4993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65" name="Rectangle 3664">
                <a:extLst>
                  <a:ext uri="{FF2B5EF4-FFF2-40B4-BE49-F238E27FC236}">
                    <a16:creationId xmlns:a16="http://schemas.microsoft.com/office/drawing/2014/main" id="{43F114D5-2203-49A2-9DDB-F8A3B568846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26</a:t>
                </a:r>
              </a:p>
            </p:txBody>
          </p:sp>
          <p:sp>
            <p:nvSpPr>
              <p:cNvPr id="3666" name="Rectangle 3665">
                <a:extLst>
                  <a:ext uri="{FF2B5EF4-FFF2-40B4-BE49-F238E27FC236}">
                    <a16:creationId xmlns:a16="http://schemas.microsoft.com/office/drawing/2014/main" id="{F53C132A-D0AF-4E30-9675-BC457AA3FCC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67" name="Rectangle 3666">
                <a:extLst>
                  <a:ext uri="{FF2B5EF4-FFF2-40B4-BE49-F238E27FC236}">
                    <a16:creationId xmlns:a16="http://schemas.microsoft.com/office/drawing/2014/main" id="{91FB3EB8-DB3C-4C2C-9471-0ECFAAD7399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68" name="Group 3667">
            <a:extLst>
              <a:ext uri="{FF2B5EF4-FFF2-40B4-BE49-F238E27FC236}">
                <a16:creationId xmlns:a16="http://schemas.microsoft.com/office/drawing/2014/main" id="{CA49A4F2-6ED2-4B61-A348-24F95D7AF256}"/>
              </a:ext>
            </a:extLst>
          </p:cNvPr>
          <p:cNvGrpSpPr/>
          <p:nvPr/>
        </p:nvGrpSpPr>
        <p:grpSpPr>
          <a:xfrm>
            <a:off x="8675705" y="2878950"/>
            <a:ext cx="378000" cy="342000"/>
            <a:chOff x="832124" y="3312415"/>
            <a:chExt cx="504000" cy="453600"/>
          </a:xfrm>
        </p:grpSpPr>
        <p:sp>
          <p:nvSpPr>
            <p:cNvPr id="3669" name="Rectangle 3668">
              <a:extLst>
                <a:ext uri="{FF2B5EF4-FFF2-40B4-BE49-F238E27FC236}">
                  <a16:creationId xmlns:a16="http://schemas.microsoft.com/office/drawing/2014/main" id="{9AE990C3-C9DC-4240-A8F5-35AD2D62C88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70" name="Group 3669">
              <a:extLst>
                <a:ext uri="{FF2B5EF4-FFF2-40B4-BE49-F238E27FC236}">
                  <a16:creationId xmlns:a16="http://schemas.microsoft.com/office/drawing/2014/main" id="{DC1DF421-FB49-4BCD-A417-980BD2610C1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71" name="Rectangle 3670">
                <a:extLst>
                  <a:ext uri="{FF2B5EF4-FFF2-40B4-BE49-F238E27FC236}">
                    <a16:creationId xmlns:a16="http://schemas.microsoft.com/office/drawing/2014/main" id="{1BEC49D2-1F18-49D5-8845-63A86ED2DC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51</a:t>
                </a:r>
              </a:p>
            </p:txBody>
          </p:sp>
          <p:sp>
            <p:nvSpPr>
              <p:cNvPr id="3672" name="Rectangle 3671">
                <a:extLst>
                  <a:ext uri="{FF2B5EF4-FFF2-40B4-BE49-F238E27FC236}">
                    <a16:creationId xmlns:a16="http://schemas.microsoft.com/office/drawing/2014/main" id="{11AAF359-3849-4D39-B31C-8C956108376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73" name="Rectangle 3672">
                <a:extLst>
                  <a:ext uri="{FF2B5EF4-FFF2-40B4-BE49-F238E27FC236}">
                    <a16:creationId xmlns:a16="http://schemas.microsoft.com/office/drawing/2014/main" id="{F9F9A09D-67E0-430A-B3D0-F1BB6553F3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74" name="Group 3673">
            <a:extLst>
              <a:ext uri="{FF2B5EF4-FFF2-40B4-BE49-F238E27FC236}">
                <a16:creationId xmlns:a16="http://schemas.microsoft.com/office/drawing/2014/main" id="{AFEAACD3-501C-4AD1-B9F6-56DD8414664C}"/>
              </a:ext>
            </a:extLst>
          </p:cNvPr>
          <p:cNvGrpSpPr/>
          <p:nvPr/>
        </p:nvGrpSpPr>
        <p:grpSpPr>
          <a:xfrm>
            <a:off x="8675705" y="3220274"/>
            <a:ext cx="378000" cy="342000"/>
            <a:chOff x="832124" y="3312415"/>
            <a:chExt cx="504000" cy="453600"/>
          </a:xfrm>
        </p:grpSpPr>
        <p:sp>
          <p:nvSpPr>
            <p:cNvPr id="3675" name="Rectangle 3674">
              <a:extLst>
                <a:ext uri="{FF2B5EF4-FFF2-40B4-BE49-F238E27FC236}">
                  <a16:creationId xmlns:a16="http://schemas.microsoft.com/office/drawing/2014/main" id="{D449BED0-F1D4-4AEC-9417-0C8349C58F2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76" name="Group 3675">
              <a:extLst>
                <a:ext uri="{FF2B5EF4-FFF2-40B4-BE49-F238E27FC236}">
                  <a16:creationId xmlns:a16="http://schemas.microsoft.com/office/drawing/2014/main" id="{4EA6472E-6B92-4454-9BE0-EBE56CDC326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77" name="Rectangle 3676">
                <a:extLst>
                  <a:ext uri="{FF2B5EF4-FFF2-40B4-BE49-F238E27FC236}">
                    <a16:creationId xmlns:a16="http://schemas.microsoft.com/office/drawing/2014/main" id="{79BE4C79-5D48-4B68-9B7A-26DA71B450A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50</a:t>
                </a:r>
              </a:p>
            </p:txBody>
          </p:sp>
          <p:sp>
            <p:nvSpPr>
              <p:cNvPr id="3678" name="Rectangle 3677">
                <a:extLst>
                  <a:ext uri="{FF2B5EF4-FFF2-40B4-BE49-F238E27FC236}">
                    <a16:creationId xmlns:a16="http://schemas.microsoft.com/office/drawing/2014/main" id="{15B9C88F-5A0A-4622-9FDA-44286BD6C78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79" name="Rectangle 3678">
                <a:extLst>
                  <a:ext uri="{FF2B5EF4-FFF2-40B4-BE49-F238E27FC236}">
                    <a16:creationId xmlns:a16="http://schemas.microsoft.com/office/drawing/2014/main" id="{03430AFB-673A-413D-9F2B-349D6812822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80" name="Group 3679">
            <a:extLst>
              <a:ext uri="{FF2B5EF4-FFF2-40B4-BE49-F238E27FC236}">
                <a16:creationId xmlns:a16="http://schemas.microsoft.com/office/drawing/2014/main" id="{66E39C7E-8307-460F-9E55-3ADABE478848}"/>
              </a:ext>
            </a:extLst>
          </p:cNvPr>
          <p:cNvGrpSpPr/>
          <p:nvPr/>
        </p:nvGrpSpPr>
        <p:grpSpPr>
          <a:xfrm>
            <a:off x="8675705" y="3556529"/>
            <a:ext cx="378000" cy="342000"/>
            <a:chOff x="832124" y="3312415"/>
            <a:chExt cx="504000" cy="453600"/>
          </a:xfrm>
        </p:grpSpPr>
        <p:sp>
          <p:nvSpPr>
            <p:cNvPr id="3681" name="Rectangle 3680">
              <a:extLst>
                <a:ext uri="{FF2B5EF4-FFF2-40B4-BE49-F238E27FC236}">
                  <a16:creationId xmlns:a16="http://schemas.microsoft.com/office/drawing/2014/main" id="{60F8A416-40DB-4424-88EB-37E878C18A2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82" name="Group 3681">
              <a:extLst>
                <a:ext uri="{FF2B5EF4-FFF2-40B4-BE49-F238E27FC236}">
                  <a16:creationId xmlns:a16="http://schemas.microsoft.com/office/drawing/2014/main" id="{0E820DD8-BE77-40A8-A0EA-DB67211ACF4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83" name="Rectangle 3682">
                <a:extLst>
                  <a:ext uri="{FF2B5EF4-FFF2-40B4-BE49-F238E27FC236}">
                    <a16:creationId xmlns:a16="http://schemas.microsoft.com/office/drawing/2014/main" id="{6E8856DA-CFAF-40CB-9DC6-3D106E32182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49</a:t>
                </a:r>
              </a:p>
            </p:txBody>
          </p:sp>
          <p:sp>
            <p:nvSpPr>
              <p:cNvPr id="3684" name="Rectangle 3683">
                <a:extLst>
                  <a:ext uri="{FF2B5EF4-FFF2-40B4-BE49-F238E27FC236}">
                    <a16:creationId xmlns:a16="http://schemas.microsoft.com/office/drawing/2014/main" id="{67AEA65A-2C29-41EB-860D-9B7C366B49D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85" name="Rectangle 3684">
                <a:extLst>
                  <a:ext uri="{FF2B5EF4-FFF2-40B4-BE49-F238E27FC236}">
                    <a16:creationId xmlns:a16="http://schemas.microsoft.com/office/drawing/2014/main" id="{B35BCA7D-9E2F-4DB4-946F-2B4F2757C43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86" name="Group 3685">
            <a:extLst>
              <a:ext uri="{FF2B5EF4-FFF2-40B4-BE49-F238E27FC236}">
                <a16:creationId xmlns:a16="http://schemas.microsoft.com/office/drawing/2014/main" id="{5EF46AC3-4751-4EBF-88FB-F08E1194590F}"/>
              </a:ext>
            </a:extLst>
          </p:cNvPr>
          <p:cNvGrpSpPr/>
          <p:nvPr/>
        </p:nvGrpSpPr>
        <p:grpSpPr>
          <a:xfrm>
            <a:off x="8675705" y="3897853"/>
            <a:ext cx="378000" cy="342000"/>
            <a:chOff x="832124" y="3312415"/>
            <a:chExt cx="504000" cy="453600"/>
          </a:xfrm>
        </p:grpSpPr>
        <p:sp>
          <p:nvSpPr>
            <p:cNvPr id="3687" name="Rectangle 3686">
              <a:extLst>
                <a:ext uri="{FF2B5EF4-FFF2-40B4-BE49-F238E27FC236}">
                  <a16:creationId xmlns:a16="http://schemas.microsoft.com/office/drawing/2014/main" id="{340C33F5-9E7E-4E11-B2C3-88A3E5AA7A0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88" name="Group 3687">
              <a:extLst>
                <a:ext uri="{FF2B5EF4-FFF2-40B4-BE49-F238E27FC236}">
                  <a16:creationId xmlns:a16="http://schemas.microsoft.com/office/drawing/2014/main" id="{75E7EBA1-FDEF-4840-B4E0-35B6A2AE491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89" name="Rectangle 3688">
                <a:extLst>
                  <a:ext uri="{FF2B5EF4-FFF2-40B4-BE49-F238E27FC236}">
                    <a16:creationId xmlns:a16="http://schemas.microsoft.com/office/drawing/2014/main" id="{2FF64669-30EC-481A-9A1C-D2304709ACE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48</a:t>
                </a:r>
              </a:p>
            </p:txBody>
          </p:sp>
          <p:sp>
            <p:nvSpPr>
              <p:cNvPr id="3690" name="Rectangle 3689">
                <a:extLst>
                  <a:ext uri="{FF2B5EF4-FFF2-40B4-BE49-F238E27FC236}">
                    <a16:creationId xmlns:a16="http://schemas.microsoft.com/office/drawing/2014/main" id="{C8BA1F84-6AA2-4D48-BFF0-9A35B7F9172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91" name="Rectangle 3690">
                <a:extLst>
                  <a:ext uri="{FF2B5EF4-FFF2-40B4-BE49-F238E27FC236}">
                    <a16:creationId xmlns:a16="http://schemas.microsoft.com/office/drawing/2014/main" id="{5B673D79-5DE6-4A99-8833-D17E05644F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92" name="Group 3691">
            <a:extLst>
              <a:ext uri="{FF2B5EF4-FFF2-40B4-BE49-F238E27FC236}">
                <a16:creationId xmlns:a16="http://schemas.microsoft.com/office/drawing/2014/main" id="{E36E1895-84CD-4D07-95B0-DDE996A74BD5}"/>
              </a:ext>
            </a:extLst>
          </p:cNvPr>
          <p:cNvGrpSpPr/>
          <p:nvPr/>
        </p:nvGrpSpPr>
        <p:grpSpPr>
          <a:xfrm>
            <a:off x="8675705" y="4237103"/>
            <a:ext cx="378000" cy="342000"/>
            <a:chOff x="832124" y="3312415"/>
            <a:chExt cx="504000" cy="453600"/>
          </a:xfrm>
        </p:grpSpPr>
        <p:sp>
          <p:nvSpPr>
            <p:cNvPr id="3693" name="Rectangle 3692">
              <a:extLst>
                <a:ext uri="{FF2B5EF4-FFF2-40B4-BE49-F238E27FC236}">
                  <a16:creationId xmlns:a16="http://schemas.microsoft.com/office/drawing/2014/main" id="{323D1BFA-BE8F-4777-B0B5-80944E0D519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694" name="Group 3693">
              <a:extLst>
                <a:ext uri="{FF2B5EF4-FFF2-40B4-BE49-F238E27FC236}">
                  <a16:creationId xmlns:a16="http://schemas.microsoft.com/office/drawing/2014/main" id="{EFD34D1A-A8CA-433D-8F88-7B601AD8C17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695" name="Rectangle 3694">
                <a:extLst>
                  <a:ext uri="{FF2B5EF4-FFF2-40B4-BE49-F238E27FC236}">
                    <a16:creationId xmlns:a16="http://schemas.microsoft.com/office/drawing/2014/main" id="{2F55EF3A-2311-48B8-ACC3-425C12EF145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47</a:t>
                </a:r>
              </a:p>
            </p:txBody>
          </p:sp>
          <p:sp>
            <p:nvSpPr>
              <p:cNvPr id="3696" name="Rectangle 3695">
                <a:extLst>
                  <a:ext uri="{FF2B5EF4-FFF2-40B4-BE49-F238E27FC236}">
                    <a16:creationId xmlns:a16="http://schemas.microsoft.com/office/drawing/2014/main" id="{B89AB3A8-FE3C-477A-9444-ED5286AB6AB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697" name="Rectangle 3696">
                <a:extLst>
                  <a:ext uri="{FF2B5EF4-FFF2-40B4-BE49-F238E27FC236}">
                    <a16:creationId xmlns:a16="http://schemas.microsoft.com/office/drawing/2014/main" id="{9456F13A-E3F3-4BEF-A01B-CC0FB299A7F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698" name="Group 3697">
            <a:extLst>
              <a:ext uri="{FF2B5EF4-FFF2-40B4-BE49-F238E27FC236}">
                <a16:creationId xmlns:a16="http://schemas.microsoft.com/office/drawing/2014/main" id="{00CC7C3D-E476-48DB-A331-CD0326EC4C57}"/>
              </a:ext>
            </a:extLst>
          </p:cNvPr>
          <p:cNvGrpSpPr/>
          <p:nvPr/>
        </p:nvGrpSpPr>
        <p:grpSpPr>
          <a:xfrm>
            <a:off x="8675705" y="4578427"/>
            <a:ext cx="378000" cy="342000"/>
            <a:chOff x="832124" y="3312415"/>
            <a:chExt cx="504000" cy="453600"/>
          </a:xfrm>
        </p:grpSpPr>
        <p:sp>
          <p:nvSpPr>
            <p:cNvPr id="3699" name="Rectangle 3698">
              <a:extLst>
                <a:ext uri="{FF2B5EF4-FFF2-40B4-BE49-F238E27FC236}">
                  <a16:creationId xmlns:a16="http://schemas.microsoft.com/office/drawing/2014/main" id="{A4B36558-D521-4455-8A70-494EB208CE6B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00" name="Group 3699">
              <a:extLst>
                <a:ext uri="{FF2B5EF4-FFF2-40B4-BE49-F238E27FC236}">
                  <a16:creationId xmlns:a16="http://schemas.microsoft.com/office/drawing/2014/main" id="{12643D01-52D4-414D-92EA-A61B3DFBFFE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01" name="Rectangle 3700">
                <a:extLst>
                  <a:ext uri="{FF2B5EF4-FFF2-40B4-BE49-F238E27FC236}">
                    <a16:creationId xmlns:a16="http://schemas.microsoft.com/office/drawing/2014/main" id="{3B170758-AA7E-42B6-B108-111268CE1AF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46</a:t>
                </a:r>
              </a:p>
            </p:txBody>
          </p:sp>
          <p:sp>
            <p:nvSpPr>
              <p:cNvPr id="3702" name="Rectangle 3701">
                <a:extLst>
                  <a:ext uri="{FF2B5EF4-FFF2-40B4-BE49-F238E27FC236}">
                    <a16:creationId xmlns:a16="http://schemas.microsoft.com/office/drawing/2014/main" id="{978CEE9C-5A0E-4488-BA28-FB3441F6E41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03" name="Rectangle 3702">
                <a:extLst>
                  <a:ext uri="{FF2B5EF4-FFF2-40B4-BE49-F238E27FC236}">
                    <a16:creationId xmlns:a16="http://schemas.microsoft.com/office/drawing/2014/main" id="{7267A8C0-7555-4A05-BCCC-73480BAE03D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04" name="Group 3703">
            <a:extLst>
              <a:ext uri="{FF2B5EF4-FFF2-40B4-BE49-F238E27FC236}">
                <a16:creationId xmlns:a16="http://schemas.microsoft.com/office/drawing/2014/main" id="{9B54615B-6B5F-42A0-BE60-CABAA1462455}"/>
              </a:ext>
            </a:extLst>
          </p:cNvPr>
          <p:cNvGrpSpPr/>
          <p:nvPr/>
        </p:nvGrpSpPr>
        <p:grpSpPr>
          <a:xfrm>
            <a:off x="8675705" y="4914682"/>
            <a:ext cx="378000" cy="342000"/>
            <a:chOff x="832124" y="3312415"/>
            <a:chExt cx="504000" cy="453600"/>
          </a:xfrm>
        </p:grpSpPr>
        <p:sp>
          <p:nvSpPr>
            <p:cNvPr id="3705" name="Rectangle 3704">
              <a:extLst>
                <a:ext uri="{FF2B5EF4-FFF2-40B4-BE49-F238E27FC236}">
                  <a16:creationId xmlns:a16="http://schemas.microsoft.com/office/drawing/2014/main" id="{06CBA5E0-AF5F-479C-8568-FE4BF4BE032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06" name="Group 3705">
              <a:extLst>
                <a:ext uri="{FF2B5EF4-FFF2-40B4-BE49-F238E27FC236}">
                  <a16:creationId xmlns:a16="http://schemas.microsoft.com/office/drawing/2014/main" id="{EF433093-812B-4645-8895-E840166FED2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07" name="Rectangle 3706">
                <a:extLst>
                  <a:ext uri="{FF2B5EF4-FFF2-40B4-BE49-F238E27FC236}">
                    <a16:creationId xmlns:a16="http://schemas.microsoft.com/office/drawing/2014/main" id="{878831DC-AFA8-4DE8-BC96-D6EE3D0CBF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45</a:t>
                </a:r>
              </a:p>
            </p:txBody>
          </p:sp>
          <p:sp>
            <p:nvSpPr>
              <p:cNvPr id="3708" name="Rectangle 3707">
                <a:extLst>
                  <a:ext uri="{FF2B5EF4-FFF2-40B4-BE49-F238E27FC236}">
                    <a16:creationId xmlns:a16="http://schemas.microsoft.com/office/drawing/2014/main" id="{B70ABA52-9A5F-41E1-9957-8451C2B5B67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09" name="Rectangle 3708">
                <a:extLst>
                  <a:ext uri="{FF2B5EF4-FFF2-40B4-BE49-F238E27FC236}">
                    <a16:creationId xmlns:a16="http://schemas.microsoft.com/office/drawing/2014/main" id="{892D8AC4-7865-4466-A295-5D81A0E2C16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10" name="Group 3709">
            <a:extLst>
              <a:ext uri="{FF2B5EF4-FFF2-40B4-BE49-F238E27FC236}">
                <a16:creationId xmlns:a16="http://schemas.microsoft.com/office/drawing/2014/main" id="{A5BCDC8B-24F6-4DA2-92A7-47C0837F9B5E}"/>
              </a:ext>
            </a:extLst>
          </p:cNvPr>
          <p:cNvGrpSpPr/>
          <p:nvPr/>
        </p:nvGrpSpPr>
        <p:grpSpPr>
          <a:xfrm>
            <a:off x="9043258" y="2878950"/>
            <a:ext cx="378000" cy="342000"/>
            <a:chOff x="832124" y="3312415"/>
            <a:chExt cx="504000" cy="453600"/>
          </a:xfrm>
        </p:grpSpPr>
        <p:sp>
          <p:nvSpPr>
            <p:cNvPr id="3711" name="Rectangle 3710">
              <a:extLst>
                <a:ext uri="{FF2B5EF4-FFF2-40B4-BE49-F238E27FC236}">
                  <a16:creationId xmlns:a16="http://schemas.microsoft.com/office/drawing/2014/main" id="{ABF3BA47-B3D8-42D6-9539-3A96163E402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12" name="Group 3711">
              <a:extLst>
                <a:ext uri="{FF2B5EF4-FFF2-40B4-BE49-F238E27FC236}">
                  <a16:creationId xmlns:a16="http://schemas.microsoft.com/office/drawing/2014/main" id="{2A5FE533-27EE-4EAA-A445-FCC17AD1D3F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13" name="Rectangle 3712">
                <a:extLst>
                  <a:ext uri="{FF2B5EF4-FFF2-40B4-BE49-F238E27FC236}">
                    <a16:creationId xmlns:a16="http://schemas.microsoft.com/office/drawing/2014/main" id="{1BDC0EB0-A940-4FC4-BC8E-3C5397D7512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38</a:t>
                </a:r>
              </a:p>
            </p:txBody>
          </p:sp>
          <p:sp>
            <p:nvSpPr>
              <p:cNvPr id="3714" name="Rectangle 3713">
                <a:extLst>
                  <a:ext uri="{FF2B5EF4-FFF2-40B4-BE49-F238E27FC236}">
                    <a16:creationId xmlns:a16="http://schemas.microsoft.com/office/drawing/2014/main" id="{8F1C0430-883E-4DE4-BFD1-9BAB418FEC3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15" name="Rectangle 3714">
                <a:extLst>
                  <a:ext uri="{FF2B5EF4-FFF2-40B4-BE49-F238E27FC236}">
                    <a16:creationId xmlns:a16="http://schemas.microsoft.com/office/drawing/2014/main" id="{BB4EF472-83B6-4938-A381-0614691958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16" name="Group 3715">
            <a:extLst>
              <a:ext uri="{FF2B5EF4-FFF2-40B4-BE49-F238E27FC236}">
                <a16:creationId xmlns:a16="http://schemas.microsoft.com/office/drawing/2014/main" id="{D53DADFF-C51B-4EB7-B24A-AB8F5058F3A7}"/>
              </a:ext>
            </a:extLst>
          </p:cNvPr>
          <p:cNvGrpSpPr/>
          <p:nvPr/>
        </p:nvGrpSpPr>
        <p:grpSpPr>
          <a:xfrm>
            <a:off x="9043258" y="3220274"/>
            <a:ext cx="378000" cy="342000"/>
            <a:chOff x="832124" y="3312415"/>
            <a:chExt cx="504000" cy="453600"/>
          </a:xfrm>
        </p:grpSpPr>
        <p:sp>
          <p:nvSpPr>
            <p:cNvPr id="3717" name="Rectangle 3716">
              <a:extLst>
                <a:ext uri="{FF2B5EF4-FFF2-40B4-BE49-F238E27FC236}">
                  <a16:creationId xmlns:a16="http://schemas.microsoft.com/office/drawing/2014/main" id="{CE5E3C58-E8D9-4AC7-81EB-62C04274F35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18" name="Group 3717">
              <a:extLst>
                <a:ext uri="{FF2B5EF4-FFF2-40B4-BE49-F238E27FC236}">
                  <a16:creationId xmlns:a16="http://schemas.microsoft.com/office/drawing/2014/main" id="{99BCFDEE-E450-4DB9-B644-F66756FE004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19" name="Rectangle 3718">
                <a:extLst>
                  <a:ext uri="{FF2B5EF4-FFF2-40B4-BE49-F238E27FC236}">
                    <a16:creationId xmlns:a16="http://schemas.microsoft.com/office/drawing/2014/main" id="{A4EEFB8E-19B1-47AD-B359-5766C3D38F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39</a:t>
                </a:r>
              </a:p>
            </p:txBody>
          </p:sp>
          <p:sp>
            <p:nvSpPr>
              <p:cNvPr id="3720" name="Rectangle 3719">
                <a:extLst>
                  <a:ext uri="{FF2B5EF4-FFF2-40B4-BE49-F238E27FC236}">
                    <a16:creationId xmlns:a16="http://schemas.microsoft.com/office/drawing/2014/main" id="{0B9996B5-5C85-4876-ADB7-20D0BB0E413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21" name="Rectangle 3720">
                <a:extLst>
                  <a:ext uri="{FF2B5EF4-FFF2-40B4-BE49-F238E27FC236}">
                    <a16:creationId xmlns:a16="http://schemas.microsoft.com/office/drawing/2014/main" id="{CBD8D5AC-AF8C-4684-95A6-A137F31475A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22" name="Group 3721">
            <a:extLst>
              <a:ext uri="{FF2B5EF4-FFF2-40B4-BE49-F238E27FC236}">
                <a16:creationId xmlns:a16="http://schemas.microsoft.com/office/drawing/2014/main" id="{9EC32162-A8EC-4690-8136-75B0427B8554}"/>
              </a:ext>
            </a:extLst>
          </p:cNvPr>
          <p:cNvGrpSpPr/>
          <p:nvPr/>
        </p:nvGrpSpPr>
        <p:grpSpPr>
          <a:xfrm>
            <a:off x="9043258" y="3556529"/>
            <a:ext cx="378000" cy="342000"/>
            <a:chOff x="832124" y="3312415"/>
            <a:chExt cx="504000" cy="453600"/>
          </a:xfrm>
        </p:grpSpPr>
        <p:sp>
          <p:nvSpPr>
            <p:cNvPr id="3723" name="Rectangle 3722">
              <a:extLst>
                <a:ext uri="{FF2B5EF4-FFF2-40B4-BE49-F238E27FC236}">
                  <a16:creationId xmlns:a16="http://schemas.microsoft.com/office/drawing/2014/main" id="{EA45D249-975F-40CA-9A96-2AC4B8F188B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24" name="Group 3723">
              <a:extLst>
                <a:ext uri="{FF2B5EF4-FFF2-40B4-BE49-F238E27FC236}">
                  <a16:creationId xmlns:a16="http://schemas.microsoft.com/office/drawing/2014/main" id="{87EFCF14-EAFF-448A-98F9-F99979A79F6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25" name="Rectangle 3724">
                <a:extLst>
                  <a:ext uri="{FF2B5EF4-FFF2-40B4-BE49-F238E27FC236}">
                    <a16:creationId xmlns:a16="http://schemas.microsoft.com/office/drawing/2014/main" id="{5188ECFF-4EA7-40A1-902F-54FC7442F7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40</a:t>
                </a:r>
              </a:p>
            </p:txBody>
          </p:sp>
          <p:sp>
            <p:nvSpPr>
              <p:cNvPr id="3726" name="Rectangle 3725">
                <a:extLst>
                  <a:ext uri="{FF2B5EF4-FFF2-40B4-BE49-F238E27FC236}">
                    <a16:creationId xmlns:a16="http://schemas.microsoft.com/office/drawing/2014/main" id="{9F53FCD8-59A6-4D27-A089-2CD752FF93D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27" name="Rectangle 3726">
                <a:extLst>
                  <a:ext uri="{FF2B5EF4-FFF2-40B4-BE49-F238E27FC236}">
                    <a16:creationId xmlns:a16="http://schemas.microsoft.com/office/drawing/2014/main" id="{BAB10AF8-B33F-4D6C-826D-DB6D87F6E92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40" name="Group 3739">
            <a:extLst>
              <a:ext uri="{FF2B5EF4-FFF2-40B4-BE49-F238E27FC236}">
                <a16:creationId xmlns:a16="http://schemas.microsoft.com/office/drawing/2014/main" id="{26FD7BD5-43F8-43FD-AB7C-720531D4E9E9}"/>
              </a:ext>
            </a:extLst>
          </p:cNvPr>
          <p:cNvGrpSpPr/>
          <p:nvPr/>
        </p:nvGrpSpPr>
        <p:grpSpPr>
          <a:xfrm>
            <a:off x="9043258" y="4578427"/>
            <a:ext cx="378000" cy="342000"/>
            <a:chOff x="832124" y="3312415"/>
            <a:chExt cx="504000" cy="453600"/>
          </a:xfrm>
        </p:grpSpPr>
        <p:sp>
          <p:nvSpPr>
            <p:cNvPr id="3741" name="Rectangle 3740">
              <a:extLst>
                <a:ext uri="{FF2B5EF4-FFF2-40B4-BE49-F238E27FC236}">
                  <a16:creationId xmlns:a16="http://schemas.microsoft.com/office/drawing/2014/main" id="{15F473CD-BA8C-46E6-8DA2-FE53E7A9CC6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42" name="Group 3741">
              <a:extLst>
                <a:ext uri="{FF2B5EF4-FFF2-40B4-BE49-F238E27FC236}">
                  <a16:creationId xmlns:a16="http://schemas.microsoft.com/office/drawing/2014/main" id="{0EA6E00A-BA5B-42DB-8F58-4C9229B920C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43" name="Rectangle 3742">
                <a:extLst>
                  <a:ext uri="{FF2B5EF4-FFF2-40B4-BE49-F238E27FC236}">
                    <a16:creationId xmlns:a16="http://schemas.microsoft.com/office/drawing/2014/main" id="{C8F24079-6200-424E-87A2-5C6B5C4887A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41</a:t>
                </a:r>
              </a:p>
            </p:txBody>
          </p:sp>
          <p:sp>
            <p:nvSpPr>
              <p:cNvPr id="3744" name="Rectangle 3743">
                <a:extLst>
                  <a:ext uri="{FF2B5EF4-FFF2-40B4-BE49-F238E27FC236}">
                    <a16:creationId xmlns:a16="http://schemas.microsoft.com/office/drawing/2014/main" id="{C1C13E0B-983D-46F1-BE47-062982305FF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45" name="Rectangle 3744">
                <a:extLst>
                  <a:ext uri="{FF2B5EF4-FFF2-40B4-BE49-F238E27FC236}">
                    <a16:creationId xmlns:a16="http://schemas.microsoft.com/office/drawing/2014/main" id="{FEAD442F-9439-4D7F-987D-D544CE6854F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46" name="Group 3745">
            <a:extLst>
              <a:ext uri="{FF2B5EF4-FFF2-40B4-BE49-F238E27FC236}">
                <a16:creationId xmlns:a16="http://schemas.microsoft.com/office/drawing/2014/main" id="{0B24F454-6DB5-4C2A-8847-68B50969875D}"/>
              </a:ext>
            </a:extLst>
          </p:cNvPr>
          <p:cNvGrpSpPr/>
          <p:nvPr/>
        </p:nvGrpSpPr>
        <p:grpSpPr>
          <a:xfrm>
            <a:off x="9043258" y="4914682"/>
            <a:ext cx="378000" cy="342000"/>
            <a:chOff x="832124" y="3312415"/>
            <a:chExt cx="504000" cy="453600"/>
          </a:xfrm>
        </p:grpSpPr>
        <p:sp>
          <p:nvSpPr>
            <p:cNvPr id="3747" name="Rectangle 3746">
              <a:extLst>
                <a:ext uri="{FF2B5EF4-FFF2-40B4-BE49-F238E27FC236}">
                  <a16:creationId xmlns:a16="http://schemas.microsoft.com/office/drawing/2014/main" id="{10F566DD-8B9E-464B-A901-818A0F089E5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48" name="Group 3747">
              <a:extLst>
                <a:ext uri="{FF2B5EF4-FFF2-40B4-BE49-F238E27FC236}">
                  <a16:creationId xmlns:a16="http://schemas.microsoft.com/office/drawing/2014/main" id="{F928B7FC-4336-453B-91E8-5AC4A20B542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49" name="Rectangle 3748">
                <a:extLst>
                  <a:ext uri="{FF2B5EF4-FFF2-40B4-BE49-F238E27FC236}">
                    <a16:creationId xmlns:a16="http://schemas.microsoft.com/office/drawing/2014/main" id="{ACD55363-E1F3-4B6B-95B9-9E94EA64ABE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42</a:t>
                </a:r>
              </a:p>
            </p:txBody>
          </p:sp>
          <p:sp>
            <p:nvSpPr>
              <p:cNvPr id="3750" name="Rectangle 3749">
                <a:extLst>
                  <a:ext uri="{FF2B5EF4-FFF2-40B4-BE49-F238E27FC236}">
                    <a16:creationId xmlns:a16="http://schemas.microsoft.com/office/drawing/2014/main" id="{98998173-9245-4162-AEAA-C7E5A0A8ADF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51" name="Rectangle 3750">
                <a:extLst>
                  <a:ext uri="{FF2B5EF4-FFF2-40B4-BE49-F238E27FC236}">
                    <a16:creationId xmlns:a16="http://schemas.microsoft.com/office/drawing/2014/main" id="{F2DA48FC-0067-4890-99B6-88247F8D36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52" name="Group 3751">
            <a:extLst>
              <a:ext uri="{FF2B5EF4-FFF2-40B4-BE49-F238E27FC236}">
                <a16:creationId xmlns:a16="http://schemas.microsoft.com/office/drawing/2014/main" id="{0FE9349C-E16A-4F59-932C-03148B4E8DC1}"/>
              </a:ext>
            </a:extLst>
          </p:cNvPr>
          <p:cNvGrpSpPr/>
          <p:nvPr/>
        </p:nvGrpSpPr>
        <p:grpSpPr>
          <a:xfrm>
            <a:off x="9422896" y="2537865"/>
            <a:ext cx="378000" cy="342000"/>
            <a:chOff x="832124" y="3312415"/>
            <a:chExt cx="504000" cy="453600"/>
          </a:xfrm>
        </p:grpSpPr>
        <p:sp>
          <p:nvSpPr>
            <p:cNvPr id="3753" name="Rectangle 3752">
              <a:extLst>
                <a:ext uri="{FF2B5EF4-FFF2-40B4-BE49-F238E27FC236}">
                  <a16:creationId xmlns:a16="http://schemas.microsoft.com/office/drawing/2014/main" id="{1FDDA9B2-3CA0-4007-8BC8-AA13C4152FE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54" name="Group 3753">
              <a:extLst>
                <a:ext uri="{FF2B5EF4-FFF2-40B4-BE49-F238E27FC236}">
                  <a16:creationId xmlns:a16="http://schemas.microsoft.com/office/drawing/2014/main" id="{E22F5CC7-45E2-4969-897D-F8C936F137C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55" name="Rectangle 3754">
                <a:extLst>
                  <a:ext uri="{FF2B5EF4-FFF2-40B4-BE49-F238E27FC236}">
                    <a16:creationId xmlns:a16="http://schemas.microsoft.com/office/drawing/2014/main" id="{CBC1294F-33BE-4612-881E-AC62E137CE2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36</a:t>
                </a:r>
              </a:p>
            </p:txBody>
          </p:sp>
          <p:sp>
            <p:nvSpPr>
              <p:cNvPr id="3756" name="Rectangle 3755">
                <a:extLst>
                  <a:ext uri="{FF2B5EF4-FFF2-40B4-BE49-F238E27FC236}">
                    <a16:creationId xmlns:a16="http://schemas.microsoft.com/office/drawing/2014/main" id="{5EC80BAE-DAC3-4372-96CF-967FC213678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57" name="Rectangle 3756">
                <a:extLst>
                  <a:ext uri="{FF2B5EF4-FFF2-40B4-BE49-F238E27FC236}">
                    <a16:creationId xmlns:a16="http://schemas.microsoft.com/office/drawing/2014/main" id="{BCADBB7A-DACD-44D1-8234-EC839AF4E07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58" name="Group 3757">
            <a:extLst>
              <a:ext uri="{FF2B5EF4-FFF2-40B4-BE49-F238E27FC236}">
                <a16:creationId xmlns:a16="http://schemas.microsoft.com/office/drawing/2014/main" id="{AFBA7B03-29A0-436A-92DB-ADF01797A5DD}"/>
              </a:ext>
            </a:extLst>
          </p:cNvPr>
          <p:cNvGrpSpPr/>
          <p:nvPr/>
        </p:nvGrpSpPr>
        <p:grpSpPr>
          <a:xfrm>
            <a:off x="9799414" y="2537865"/>
            <a:ext cx="378000" cy="342000"/>
            <a:chOff x="832124" y="3312415"/>
            <a:chExt cx="504000" cy="453600"/>
          </a:xfrm>
        </p:grpSpPr>
        <p:sp>
          <p:nvSpPr>
            <p:cNvPr id="3759" name="Rectangle 3758">
              <a:extLst>
                <a:ext uri="{FF2B5EF4-FFF2-40B4-BE49-F238E27FC236}">
                  <a16:creationId xmlns:a16="http://schemas.microsoft.com/office/drawing/2014/main" id="{8A455E77-0AD7-412E-BE9C-3DF44049F70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60" name="Group 3759">
              <a:extLst>
                <a:ext uri="{FF2B5EF4-FFF2-40B4-BE49-F238E27FC236}">
                  <a16:creationId xmlns:a16="http://schemas.microsoft.com/office/drawing/2014/main" id="{20DB1168-3E2F-49C0-B84D-9C9AE6A1CED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61" name="Rectangle 3760">
                <a:extLst>
                  <a:ext uri="{FF2B5EF4-FFF2-40B4-BE49-F238E27FC236}">
                    <a16:creationId xmlns:a16="http://schemas.microsoft.com/office/drawing/2014/main" id="{4C243D87-0ED5-403C-88CD-5BB5AFCCD89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</a:t>
                </a:r>
              </a:p>
            </p:txBody>
          </p:sp>
          <p:sp>
            <p:nvSpPr>
              <p:cNvPr id="3762" name="Rectangle 3761">
                <a:extLst>
                  <a:ext uri="{FF2B5EF4-FFF2-40B4-BE49-F238E27FC236}">
                    <a16:creationId xmlns:a16="http://schemas.microsoft.com/office/drawing/2014/main" id="{7F71ADD5-B468-48C8-8E5C-3F8DA11A075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63" name="Rectangle 3762">
                <a:extLst>
                  <a:ext uri="{FF2B5EF4-FFF2-40B4-BE49-F238E27FC236}">
                    <a16:creationId xmlns:a16="http://schemas.microsoft.com/office/drawing/2014/main" id="{3C30D34E-5CDF-440F-BC32-4E3C27C2C10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64" name="Group 3763">
            <a:extLst>
              <a:ext uri="{FF2B5EF4-FFF2-40B4-BE49-F238E27FC236}">
                <a16:creationId xmlns:a16="http://schemas.microsoft.com/office/drawing/2014/main" id="{A5257313-4664-4EF8-AC67-F5C974E3B4E5}"/>
              </a:ext>
            </a:extLst>
          </p:cNvPr>
          <p:cNvGrpSpPr/>
          <p:nvPr/>
        </p:nvGrpSpPr>
        <p:grpSpPr>
          <a:xfrm>
            <a:off x="8675705" y="2537865"/>
            <a:ext cx="378000" cy="342000"/>
            <a:chOff x="832124" y="3312415"/>
            <a:chExt cx="504000" cy="453600"/>
          </a:xfrm>
        </p:grpSpPr>
        <p:sp>
          <p:nvSpPr>
            <p:cNvPr id="3765" name="Rectangle 3764">
              <a:extLst>
                <a:ext uri="{FF2B5EF4-FFF2-40B4-BE49-F238E27FC236}">
                  <a16:creationId xmlns:a16="http://schemas.microsoft.com/office/drawing/2014/main" id="{71A7D7EE-8437-47F4-A587-34C232D7A309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66" name="Group 3765">
              <a:extLst>
                <a:ext uri="{FF2B5EF4-FFF2-40B4-BE49-F238E27FC236}">
                  <a16:creationId xmlns:a16="http://schemas.microsoft.com/office/drawing/2014/main" id="{7D0CA174-9E65-422F-BA33-8F6B532D0B4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67" name="Rectangle 3766">
                <a:extLst>
                  <a:ext uri="{FF2B5EF4-FFF2-40B4-BE49-F238E27FC236}">
                    <a16:creationId xmlns:a16="http://schemas.microsoft.com/office/drawing/2014/main" id="{C58D5420-EA9F-4DC5-B8F2-1A37D8D8CA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52</a:t>
                </a:r>
              </a:p>
            </p:txBody>
          </p:sp>
          <p:sp>
            <p:nvSpPr>
              <p:cNvPr id="3768" name="Rectangle 3767">
                <a:extLst>
                  <a:ext uri="{FF2B5EF4-FFF2-40B4-BE49-F238E27FC236}">
                    <a16:creationId xmlns:a16="http://schemas.microsoft.com/office/drawing/2014/main" id="{44D0DF23-9EAA-4A58-AB2E-8156D411A4E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69" name="Rectangle 3768">
                <a:extLst>
                  <a:ext uri="{FF2B5EF4-FFF2-40B4-BE49-F238E27FC236}">
                    <a16:creationId xmlns:a16="http://schemas.microsoft.com/office/drawing/2014/main" id="{033A7331-4589-4F27-8209-B4D8E613636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770" name="Group 3769">
            <a:extLst>
              <a:ext uri="{FF2B5EF4-FFF2-40B4-BE49-F238E27FC236}">
                <a16:creationId xmlns:a16="http://schemas.microsoft.com/office/drawing/2014/main" id="{CD43BCFC-C022-4812-8F62-FDEB864F0D72}"/>
              </a:ext>
            </a:extLst>
          </p:cNvPr>
          <p:cNvGrpSpPr/>
          <p:nvPr/>
        </p:nvGrpSpPr>
        <p:grpSpPr>
          <a:xfrm>
            <a:off x="9043258" y="2537865"/>
            <a:ext cx="378000" cy="342000"/>
            <a:chOff x="832124" y="3312415"/>
            <a:chExt cx="504000" cy="453600"/>
          </a:xfrm>
        </p:grpSpPr>
        <p:sp>
          <p:nvSpPr>
            <p:cNvPr id="3771" name="Rectangle 3770">
              <a:extLst>
                <a:ext uri="{FF2B5EF4-FFF2-40B4-BE49-F238E27FC236}">
                  <a16:creationId xmlns:a16="http://schemas.microsoft.com/office/drawing/2014/main" id="{8125725B-A12E-4408-B063-1DDB686D792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772" name="Group 3771">
              <a:extLst>
                <a:ext uri="{FF2B5EF4-FFF2-40B4-BE49-F238E27FC236}">
                  <a16:creationId xmlns:a16="http://schemas.microsoft.com/office/drawing/2014/main" id="{9AB5D236-FBBB-4202-8A93-863BDEA1A1C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3773" name="Rectangle 3772">
                <a:extLst>
                  <a:ext uri="{FF2B5EF4-FFF2-40B4-BE49-F238E27FC236}">
                    <a16:creationId xmlns:a16="http://schemas.microsoft.com/office/drawing/2014/main" id="{20722894-1582-4073-AACD-5647DCE93DD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37</a:t>
                </a:r>
              </a:p>
            </p:txBody>
          </p:sp>
          <p:sp>
            <p:nvSpPr>
              <p:cNvPr id="3774" name="Rectangle 3773">
                <a:extLst>
                  <a:ext uri="{FF2B5EF4-FFF2-40B4-BE49-F238E27FC236}">
                    <a16:creationId xmlns:a16="http://schemas.microsoft.com/office/drawing/2014/main" id="{B61C8A69-B1E0-4378-8C92-38F9507D605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3775" name="Rectangle 3774">
                <a:extLst>
                  <a:ext uri="{FF2B5EF4-FFF2-40B4-BE49-F238E27FC236}">
                    <a16:creationId xmlns:a16="http://schemas.microsoft.com/office/drawing/2014/main" id="{B7885B2E-F86E-4FF2-9E16-0A0CDA257B1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697" name="Rectangle 2696">
            <a:extLst>
              <a:ext uri="{FF2B5EF4-FFF2-40B4-BE49-F238E27FC236}">
                <a16:creationId xmlns:a16="http://schemas.microsoft.com/office/drawing/2014/main" id="{179F80E1-DFC9-4352-A579-99216C049DCC}"/>
              </a:ext>
            </a:extLst>
          </p:cNvPr>
          <p:cNvSpPr/>
          <p:nvPr/>
        </p:nvSpPr>
        <p:spPr>
          <a:xfrm>
            <a:off x="549656" y="2334338"/>
            <a:ext cx="1044362" cy="18875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Trestle tables/</a:t>
            </a: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Invigilation area</a:t>
            </a:r>
          </a:p>
        </p:txBody>
      </p:sp>
      <p:sp>
        <p:nvSpPr>
          <p:cNvPr id="3780" name="Rectangle 3779">
            <a:extLst>
              <a:ext uri="{FF2B5EF4-FFF2-40B4-BE49-F238E27FC236}">
                <a16:creationId xmlns:a16="http://schemas.microsoft.com/office/drawing/2014/main" id="{AB59CE45-D2F7-4FB5-B56A-3AA3C905B12E}"/>
              </a:ext>
            </a:extLst>
          </p:cNvPr>
          <p:cNvSpPr/>
          <p:nvPr/>
        </p:nvSpPr>
        <p:spPr>
          <a:xfrm>
            <a:off x="11507427" y="2335457"/>
            <a:ext cx="643724" cy="24139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bags</a:t>
            </a:r>
          </a:p>
        </p:txBody>
      </p:sp>
      <p:sp>
        <p:nvSpPr>
          <p:cNvPr id="3784" name="TextBox 3783">
            <a:extLst>
              <a:ext uri="{FF2B5EF4-FFF2-40B4-BE49-F238E27FC236}">
                <a16:creationId xmlns:a16="http://schemas.microsoft.com/office/drawing/2014/main" id="{CE9FB881-8CA1-4EDC-B19F-50734D4B60D6}"/>
              </a:ext>
            </a:extLst>
          </p:cNvPr>
          <p:cNvSpPr txBox="1"/>
          <p:nvPr/>
        </p:nvSpPr>
        <p:spPr>
          <a:xfrm>
            <a:off x="2712042" y="6199254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3785" name="TextBox 3784">
            <a:extLst>
              <a:ext uri="{FF2B5EF4-FFF2-40B4-BE49-F238E27FC236}">
                <a16:creationId xmlns:a16="http://schemas.microsoft.com/office/drawing/2014/main" id="{D03F6687-68B9-4B42-B62D-E06D556636E2}"/>
              </a:ext>
            </a:extLst>
          </p:cNvPr>
          <p:cNvSpPr txBox="1"/>
          <p:nvPr/>
        </p:nvSpPr>
        <p:spPr>
          <a:xfrm>
            <a:off x="6439799" y="6199254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3786" name="TextBox 3785">
            <a:extLst>
              <a:ext uri="{FF2B5EF4-FFF2-40B4-BE49-F238E27FC236}">
                <a16:creationId xmlns:a16="http://schemas.microsoft.com/office/drawing/2014/main" id="{C24A17C9-27F0-4B8D-878E-5D8F2FF461CA}"/>
              </a:ext>
            </a:extLst>
          </p:cNvPr>
          <p:cNvSpPr txBox="1"/>
          <p:nvPr/>
        </p:nvSpPr>
        <p:spPr>
          <a:xfrm>
            <a:off x="10025379" y="6199254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3788" name="TextBox 3787">
            <a:extLst>
              <a:ext uri="{FF2B5EF4-FFF2-40B4-BE49-F238E27FC236}">
                <a16:creationId xmlns:a16="http://schemas.microsoft.com/office/drawing/2014/main" id="{F1D769B0-8CBB-4845-9A39-6581E32F05D8}"/>
              </a:ext>
            </a:extLst>
          </p:cNvPr>
          <p:cNvSpPr txBox="1"/>
          <p:nvPr/>
        </p:nvSpPr>
        <p:spPr>
          <a:xfrm>
            <a:off x="5599905" y="7369006"/>
            <a:ext cx="696705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desks must face the back wall (ie students backs to windows)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front row of desk must be 1m from the front wall to allow student sight lines to wall clocks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Fire paths must be aligned to the marked Fire Exit points (the 3 doors, with break panels next to them), and be at least 0.85m wide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Desks nearest pillars must have at 15cm gap from desk to pillar</a:t>
            </a:r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A04AF0E4-54A3-4AD2-BDA3-35DDC3FEC119}"/>
              </a:ext>
            </a:extLst>
          </p:cNvPr>
          <p:cNvGrpSpPr/>
          <p:nvPr/>
        </p:nvGrpSpPr>
        <p:grpSpPr>
          <a:xfrm>
            <a:off x="1624149" y="2537288"/>
            <a:ext cx="378000" cy="342000"/>
            <a:chOff x="832124" y="3312411"/>
            <a:chExt cx="504000" cy="453599"/>
          </a:xfrm>
        </p:grpSpPr>
        <p:sp>
          <p:nvSpPr>
            <p:cNvPr id="1038" name="Rectangle 1037">
              <a:extLst>
                <a:ext uri="{FF2B5EF4-FFF2-40B4-BE49-F238E27FC236}">
                  <a16:creationId xmlns:a16="http://schemas.microsoft.com/office/drawing/2014/main" id="{901084EE-AC06-49D0-B568-A12C5364E5B5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39" name="Group 1038">
              <a:extLst>
                <a:ext uri="{FF2B5EF4-FFF2-40B4-BE49-F238E27FC236}">
                  <a16:creationId xmlns:a16="http://schemas.microsoft.com/office/drawing/2014/main" id="{6BF40CE9-A88C-41A4-BC72-4C6684C5146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040" name="Rectangle 1039">
                <a:extLst>
                  <a:ext uri="{FF2B5EF4-FFF2-40B4-BE49-F238E27FC236}">
                    <a16:creationId xmlns:a16="http://schemas.microsoft.com/office/drawing/2014/main" id="{136AE331-345D-4AA2-A649-C465F853C02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191</a:t>
                </a:r>
              </a:p>
            </p:txBody>
          </p:sp>
          <p:sp>
            <p:nvSpPr>
              <p:cNvPr id="1041" name="Rectangle 1040">
                <a:extLst>
                  <a:ext uri="{FF2B5EF4-FFF2-40B4-BE49-F238E27FC236}">
                    <a16:creationId xmlns:a16="http://schemas.microsoft.com/office/drawing/2014/main" id="{6FED8CDE-6807-4BCA-8871-82E7A2D538FB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2" name="Rectangle 1041">
                <a:extLst>
                  <a:ext uri="{FF2B5EF4-FFF2-40B4-BE49-F238E27FC236}">
                    <a16:creationId xmlns:a16="http://schemas.microsoft.com/office/drawing/2014/main" id="{A94EDEC2-FE9D-4E2E-8604-38F7ED2AF32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776" name="Rectangle 3775">
            <a:extLst>
              <a:ext uri="{FF2B5EF4-FFF2-40B4-BE49-F238E27FC236}">
                <a16:creationId xmlns:a16="http://schemas.microsoft.com/office/drawing/2014/main" id="{12822143-BBE7-402F-B43F-068AD8CB73E2}"/>
              </a:ext>
            </a:extLst>
          </p:cNvPr>
          <p:cNvSpPr/>
          <p:nvPr/>
        </p:nvSpPr>
        <p:spPr>
          <a:xfrm>
            <a:off x="1575598" y="2334339"/>
            <a:ext cx="9580902" cy="230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179F80E1-DFC9-4352-A579-99216C049DCC}"/>
              </a:ext>
            </a:extLst>
          </p:cNvPr>
          <p:cNvSpPr/>
          <p:nvPr/>
        </p:nvSpPr>
        <p:spPr>
          <a:xfrm>
            <a:off x="11156500" y="2334338"/>
            <a:ext cx="332948" cy="17252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3C55569A-58F5-44FE-A2E8-84C10C04DAB6}"/>
              </a:ext>
            </a:extLst>
          </p:cNvPr>
          <p:cNvGrpSpPr/>
          <p:nvPr/>
        </p:nvGrpSpPr>
        <p:grpSpPr>
          <a:xfrm>
            <a:off x="4662697" y="5256006"/>
            <a:ext cx="378000" cy="342000"/>
            <a:chOff x="832124" y="3312415"/>
            <a:chExt cx="504000" cy="453600"/>
          </a:xfrm>
        </p:grpSpPr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25FB93D2-4E6C-4B31-9B7C-BAA58D0E4E8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46" name="Group 1045">
              <a:extLst>
                <a:ext uri="{FF2B5EF4-FFF2-40B4-BE49-F238E27FC236}">
                  <a16:creationId xmlns:a16="http://schemas.microsoft.com/office/drawing/2014/main" id="{214C9B87-33E9-4E1A-9021-0FF730C6B2B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47" name="Rectangle 1046">
                <a:extLst>
                  <a:ext uri="{FF2B5EF4-FFF2-40B4-BE49-F238E27FC236}">
                    <a16:creationId xmlns:a16="http://schemas.microsoft.com/office/drawing/2014/main" id="{A2431CB8-7891-45B8-9931-11D2B5821C6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130</a:t>
                </a:r>
              </a:p>
            </p:txBody>
          </p:sp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C381F300-66B9-4179-91E0-DEBE76CEAA3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49" name="Rectangle 1048">
                <a:extLst>
                  <a:ext uri="{FF2B5EF4-FFF2-40B4-BE49-F238E27FC236}">
                    <a16:creationId xmlns:a16="http://schemas.microsoft.com/office/drawing/2014/main" id="{942CC369-6F6E-413E-A1DA-FB6551FCB1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50" name="Group 1049">
            <a:extLst>
              <a:ext uri="{FF2B5EF4-FFF2-40B4-BE49-F238E27FC236}">
                <a16:creationId xmlns:a16="http://schemas.microsoft.com/office/drawing/2014/main" id="{B4447276-5CB3-4E42-AB9D-229DB4ADA844}"/>
              </a:ext>
            </a:extLst>
          </p:cNvPr>
          <p:cNvGrpSpPr/>
          <p:nvPr/>
        </p:nvGrpSpPr>
        <p:grpSpPr>
          <a:xfrm>
            <a:off x="4662697" y="2878950"/>
            <a:ext cx="378000" cy="342000"/>
            <a:chOff x="832124" y="3312415"/>
            <a:chExt cx="504000" cy="453600"/>
          </a:xfrm>
        </p:grpSpPr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607C4456-677D-4D65-9E25-CC5B6EB1DB1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52" name="Group 1051">
              <a:extLst>
                <a:ext uri="{FF2B5EF4-FFF2-40B4-BE49-F238E27FC236}">
                  <a16:creationId xmlns:a16="http://schemas.microsoft.com/office/drawing/2014/main" id="{F4834A61-7A93-49D6-ADDA-79B4CE1D4B0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53" name="Rectangle 1052">
                <a:extLst>
                  <a:ext uri="{FF2B5EF4-FFF2-40B4-BE49-F238E27FC236}">
                    <a16:creationId xmlns:a16="http://schemas.microsoft.com/office/drawing/2014/main" id="{8ED071DB-EA11-406C-B6CB-3B70D715F9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137</a:t>
                </a:r>
              </a:p>
            </p:txBody>
          </p:sp>
          <p:sp>
            <p:nvSpPr>
              <p:cNvPr id="1054" name="Rectangle 1053">
                <a:extLst>
                  <a:ext uri="{FF2B5EF4-FFF2-40B4-BE49-F238E27FC236}">
                    <a16:creationId xmlns:a16="http://schemas.microsoft.com/office/drawing/2014/main" id="{E82BD029-A98D-4CED-B854-CD1FB6F9FEE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55" name="Rectangle 1054">
                <a:extLst>
                  <a:ext uri="{FF2B5EF4-FFF2-40B4-BE49-F238E27FC236}">
                    <a16:creationId xmlns:a16="http://schemas.microsoft.com/office/drawing/2014/main" id="{4836037B-2C5A-4ABA-8DF8-4B1F6B6369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56" name="Group 1055">
            <a:extLst>
              <a:ext uri="{FF2B5EF4-FFF2-40B4-BE49-F238E27FC236}">
                <a16:creationId xmlns:a16="http://schemas.microsoft.com/office/drawing/2014/main" id="{FA9522E0-C5D2-4436-BA6B-B35453E6BD5F}"/>
              </a:ext>
            </a:extLst>
          </p:cNvPr>
          <p:cNvGrpSpPr/>
          <p:nvPr/>
        </p:nvGrpSpPr>
        <p:grpSpPr>
          <a:xfrm>
            <a:off x="4662697" y="3220274"/>
            <a:ext cx="378000" cy="342000"/>
            <a:chOff x="832124" y="3312415"/>
            <a:chExt cx="504000" cy="453600"/>
          </a:xfrm>
        </p:grpSpPr>
        <p:sp>
          <p:nvSpPr>
            <p:cNvPr id="1057" name="Rectangle 1056">
              <a:extLst>
                <a:ext uri="{FF2B5EF4-FFF2-40B4-BE49-F238E27FC236}">
                  <a16:creationId xmlns:a16="http://schemas.microsoft.com/office/drawing/2014/main" id="{405D921B-6DED-4E37-9A37-2BD6A028858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58" name="Group 1057">
              <a:extLst>
                <a:ext uri="{FF2B5EF4-FFF2-40B4-BE49-F238E27FC236}">
                  <a16:creationId xmlns:a16="http://schemas.microsoft.com/office/drawing/2014/main" id="{68719F6A-A041-42D2-BE2E-C14E52E4C78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59" name="Rectangle 1058">
                <a:extLst>
                  <a:ext uri="{FF2B5EF4-FFF2-40B4-BE49-F238E27FC236}">
                    <a16:creationId xmlns:a16="http://schemas.microsoft.com/office/drawing/2014/main" id="{8D415561-8684-41BF-B54D-0E105D8157A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136</a:t>
                </a:r>
              </a:p>
            </p:txBody>
          </p:sp>
          <p:sp>
            <p:nvSpPr>
              <p:cNvPr id="1060" name="Rectangle 1059">
                <a:extLst>
                  <a:ext uri="{FF2B5EF4-FFF2-40B4-BE49-F238E27FC236}">
                    <a16:creationId xmlns:a16="http://schemas.microsoft.com/office/drawing/2014/main" id="{9E0E8479-68B6-4D1F-8CB7-81DA72F7124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61" name="Rectangle 1060">
                <a:extLst>
                  <a:ext uri="{FF2B5EF4-FFF2-40B4-BE49-F238E27FC236}">
                    <a16:creationId xmlns:a16="http://schemas.microsoft.com/office/drawing/2014/main" id="{2093B450-E816-4A94-8147-4FB9C8E84DF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62" name="Group 1061">
            <a:extLst>
              <a:ext uri="{FF2B5EF4-FFF2-40B4-BE49-F238E27FC236}">
                <a16:creationId xmlns:a16="http://schemas.microsoft.com/office/drawing/2014/main" id="{87F0490B-115E-4CAE-8D2C-A9E1A45A5F14}"/>
              </a:ext>
            </a:extLst>
          </p:cNvPr>
          <p:cNvGrpSpPr/>
          <p:nvPr/>
        </p:nvGrpSpPr>
        <p:grpSpPr>
          <a:xfrm>
            <a:off x="4662697" y="3556529"/>
            <a:ext cx="378000" cy="342000"/>
            <a:chOff x="832124" y="3312415"/>
            <a:chExt cx="504000" cy="453600"/>
          </a:xfrm>
        </p:grpSpPr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054A6AE4-32EC-4E6B-879B-8714947723E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64" name="Group 1063">
              <a:extLst>
                <a:ext uri="{FF2B5EF4-FFF2-40B4-BE49-F238E27FC236}">
                  <a16:creationId xmlns:a16="http://schemas.microsoft.com/office/drawing/2014/main" id="{F4212B58-375C-4821-BCF9-E2D9A9760E6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65" name="Rectangle 1064">
                <a:extLst>
                  <a:ext uri="{FF2B5EF4-FFF2-40B4-BE49-F238E27FC236}">
                    <a16:creationId xmlns:a16="http://schemas.microsoft.com/office/drawing/2014/main" id="{D0D5ADF2-3DC6-4CDC-AB01-D13D9087FDB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135</a:t>
                </a:r>
              </a:p>
            </p:txBody>
          </p:sp>
          <p:sp>
            <p:nvSpPr>
              <p:cNvPr id="1066" name="Rectangle 1065">
                <a:extLst>
                  <a:ext uri="{FF2B5EF4-FFF2-40B4-BE49-F238E27FC236}">
                    <a16:creationId xmlns:a16="http://schemas.microsoft.com/office/drawing/2014/main" id="{64BB1B99-57E1-4FD5-9105-063BB28595C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67" name="Rectangle 1066">
                <a:extLst>
                  <a:ext uri="{FF2B5EF4-FFF2-40B4-BE49-F238E27FC236}">
                    <a16:creationId xmlns:a16="http://schemas.microsoft.com/office/drawing/2014/main" id="{AB67B592-A957-4323-B9D2-91A636C7813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68" name="Group 1067">
            <a:extLst>
              <a:ext uri="{FF2B5EF4-FFF2-40B4-BE49-F238E27FC236}">
                <a16:creationId xmlns:a16="http://schemas.microsoft.com/office/drawing/2014/main" id="{77A9B998-7045-4176-A7D1-DEBBEE586B8F}"/>
              </a:ext>
            </a:extLst>
          </p:cNvPr>
          <p:cNvGrpSpPr/>
          <p:nvPr/>
        </p:nvGrpSpPr>
        <p:grpSpPr>
          <a:xfrm>
            <a:off x="4662697" y="3897853"/>
            <a:ext cx="378000" cy="342000"/>
            <a:chOff x="832124" y="3312415"/>
            <a:chExt cx="504000" cy="453600"/>
          </a:xfrm>
        </p:grpSpPr>
        <p:sp>
          <p:nvSpPr>
            <p:cNvPr id="1069" name="Rectangle 1068">
              <a:extLst>
                <a:ext uri="{FF2B5EF4-FFF2-40B4-BE49-F238E27FC236}">
                  <a16:creationId xmlns:a16="http://schemas.microsoft.com/office/drawing/2014/main" id="{63F05722-2E51-4AE2-9DBE-C063A078E7E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70" name="Group 1069">
              <a:extLst>
                <a:ext uri="{FF2B5EF4-FFF2-40B4-BE49-F238E27FC236}">
                  <a16:creationId xmlns:a16="http://schemas.microsoft.com/office/drawing/2014/main" id="{CC8EB761-58E5-4F18-A5CC-3D95BDF38B7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71" name="Rectangle 1070">
                <a:extLst>
                  <a:ext uri="{FF2B5EF4-FFF2-40B4-BE49-F238E27FC236}">
                    <a16:creationId xmlns:a16="http://schemas.microsoft.com/office/drawing/2014/main" id="{B3F87DA8-A0EE-4444-BF29-8A1961737BC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134</a:t>
                </a:r>
              </a:p>
            </p:txBody>
          </p:sp>
          <p:sp>
            <p:nvSpPr>
              <p:cNvPr id="1072" name="Rectangle 1071">
                <a:extLst>
                  <a:ext uri="{FF2B5EF4-FFF2-40B4-BE49-F238E27FC236}">
                    <a16:creationId xmlns:a16="http://schemas.microsoft.com/office/drawing/2014/main" id="{8F570F6A-7A75-44DC-AAFD-8EDC7A28AD0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3" name="Rectangle 1072">
                <a:extLst>
                  <a:ext uri="{FF2B5EF4-FFF2-40B4-BE49-F238E27FC236}">
                    <a16:creationId xmlns:a16="http://schemas.microsoft.com/office/drawing/2014/main" id="{5AD14D41-4934-408A-8C81-57257961379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C1BED6B0-A509-4C77-8D54-040B5FE98A03}"/>
              </a:ext>
            </a:extLst>
          </p:cNvPr>
          <p:cNvGrpSpPr/>
          <p:nvPr/>
        </p:nvGrpSpPr>
        <p:grpSpPr>
          <a:xfrm>
            <a:off x="4662697" y="4237103"/>
            <a:ext cx="378000" cy="342000"/>
            <a:chOff x="832124" y="3312415"/>
            <a:chExt cx="504000" cy="453600"/>
          </a:xfrm>
        </p:grpSpPr>
        <p:sp>
          <p:nvSpPr>
            <p:cNvPr id="1075" name="Rectangle 1074">
              <a:extLst>
                <a:ext uri="{FF2B5EF4-FFF2-40B4-BE49-F238E27FC236}">
                  <a16:creationId xmlns:a16="http://schemas.microsoft.com/office/drawing/2014/main" id="{56342591-54AF-4E1B-AC5D-E3247D3101A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76" name="Group 1075">
              <a:extLst>
                <a:ext uri="{FF2B5EF4-FFF2-40B4-BE49-F238E27FC236}">
                  <a16:creationId xmlns:a16="http://schemas.microsoft.com/office/drawing/2014/main" id="{AFCF9D06-1862-4B25-986C-B8AD26E323F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77" name="Rectangle 1076">
                <a:extLst>
                  <a:ext uri="{FF2B5EF4-FFF2-40B4-BE49-F238E27FC236}">
                    <a16:creationId xmlns:a16="http://schemas.microsoft.com/office/drawing/2014/main" id="{E9E2B27B-01AE-41F1-A86C-B9E0D177F87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133</a:t>
                </a:r>
              </a:p>
            </p:txBody>
          </p:sp>
          <p:sp>
            <p:nvSpPr>
              <p:cNvPr id="1078" name="Rectangle 1077">
                <a:extLst>
                  <a:ext uri="{FF2B5EF4-FFF2-40B4-BE49-F238E27FC236}">
                    <a16:creationId xmlns:a16="http://schemas.microsoft.com/office/drawing/2014/main" id="{7CE2DDAE-57D3-4160-998B-629F1DDCF2A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79" name="Rectangle 1078">
                <a:extLst>
                  <a:ext uri="{FF2B5EF4-FFF2-40B4-BE49-F238E27FC236}">
                    <a16:creationId xmlns:a16="http://schemas.microsoft.com/office/drawing/2014/main" id="{DC25B935-629D-4F43-9CC0-0B40B0A6179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80" name="Group 1079">
            <a:extLst>
              <a:ext uri="{FF2B5EF4-FFF2-40B4-BE49-F238E27FC236}">
                <a16:creationId xmlns:a16="http://schemas.microsoft.com/office/drawing/2014/main" id="{D3417F04-3B21-468D-85F8-A6CD8B5FB520}"/>
              </a:ext>
            </a:extLst>
          </p:cNvPr>
          <p:cNvGrpSpPr/>
          <p:nvPr/>
        </p:nvGrpSpPr>
        <p:grpSpPr>
          <a:xfrm>
            <a:off x="4662697" y="4578427"/>
            <a:ext cx="378000" cy="342000"/>
            <a:chOff x="832124" y="3312415"/>
            <a:chExt cx="504000" cy="453600"/>
          </a:xfrm>
        </p:grpSpPr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6CBAEA2F-1B1C-4115-AA58-FC58834A794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82" name="Group 1081">
              <a:extLst>
                <a:ext uri="{FF2B5EF4-FFF2-40B4-BE49-F238E27FC236}">
                  <a16:creationId xmlns:a16="http://schemas.microsoft.com/office/drawing/2014/main" id="{49E055CC-9D8F-467D-8E50-31E16BBDC86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83" name="Rectangle 1082">
                <a:extLst>
                  <a:ext uri="{FF2B5EF4-FFF2-40B4-BE49-F238E27FC236}">
                    <a16:creationId xmlns:a16="http://schemas.microsoft.com/office/drawing/2014/main" id="{46346BE7-4150-4B22-AAC7-E6EDEB2E4B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132</a:t>
                </a:r>
              </a:p>
            </p:txBody>
          </p:sp>
          <p:sp>
            <p:nvSpPr>
              <p:cNvPr id="1084" name="Rectangle 1083">
                <a:extLst>
                  <a:ext uri="{FF2B5EF4-FFF2-40B4-BE49-F238E27FC236}">
                    <a16:creationId xmlns:a16="http://schemas.microsoft.com/office/drawing/2014/main" id="{7F93DACB-EAC2-4E76-B349-4A151DDF317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85" name="Rectangle 1084">
                <a:extLst>
                  <a:ext uri="{FF2B5EF4-FFF2-40B4-BE49-F238E27FC236}">
                    <a16:creationId xmlns:a16="http://schemas.microsoft.com/office/drawing/2014/main" id="{F0715059-0A4C-4CD2-B35A-12F7973C5FB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86" name="Group 1085">
            <a:extLst>
              <a:ext uri="{FF2B5EF4-FFF2-40B4-BE49-F238E27FC236}">
                <a16:creationId xmlns:a16="http://schemas.microsoft.com/office/drawing/2014/main" id="{3AE18B72-328F-4DC0-9466-34BC956041BA}"/>
              </a:ext>
            </a:extLst>
          </p:cNvPr>
          <p:cNvGrpSpPr/>
          <p:nvPr/>
        </p:nvGrpSpPr>
        <p:grpSpPr>
          <a:xfrm>
            <a:off x="4662697" y="4914682"/>
            <a:ext cx="378000" cy="342000"/>
            <a:chOff x="832124" y="3312415"/>
            <a:chExt cx="504000" cy="453600"/>
          </a:xfrm>
        </p:grpSpPr>
        <p:sp>
          <p:nvSpPr>
            <p:cNvPr id="1087" name="Rectangle 1086">
              <a:extLst>
                <a:ext uri="{FF2B5EF4-FFF2-40B4-BE49-F238E27FC236}">
                  <a16:creationId xmlns:a16="http://schemas.microsoft.com/office/drawing/2014/main" id="{4CD126C0-9C6F-4AA2-9997-B8D6B6CED6F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88" name="Group 1087">
              <a:extLst>
                <a:ext uri="{FF2B5EF4-FFF2-40B4-BE49-F238E27FC236}">
                  <a16:creationId xmlns:a16="http://schemas.microsoft.com/office/drawing/2014/main" id="{D2BD2C01-CF35-4354-9BC4-FCF0A496E64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89" name="Rectangle 1088">
                <a:extLst>
                  <a:ext uri="{FF2B5EF4-FFF2-40B4-BE49-F238E27FC236}">
                    <a16:creationId xmlns:a16="http://schemas.microsoft.com/office/drawing/2014/main" id="{84F7CF48-0667-497D-BA6B-BC4A0D42AB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131</a:t>
                </a:r>
              </a:p>
            </p:txBody>
          </p:sp>
          <p:sp>
            <p:nvSpPr>
              <p:cNvPr id="1090" name="Rectangle 1089">
                <a:extLst>
                  <a:ext uri="{FF2B5EF4-FFF2-40B4-BE49-F238E27FC236}">
                    <a16:creationId xmlns:a16="http://schemas.microsoft.com/office/drawing/2014/main" id="{E50F3B09-3628-41A5-A8C6-952A703AD0D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91" name="Rectangle 1090">
                <a:extLst>
                  <a:ext uri="{FF2B5EF4-FFF2-40B4-BE49-F238E27FC236}">
                    <a16:creationId xmlns:a16="http://schemas.microsoft.com/office/drawing/2014/main" id="{89872635-985B-4D6C-B791-6D6A789C0F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92" name="Group 1091">
            <a:extLst>
              <a:ext uri="{FF2B5EF4-FFF2-40B4-BE49-F238E27FC236}">
                <a16:creationId xmlns:a16="http://schemas.microsoft.com/office/drawing/2014/main" id="{2C487C27-85C0-4E83-B098-AD529C52B9D5}"/>
              </a:ext>
            </a:extLst>
          </p:cNvPr>
          <p:cNvGrpSpPr/>
          <p:nvPr/>
        </p:nvGrpSpPr>
        <p:grpSpPr>
          <a:xfrm>
            <a:off x="4662697" y="2537865"/>
            <a:ext cx="378000" cy="342000"/>
            <a:chOff x="832124" y="3312415"/>
            <a:chExt cx="504000" cy="453600"/>
          </a:xfrm>
        </p:grpSpPr>
        <p:sp>
          <p:nvSpPr>
            <p:cNvPr id="1093" name="Rectangle 1092">
              <a:extLst>
                <a:ext uri="{FF2B5EF4-FFF2-40B4-BE49-F238E27FC236}">
                  <a16:creationId xmlns:a16="http://schemas.microsoft.com/office/drawing/2014/main" id="{74992C89-6BF3-4B1F-B680-C6B0E5F050E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94" name="Group 1093">
              <a:extLst>
                <a:ext uri="{FF2B5EF4-FFF2-40B4-BE49-F238E27FC236}">
                  <a16:creationId xmlns:a16="http://schemas.microsoft.com/office/drawing/2014/main" id="{96C06B2F-7944-4E14-A6CE-D6456BDB0479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095" name="Rectangle 1094">
                <a:extLst>
                  <a:ext uri="{FF2B5EF4-FFF2-40B4-BE49-F238E27FC236}">
                    <a16:creationId xmlns:a16="http://schemas.microsoft.com/office/drawing/2014/main" id="{7AE9E4C4-176E-4B79-9E54-44849ED3875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138</a:t>
                </a:r>
              </a:p>
            </p:txBody>
          </p:sp>
          <p:sp>
            <p:nvSpPr>
              <p:cNvPr id="1096" name="Rectangle 1095">
                <a:extLst>
                  <a:ext uri="{FF2B5EF4-FFF2-40B4-BE49-F238E27FC236}">
                    <a16:creationId xmlns:a16="http://schemas.microsoft.com/office/drawing/2014/main" id="{E86DF789-9ADA-44BC-873C-44B5557CFED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97" name="Rectangle 1096">
                <a:extLst>
                  <a:ext uri="{FF2B5EF4-FFF2-40B4-BE49-F238E27FC236}">
                    <a16:creationId xmlns:a16="http://schemas.microsoft.com/office/drawing/2014/main" id="{B890CFF3-9FBE-45B9-9E8A-9555664A8A7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098" name="Group 1097">
            <a:extLst>
              <a:ext uri="{FF2B5EF4-FFF2-40B4-BE49-F238E27FC236}">
                <a16:creationId xmlns:a16="http://schemas.microsoft.com/office/drawing/2014/main" id="{55048817-8E13-4A3B-A0F3-DE263FDA6261}"/>
              </a:ext>
            </a:extLst>
          </p:cNvPr>
          <p:cNvGrpSpPr/>
          <p:nvPr/>
        </p:nvGrpSpPr>
        <p:grpSpPr>
          <a:xfrm>
            <a:off x="8300644" y="5256006"/>
            <a:ext cx="378000" cy="342000"/>
            <a:chOff x="832124" y="3312415"/>
            <a:chExt cx="504000" cy="453600"/>
          </a:xfrm>
        </p:grpSpPr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0798E0E2-64F0-4FA5-BAAE-47F70124678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00" name="Group 1099">
              <a:extLst>
                <a:ext uri="{FF2B5EF4-FFF2-40B4-BE49-F238E27FC236}">
                  <a16:creationId xmlns:a16="http://schemas.microsoft.com/office/drawing/2014/main" id="{27F1BB6D-DE44-43C1-AEB1-B06763DF175E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01" name="Rectangle 1100">
                <a:extLst>
                  <a:ext uri="{FF2B5EF4-FFF2-40B4-BE49-F238E27FC236}">
                    <a16:creationId xmlns:a16="http://schemas.microsoft.com/office/drawing/2014/main" id="{A24AE6A5-0293-4343-B48D-7D58C129F3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61</a:t>
                </a:r>
              </a:p>
            </p:txBody>
          </p:sp>
          <p:sp>
            <p:nvSpPr>
              <p:cNvPr id="1102" name="Rectangle 1101">
                <a:extLst>
                  <a:ext uri="{FF2B5EF4-FFF2-40B4-BE49-F238E27FC236}">
                    <a16:creationId xmlns:a16="http://schemas.microsoft.com/office/drawing/2014/main" id="{C5AC5C2C-A61C-4156-978E-D89553323BA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03" name="Rectangle 1102">
                <a:extLst>
                  <a:ext uri="{FF2B5EF4-FFF2-40B4-BE49-F238E27FC236}">
                    <a16:creationId xmlns:a16="http://schemas.microsoft.com/office/drawing/2014/main" id="{E4BB103E-2D9E-4FF6-A466-106F8D41F47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04" name="Group 1103">
            <a:extLst>
              <a:ext uri="{FF2B5EF4-FFF2-40B4-BE49-F238E27FC236}">
                <a16:creationId xmlns:a16="http://schemas.microsoft.com/office/drawing/2014/main" id="{7C43502E-DB46-426A-9DC6-E5B68ABFEEB0}"/>
              </a:ext>
            </a:extLst>
          </p:cNvPr>
          <p:cNvGrpSpPr/>
          <p:nvPr/>
        </p:nvGrpSpPr>
        <p:grpSpPr>
          <a:xfrm>
            <a:off x="8300644" y="2878950"/>
            <a:ext cx="378000" cy="342000"/>
            <a:chOff x="832124" y="3312415"/>
            <a:chExt cx="504000" cy="453600"/>
          </a:xfrm>
        </p:grpSpPr>
        <p:sp>
          <p:nvSpPr>
            <p:cNvPr id="1105" name="Rectangle 1104">
              <a:extLst>
                <a:ext uri="{FF2B5EF4-FFF2-40B4-BE49-F238E27FC236}">
                  <a16:creationId xmlns:a16="http://schemas.microsoft.com/office/drawing/2014/main" id="{08F090DB-DCA7-4552-B533-98341F87258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06" name="Group 1105">
              <a:extLst>
                <a:ext uri="{FF2B5EF4-FFF2-40B4-BE49-F238E27FC236}">
                  <a16:creationId xmlns:a16="http://schemas.microsoft.com/office/drawing/2014/main" id="{C4654F74-1319-4BAB-A50E-1A9C92D1098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07" name="Rectangle 1106">
                <a:extLst>
                  <a:ext uri="{FF2B5EF4-FFF2-40B4-BE49-F238E27FC236}">
                    <a16:creationId xmlns:a16="http://schemas.microsoft.com/office/drawing/2014/main" id="{76198934-AAE1-4876-85C2-B6C7121E158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54</a:t>
                </a:r>
              </a:p>
            </p:txBody>
          </p:sp>
          <p:sp>
            <p:nvSpPr>
              <p:cNvPr id="1108" name="Rectangle 1107">
                <a:extLst>
                  <a:ext uri="{FF2B5EF4-FFF2-40B4-BE49-F238E27FC236}">
                    <a16:creationId xmlns:a16="http://schemas.microsoft.com/office/drawing/2014/main" id="{405A311E-5BC1-455F-A6E7-3506ECE7A2C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09" name="Rectangle 1108">
                <a:extLst>
                  <a:ext uri="{FF2B5EF4-FFF2-40B4-BE49-F238E27FC236}">
                    <a16:creationId xmlns:a16="http://schemas.microsoft.com/office/drawing/2014/main" id="{EA53B8DB-AF92-4FF6-A0C3-E147C337B5A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10" name="Group 1109">
            <a:extLst>
              <a:ext uri="{FF2B5EF4-FFF2-40B4-BE49-F238E27FC236}">
                <a16:creationId xmlns:a16="http://schemas.microsoft.com/office/drawing/2014/main" id="{7AA75E57-1E4D-43B0-84D8-C99249015751}"/>
              </a:ext>
            </a:extLst>
          </p:cNvPr>
          <p:cNvGrpSpPr/>
          <p:nvPr/>
        </p:nvGrpSpPr>
        <p:grpSpPr>
          <a:xfrm>
            <a:off x="8300644" y="3220274"/>
            <a:ext cx="378000" cy="342000"/>
            <a:chOff x="832124" y="3312415"/>
            <a:chExt cx="504000" cy="453600"/>
          </a:xfrm>
        </p:grpSpPr>
        <p:sp>
          <p:nvSpPr>
            <p:cNvPr id="1111" name="Rectangle 1110">
              <a:extLst>
                <a:ext uri="{FF2B5EF4-FFF2-40B4-BE49-F238E27FC236}">
                  <a16:creationId xmlns:a16="http://schemas.microsoft.com/office/drawing/2014/main" id="{6877C9FD-5494-4833-B53B-EC5135FE998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12" name="Group 1111">
              <a:extLst>
                <a:ext uri="{FF2B5EF4-FFF2-40B4-BE49-F238E27FC236}">
                  <a16:creationId xmlns:a16="http://schemas.microsoft.com/office/drawing/2014/main" id="{2ED598BF-E76B-4FED-BB91-B5670A16198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13" name="Rectangle 1112">
                <a:extLst>
                  <a:ext uri="{FF2B5EF4-FFF2-40B4-BE49-F238E27FC236}">
                    <a16:creationId xmlns:a16="http://schemas.microsoft.com/office/drawing/2014/main" id="{BCCA8358-1445-40DA-9FEA-073D3FE4736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55</a:t>
                </a:r>
              </a:p>
            </p:txBody>
          </p:sp>
          <p:sp>
            <p:nvSpPr>
              <p:cNvPr id="1114" name="Rectangle 1113">
                <a:extLst>
                  <a:ext uri="{FF2B5EF4-FFF2-40B4-BE49-F238E27FC236}">
                    <a16:creationId xmlns:a16="http://schemas.microsoft.com/office/drawing/2014/main" id="{D219BDD7-3C63-4536-BB09-5BA3E3D8843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15" name="Rectangle 1114">
                <a:extLst>
                  <a:ext uri="{FF2B5EF4-FFF2-40B4-BE49-F238E27FC236}">
                    <a16:creationId xmlns:a16="http://schemas.microsoft.com/office/drawing/2014/main" id="{C982C121-1E9E-4F4C-85C9-34D0AE4C293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4C743FA7-F38E-401B-91BE-D81853A103E4}"/>
              </a:ext>
            </a:extLst>
          </p:cNvPr>
          <p:cNvGrpSpPr/>
          <p:nvPr/>
        </p:nvGrpSpPr>
        <p:grpSpPr>
          <a:xfrm>
            <a:off x="8300644" y="3556529"/>
            <a:ext cx="378000" cy="342000"/>
            <a:chOff x="832124" y="3312415"/>
            <a:chExt cx="504000" cy="453600"/>
          </a:xfrm>
        </p:grpSpPr>
        <p:sp>
          <p:nvSpPr>
            <p:cNvPr id="1117" name="Rectangle 1116">
              <a:extLst>
                <a:ext uri="{FF2B5EF4-FFF2-40B4-BE49-F238E27FC236}">
                  <a16:creationId xmlns:a16="http://schemas.microsoft.com/office/drawing/2014/main" id="{20E97319-B623-46F9-B8FC-51A0B0276AA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18" name="Group 1117">
              <a:extLst>
                <a:ext uri="{FF2B5EF4-FFF2-40B4-BE49-F238E27FC236}">
                  <a16:creationId xmlns:a16="http://schemas.microsoft.com/office/drawing/2014/main" id="{F3C31074-163C-4769-BFE7-806AC95EF6D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19" name="Rectangle 1118">
                <a:extLst>
                  <a:ext uri="{FF2B5EF4-FFF2-40B4-BE49-F238E27FC236}">
                    <a16:creationId xmlns:a16="http://schemas.microsoft.com/office/drawing/2014/main" id="{5F6C3D34-10BF-4E09-BC75-3ADCD414410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56</a:t>
                </a:r>
              </a:p>
            </p:txBody>
          </p:sp>
          <p:sp>
            <p:nvSpPr>
              <p:cNvPr id="1120" name="Rectangle 1119">
                <a:extLst>
                  <a:ext uri="{FF2B5EF4-FFF2-40B4-BE49-F238E27FC236}">
                    <a16:creationId xmlns:a16="http://schemas.microsoft.com/office/drawing/2014/main" id="{3225FAD2-9CBD-4E6C-9016-82E15E876F2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21" name="Rectangle 1120">
                <a:extLst>
                  <a:ext uri="{FF2B5EF4-FFF2-40B4-BE49-F238E27FC236}">
                    <a16:creationId xmlns:a16="http://schemas.microsoft.com/office/drawing/2014/main" id="{05D618E2-4166-45C1-BF96-FDC95D5221E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22" name="Group 1121">
            <a:extLst>
              <a:ext uri="{FF2B5EF4-FFF2-40B4-BE49-F238E27FC236}">
                <a16:creationId xmlns:a16="http://schemas.microsoft.com/office/drawing/2014/main" id="{B700F6DF-A9C4-41CE-9859-5FEA8FA53891}"/>
              </a:ext>
            </a:extLst>
          </p:cNvPr>
          <p:cNvGrpSpPr/>
          <p:nvPr/>
        </p:nvGrpSpPr>
        <p:grpSpPr>
          <a:xfrm>
            <a:off x="8300644" y="3897853"/>
            <a:ext cx="378000" cy="342000"/>
            <a:chOff x="832124" y="3312415"/>
            <a:chExt cx="504000" cy="453600"/>
          </a:xfrm>
        </p:grpSpPr>
        <p:sp>
          <p:nvSpPr>
            <p:cNvPr id="1123" name="Rectangle 1122">
              <a:extLst>
                <a:ext uri="{FF2B5EF4-FFF2-40B4-BE49-F238E27FC236}">
                  <a16:creationId xmlns:a16="http://schemas.microsoft.com/office/drawing/2014/main" id="{46ECCF0B-AD83-4478-B4FA-57C32E748D7D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24" name="Group 1123">
              <a:extLst>
                <a:ext uri="{FF2B5EF4-FFF2-40B4-BE49-F238E27FC236}">
                  <a16:creationId xmlns:a16="http://schemas.microsoft.com/office/drawing/2014/main" id="{C14D8E77-BDE1-47FE-B74A-4C4A04DC2F9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25" name="Rectangle 1124">
                <a:extLst>
                  <a:ext uri="{FF2B5EF4-FFF2-40B4-BE49-F238E27FC236}">
                    <a16:creationId xmlns:a16="http://schemas.microsoft.com/office/drawing/2014/main" id="{1FC32DA0-BA0E-4642-A381-79803272AE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57</a:t>
                </a:r>
              </a:p>
            </p:txBody>
          </p:sp>
          <p:sp>
            <p:nvSpPr>
              <p:cNvPr id="1126" name="Rectangle 1125">
                <a:extLst>
                  <a:ext uri="{FF2B5EF4-FFF2-40B4-BE49-F238E27FC236}">
                    <a16:creationId xmlns:a16="http://schemas.microsoft.com/office/drawing/2014/main" id="{EBC30548-E3B5-4B1E-91D5-2675E76FAC8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27" name="Rectangle 1126">
                <a:extLst>
                  <a:ext uri="{FF2B5EF4-FFF2-40B4-BE49-F238E27FC236}">
                    <a16:creationId xmlns:a16="http://schemas.microsoft.com/office/drawing/2014/main" id="{848533FC-6677-41CA-B0CA-85F8350C0E2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28" name="Group 1127">
            <a:extLst>
              <a:ext uri="{FF2B5EF4-FFF2-40B4-BE49-F238E27FC236}">
                <a16:creationId xmlns:a16="http://schemas.microsoft.com/office/drawing/2014/main" id="{1880483E-2603-4385-BB80-A6334A50E034}"/>
              </a:ext>
            </a:extLst>
          </p:cNvPr>
          <p:cNvGrpSpPr/>
          <p:nvPr/>
        </p:nvGrpSpPr>
        <p:grpSpPr>
          <a:xfrm>
            <a:off x="8300644" y="4237103"/>
            <a:ext cx="378000" cy="342000"/>
            <a:chOff x="832124" y="3312415"/>
            <a:chExt cx="504000" cy="453600"/>
          </a:xfrm>
        </p:grpSpPr>
        <p:sp>
          <p:nvSpPr>
            <p:cNvPr id="1129" name="Rectangle 1128">
              <a:extLst>
                <a:ext uri="{FF2B5EF4-FFF2-40B4-BE49-F238E27FC236}">
                  <a16:creationId xmlns:a16="http://schemas.microsoft.com/office/drawing/2014/main" id="{1FE37FD5-15E3-40F3-A522-C59E3EB172A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30" name="Group 1129">
              <a:extLst>
                <a:ext uri="{FF2B5EF4-FFF2-40B4-BE49-F238E27FC236}">
                  <a16:creationId xmlns:a16="http://schemas.microsoft.com/office/drawing/2014/main" id="{405E659A-F4E5-4F4C-AAED-4734736AB37B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31" name="Rectangle 1130">
                <a:extLst>
                  <a:ext uri="{FF2B5EF4-FFF2-40B4-BE49-F238E27FC236}">
                    <a16:creationId xmlns:a16="http://schemas.microsoft.com/office/drawing/2014/main" id="{E55D8922-0A64-414B-9334-EE43DCED60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58</a:t>
                </a:r>
              </a:p>
            </p:txBody>
          </p:sp>
          <p:sp>
            <p:nvSpPr>
              <p:cNvPr id="1132" name="Rectangle 1131">
                <a:extLst>
                  <a:ext uri="{FF2B5EF4-FFF2-40B4-BE49-F238E27FC236}">
                    <a16:creationId xmlns:a16="http://schemas.microsoft.com/office/drawing/2014/main" id="{ACDA0865-7537-42C1-9AC8-98DC641DAEB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3" name="Rectangle 1132">
                <a:extLst>
                  <a:ext uri="{FF2B5EF4-FFF2-40B4-BE49-F238E27FC236}">
                    <a16:creationId xmlns:a16="http://schemas.microsoft.com/office/drawing/2014/main" id="{F81A7874-10F4-46E2-AAFA-BAE0C03CD98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34" name="Group 1133">
            <a:extLst>
              <a:ext uri="{FF2B5EF4-FFF2-40B4-BE49-F238E27FC236}">
                <a16:creationId xmlns:a16="http://schemas.microsoft.com/office/drawing/2014/main" id="{4C10D1E0-D331-4F33-A6C5-AF7D898C1A95}"/>
              </a:ext>
            </a:extLst>
          </p:cNvPr>
          <p:cNvGrpSpPr/>
          <p:nvPr/>
        </p:nvGrpSpPr>
        <p:grpSpPr>
          <a:xfrm>
            <a:off x="8300644" y="4578427"/>
            <a:ext cx="378000" cy="342000"/>
            <a:chOff x="832124" y="3312415"/>
            <a:chExt cx="504000" cy="453600"/>
          </a:xfrm>
        </p:grpSpPr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63D99827-1579-49AF-8827-4AFDB3912215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36" name="Group 1135">
              <a:extLst>
                <a:ext uri="{FF2B5EF4-FFF2-40B4-BE49-F238E27FC236}">
                  <a16:creationId xmlns:a16="http://schemas.microsoft.com/office/drawing/2014/main" id="{8ADDF618-5EB3-4239-9039-99A81CE58FF9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37" name="Rectangle 1136">
                <a:extLst>
                  <a:ext uri="{FF2B5EF4-FFF2-40B4-BE49-F238E27FC236}">
                    <a16:creationId xmlns:a16="http://schemas.microsoft.com/office/drawing/2014/main" id="{940FD5B1-03B7-4D82-8CDE-49FC8FD33A9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59</a:t>
                </a:r>
              </a:p>
            </p:txBody>
          </p:sp>
          <p:sp>
            <p:nvSpPr>
              <p:cNvPr id="1138" name="Rectangle 1137">
                <a:extLst>
                  <a:ext uri="{FF2B5EF4-FFF2-40B4-BE49-F238E27FC236}">
                    <a16:creationId xmlns:a16="http://schemas.microsoft.com/office/drawing/2014/main" id="{F5C3504C-4CCC-4A2B-9C6E-A026BBB01B1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39" name="Rectangle 1138">
                <a:extLst>
                  <a:ext uri="{FF2B5EF4-FFF2-40B4-BE49-F238E27FC236}">
                    <a16:creationId xmlns:a16="http://schemas.microsoft.com/office/drawing/2014/main" id="{6748EBBD-BA08-409D-BB74-06F755C62F8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40" name="Group 1139">
            <a:extLst>
              <a:ext uri="{FF2B5EF4-FFF2-40B4-BE49-F238E27FC236}">
                <a16:creationId xmlns:a16="http://schemas.microsoft.com/office/drawing/2014/main" id="{6AE1FF08-EB96-4B7E-8AEA-CF5B22EDD229}"/>
              </a:ext>
            </a:extLst>
          </p:cNvPr>
          <p:cNvGrpSpPr/>
          <p:nvPr/>
        </p:nvGrpSpPr>
        <p:grpSpPr>
          <a:xfrm>
            <a:off x="8300644" y="4914682"/>
            <a:ext cx="378000" cy="342000"/>
            <a:chOff x="832124" y="3312415"/>
            <a:chExt cx="504000" cy="453600"/>
          </a:xfrm>
        </p:grpSpPr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C725DB59-097E-492C-B762-AA28CD315B1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42" name="Group 1141">
              <a:extLst>
                <a:ext uri="{FF2B5EF4-FFF2-40B4-BE49-F238E27FC236}">
                  <a16:creationId xmlns:a16="http://schemas.microsoft.com/office/drawing/2014/main" id="{2BD77954-7878-4520-9298-662A174C050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43" name="Rectangle 1142">
                <a:extLst>
                  <a:ext uri="{FF2B5EF4-FFF2-40B4-BE49-F238E27FC236}">
                    <a16:creationId xmlns:a16="http://schemas.microsoft.com/office/drawing/2014/main" id="{5A551D0B-C46F-4798-9F28-EF50D1659AC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60</a:t>
                </a:r>
              </a:p>
            </p:txBody>
          </p:sp>
          <p:sp>
            <p:nvSpPr>
              <p:cNvPr id="1144" name="Rectangle 1143">
                <a:extLst>
                  <a:ext uri="{FF2B5EF4-FFF2-40B4-BE49-F238E27FC236}">
                    <a16:creationId xmlns:a16="http://schemas.microsoft.com/office/drawing/2014/main" id="{1DE920F7-E101-450C-AA65-9A649C7CBDB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45" name="Rectangle 1144">
                <a:extLst>
                  <a:ext uri="{FF2B5EF4-FFF2-40B4-BE49-F238E27FC236}">
                    <a16:creationId xmlns:a16="http://schemas.microsoft.com/office/drawing/2014/main" id="{093E00F8-4F91-40FE-BE7E-E4A4F18FB5F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46" name="Group 1145">
            <a:extLst>
              <a:ext uri="{FF2B5EF4-FFF2-40B4-BE49-F238E27FC236}">
                <a16:creationId xmlns:a16="http://schemas.microsoft.com/office/drawing/2014/main" id="{A37D14AA-0331-4D30-BC77-401CA3682280}"/>
              </a:ext>
            </a:extLst>
          </p:cNvPr>
          <p:cNvGrpSpPr/>
          <p:nvPr/>
        </p:nvGrpSpPr>
        <p:grpSpPr>
          <a:xfrm>
            <a:off x="8300644" y="2537865"/>
            <a:ext cx="378000" cy="342000"/>
            <a:chOff x="832124" y="3312415"/>
            <a:chExt cx="504000" cy="453600"/>
          </a:xfrm>
        </p:grpSpPr>
        <p:sp>
          <p:nvSpPr>
            <p:cNvPr id="1147" name="Rectangle 1146">
              <a:extLst>
                <a:ext uri="{FF2B5EF4-FFF2-40B4-BE49-F238E27FC236}">
                  <a16:creationId xmlns:a16="http://schemas.microsoft.com/office/drawing/2014/main" id="{CDA14A5A-B4B7-4F9F-ADE7-0032085B0E7E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48" name="Group 1147">
              <a:extLst>
                <a:ext uri="{FF2B5EF4-FFF2-40B4-BE49-F238E27FC236}">
                  <a16:creationId xmlns:a16="http://schemas.microsoft.com/office/drawing/2014/main" id="{E376000F-E17D-4FA6-B81A-580F01B91E66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49" name="Rectangle 1148">
                <a:extLst>
                  <a:ext uri="{FF2B5EF4-FFF2-40B4-BE49-F238E27FC236}">
                    <a16:creationId xmlns:a16="http://schemas.microsoft.com/office/drawing/2014/main" id="{50BAEFCD-18E8-4223-8699-40666AA253F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53</a:t>
                </a:r>
              </a:p>
            </p:txBody>
          </p:sp>
          <p:sp>
            <p:nvSpPr>
              <p:cNvPr id="1150" name="Rectangle 1149">
                <a:extLst>
                  <a:ext uri="{FF2B5EF4-FFF2-40B4-BE49-F238E27FC236}">
                    <a16:creationId xmlns:a16="http://schemas.microsoft.com/office/drawing/2014/main" id="{B22F8377-6F59-4893-9CC7-8FE93D03F34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51" name="Rectangle 1150">
                <a:extLst>
                  <a:ext uri="{FF2B5EF4-FFF2-40B4-BE49-F238E27FC236}">
                    <a16:creationId xmlns:a16="http://schemas.microsoft.com/office/drawing/2014/main" id="{08D87DBC-080C-45C3-9299-32BAA898C59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52" name="Group 1151">
            <a:extLst>
              <a:ext uri="{FF2B5EF4-FFF2-40B4-BE49-F238E27FC236}">
                <a16:creationId xmlns:a16="http://schemas.microsoft.com/office/drawing/2014/main" id="{0F1D16B2-4AE6-4C1F-A081-9F8D5A159CFE}"/>
              </a:ext>
            </a:extLst>
          </p:cNvPr>
          <p:cNvGrpSpPr/>
          <p:nvPr/>
        </p:nvGrpSpPr>
        <p:grpSpPr>
          <a:xfrm>
            <a:off x="10349367" y="5256006"/>
            <a:ext cx="378000" cy="342000"/>
            <a:chOff x="832124" y="3312415"/>
            <a:chExt cx="504000" cy="453600"/>
          </a:xfrm>
        </p:grpSpPr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AFC9916D-E582-43A7-8DD2-8FFB9459082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54" name="Group 1153">
              <a:extLst>
                <a:ext uri="{FF2B5EF4-FFF2-40B4-BE49-F238E27FC236}">
                  <a16:creationId xmlns:a16="http://schemas.microsoft.com/office/drawing/2014/main" id="{84C765B1-0BCB-47E1-A719-3782A0EFD17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55" name="Rectangle 1154">
                <a:extLst>
                  <a:ext uri="{FF2B5EF4-FFF2-40B4-BE49-F238E27FC236}">
                    <a16:creationId xmlns:a16="http://schemas.microsoft.com/office/drawing/2014/main" id="{03285372-A4C5-42D1-AA9E-C930E5A7D51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1156" name="Rectangle 1155">
                <a:extLst>
                  <a:ext uri="{FF2B5EF4-FFF2-40B4-BE49-F238E27FC236}">
                    <a16:creationId xmlns:a16="http://schemas.microsoft.com/office/drawing/2014/main" id="{E44D2809-0C1D-48AB-BBCD-CC428D3636D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57" name="Rectangle 1156">
                <a:extLst>
                  <a:ext uri="{FF2B5EF4-FFF2-40B4-BE49-F238E27FC236}">
                    <a16:creationId xmlns:a16="http://schemas.microsoft.com/office/drawing/2014/main" id="{C4FF54B1-A4E8-419B-A566-A5E7CBD00C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58" name="Group 1157">
            <a:extLst>
              <a:ext uri="{FF2B5EF4-FFF2-40B4-BE49-F238E27FC236}">
                <a16:creationId xmlns:a16="http://schemas.microsoft.com/office/drawing/2014/main" id="{E40B66B7-3A6D-45A7-8351-223D07A56C86}"/>
              </a:ext>
            </a:extLst>
          </p:cNvPr>
          <p:cNvGrpSpPr/>
          <p:nvPr/>
        </p:nvGrpSpPr>
        <p:grpSpPr>
          <a:xfrm>
            <a:off x="10725885" y="5256006"/>
            <a:ext cx="378000" cy="342000"/>
            <a:chOff x="832124" y="3312415"/>
            <a:chExt cx="504000" cy="453600"/>
          </a:xfrm>
        </p:grpSpPr>
        <p:sp>
          <p:nvSpPr>
            <p:cNvPr id="1159" name="Rectangle 1158">
              <a:extLst>
                <a:ext uri="{FF2B5EF4-FFF2-40B4-BE49-F238E27FC236}">
                  <a16:creationId xmlns:a16="http://schemas.microsoft.com/office/drawing/2014/main" id="{3A2E47AE-DF50-429F-9140-BE3ADD0299A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160" name="Group 1159">
              <a:extLst>
                <a:ext uri="{FF2B5EF4-FFF2-40B4-BE49-F238E27FC236}">
                  <a16:creationId xmlns:a16="http://schemas.microsoft.com/office/drawing/2014/main" id="{37328E6A-811C-40E5-8239-07D41957309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61" name="Rectangle 1160">
                <a:extLst>
                  <a:ext uri="{FF2B5EF4-FFF2-40B4-BE49-F238E27FC236}">
                    <a16:creationId xmlns:a16="http://schemas.microsoft.com/office/drawing/2014/main" id="{07E9414A-1462-4629-844C-F20729B140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1162" name="Rectangle 1161">
                <a:extLst>
                  <a:ext uri="{FF2B5EF4-FFF2-40B4-BE49-F238E27FC236}">
                    <a16:creationId xmlns:a16="http://schemas.microsoft.com/office/drawing/2014/main" id="{23C4D1A7-F17E-4136-86A7-CE76E405475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163" name="Rectangle 1162">
                <a:extLst>
                  <a:ext uri="{FF2B5EF4-FFF2-40B4-BE49-F238E27FC236}">
                    <a16:creationId xmlns:a16="http://schemas.microsoft.com/office/drawing/2014/main" id="{912DC189-0886-414F-86CF-D28E4635F0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164" name="Group 1163">
            <a:extLst>
              <a:ext uri="{FF2B5EF4-FFF2-40B4-BE49-F238E27FC236}">
                <a16:creationId xmlns:a16="http://schemas.microsoft.com/office/drawing/2014/main" id="{189D8702-56DC-44C6-8C69-1C393ACADB3E}"/>
              </a:ext>
            </a:extLst>
          </p:cNvPr>
          <p:cNvGrpSpPr/>
          <p:nvPr/>
        </p:nvGrpSpPr>
        <p:grpSpPr>
          <a:xfrm>
            <a:off x="10349367" y="2878950"/>
            <a:ext cx="378000" cy="342000"/>
            <a:chOff x="832124" y="3312415"/>
            <a:chExt cx="504000" cy="453600"/>
          </a:xfrm>
        </p:grpSpPr>
        <p:sp>
          <p:nvSpPr>
            <p:cNvPr id="1165" name="Rectangle 1164">
              <a:extLst>
                <a:ext uri="{FF2B5EF4-FFF2-40B4-BE49-F238E27FC236}">
                  <a16:creationId xmlns:a16="http://schemas.microsoft.com/office/drawing/2014/main" id="{5D88332A-4517-4E64-9B77-1610D3311BC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66" name="Group 1165">
              <a:extLst>
                <a:ext uri="{FF2B5EF4-FFF2-40B4-BE49-F238E27FC236}">
                  <a16:creationId xmlns:a16="http://schemas.microsoft.com/office/drawing/2014/main" id="{D78EFDD9-D3BD-4739-86C1-E5671823A01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67" name="Rectangle 1166">
                <a:extLst>
                  <a:ext uri="{FF2B5EF4-FFF2-40B4-BE49-F238E27FC236}">
                    <a16:creationId xmlns:a16="http://schemas.microsoft.com/office/drawing/2014/main" id="{342CAF0F-6194-4CC6-A213-E767845B5A5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17</a:t>
                </a:r>
              </a:p>
            </p:txBody>
          </p:sp>
          <p:sp>
            <p:nvSpPr>
              <p:cNvPr id="1168" name="Rectangle 1167">
                <a:extLst>
                  <a:ext uri="{FF2B5EF4-FFF2-40B4-BE49-F238E27FC236}">
                    <a16:creationId xmlns:a16="http://schemas.microsoft.com/office/drawing/2014/main" id="{C4813E2F-12D1-42F3-BD14-D9FA6BC6135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69" name="Rectangle 1168">
                <a:extLst>
                  <a:ext uri="{FF2B5EF4-FFF2-40B4-BE49-F238E27FC236}">
                    <a16:creationId xmlns:a16="http://schemas.microsoft.com/office/drawing/2014/main" id="{3249F8AE-968C-424E-A72A-A6413FC3A23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70" name="Group 1169">
            <a:extLst>
              <a:ext uri="{FF2B5EF4-FFF2-40B4-BE49-F238E27FC236}">
                <a16:creationId xmlns:a16="http://schemas.microsoft.com/office/drawing/2014/main" id="{952A8690-4346-47BB-91B9-3CDB1D05F001}"/>
              </a:ext>
            </a:extLst>
          </p:cNvPr>
          <p:cNvGrpSpPr/>
          <p:nvPr/>
        </p:nvGrpSpPr>
        <p:grpSpPr>
          <a:xfrm>
            <a:off x="10349367" y="3220274"/>
            <a:ext cx="378000" cy="342000"/>
            <a:chOff x="832124" y="3312415"/>
            <a:chExt cx="504000" cy="453600"/>
          </a:xfrm>
        </p:grpSpPr>
        <p:sp>
          <p:nvSpPr>
            <p:cNvPr id="1171" name="Rectangle 1170">
              <a:extLst>
                <a:ext uri="{FF2B5EF4-FFF2-40B4-BE49-F238E27FC236}">
                  <a16:creationId xmlns:a16="http://schemas.microsoft.com/office/drawing/2014/main" id="{521016D8-3857-4B41-A3B4-C286AA16754C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72" name="Group 1171">
              <a:extLst>
                <a:ext uri="{FF2B5EF4-FFF2-40B4-BE49-F238E27FC236}">
                  <a16:creationId xmlns:a16="http://schemas.microsoft.com/office/drawing/2014/main" id="{C3A66D3B-8484-40A3-A402-D6D767DE898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73" name="Rectangle 1172">
                <a:extLst>
                  <a:ext uri="{FF2B5EF4-FFF2-40B4-BE49-F238E27FC236}">
                    <a16:creationId xmlns:a16="http://schemas.microsoft.com/office/drawing/2014/main" id="{1425E74A-6C4F-403C-B2A4-A11AF31A1B0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1174" name="Rectangle 1173">
                <a:extLst>
                  <a:ext uri="{FF2B5EF4-FFF2-40B4-BE49-F238E27FC236}">
                    <a16:creationId xmlns:a16="http://schemas.microsoft.com/office/drawing/2014/main" id="{67D3EB9B-9D3B-4134-B7ED-02DAFE9D385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75" name="Rectangle 1174">
                <a:extLst>
                  <a:ext uri="{FF2B5EF4-FFF2-40B4-BE49-F238E27FC236}">
                    <a16:creationId xmlns:a16="http://schemas.microsoft.com/office/drawing/2014/main" id="{DD7B7E48-D6A1-4C19-A551-BE94656AA89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76" name="Group 1175">
            <a:extLst>
              <a:ext uri="{FF2B5EF4-FFF2-40B4-BE49-F238E27FC236}">
                <a16:creationId xmlns:a16="http://schemas.microsoft.com/office/drawing/2014/main" id="{DB9B147F-B90E-4E2A-8066-4BBB53545826}"/>
              </a:ext>
            </a:extLst>
          </p:cNvPr>
          <p:cNvGrpSpPr/>
          <p:nvPr/>
        </p:nvGrpSpPr>
        <p:grpSpPr>
          <a:xfrm>
            <a:off x="10349367" y="3556529"/>
            <a:ext cx="378000" cy="342000"/>
            <a:chOff x="832124" y="3312415"/>
            <a:chExt cx="504000" cy="453600"/>
          </a:xfrm>
        </p:grpSpPr>
        <p:sp>
          <p:nvSpPr>
            <p:cNvPr id="1177" name="Rectangle 1176">
              <a:extLst>
                <a:ext uri="{FF2B5EF4-FFF2-40B4-BE49-F238E27FC236}">
                  <a16:creationId xmlns:a16="http://schemas.microsoft.com/office/drawing/2014/main" id="{6A71AE70-1A49-4EF7-B786-6660BDC0393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78" name="Group 1177">
              <a:extLst>
                <a:ext uri="{FF2B5EF4-FFF2-40B4-BE49-F238E27FC236}">
                  <a16:creationId xmlns:a16="http://schemas.microsoft.com/office/drawing/2014/main" id="{3463ADC2-0867-40DD-AAB1-7CF9B151B92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79" name="Rectangle 1178">
                <a:extLst>
                  <a:ext uri="{FF2B5EF4-FFF2-40B4-BE49-F238E27FC236}">
                    <a16:creationId xmlns:a16="http://schemas.microsoft.com/office/drawing/2014/main" id="{C1006879-86EE-4011-9530-0CFCF813DC4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sp>
            <p:nvSpPr>
              <p:cNvPr id="1180" name="Rectangle 1179">
                <a:extLst>
                  <a:ext uri="{FF2B5EF4-FFF2-40B4-BE49-F238E27FC236}">
                    <a16:creationId xmlns:a16="http://schemas.microsoft.com/office/drawing/2014/main" id="{80E9424A-82D8-49AD-9011-8D5547DF774C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81" name="Rectangle 1180">
                <a:extLst>
                  <a:ext uri="{FF2B5EF4-FFF2-40B4-BE49-F238E27FC236}">
                    <a16:creationId xmlns:a16="http://schemas.microsoft.com/office/drawing/2014/main" id="{0180E14A-14EF-4A8F-B17D-5A9024D696D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82" name="Group 1181">
            <a:extLst>
              <a:ext uri="{FF2B5EF4-FFF2-40B4-BE49-F238E27FC236}">
                <a16:creationId xmlns:a16="http://schemas.microsoft.com/office/drawing/2014/main" id="{B933664E-1154-418D-A7F6-BBD4AD1D100F}"/>
              </a:ext>
            </a:extLst>
          </p:cNvPr>
          <p:cNvGrpSpPr/>
          <p:nvPr/>
        </p:nvGrpSpPr>
        <p:grpSpPr>
          <a:xfrm>
            <a:off x="10349367" y="3897853"/>
            <a:ext cx="378000" cy="342000"/>
            <a:chOff x="832124" y="3312415"/>
            <a:chExt cx="504000" cy="453600"/>
          </a:xfrm>
        </p:grpSpPr>
        <p:sp>
          <p:nvSpPr>
            <p:cNvPr id="1183" name="Rectangle 1182">
              <a:extLst>
                <a:ext uri="{FF2B5EF4-FFF2-40B4-BE49-F238E27FC236}">
                  <a16:creationId xmlns:a16="http://schemas.microsoft.com/office/drawing/2014/main" id="{9BEBE783-9C77-4FBC-BE65-74AB65D32E27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84" name="Group 1183">
              <a:extLst>
                <a:ext uri="{FF2B5EF4-FFF2-40B4-BE49-F238E27FC236}">
                  <a16:creationId xmlns:a16="http://schemas.microsoft.com/office/drawing/2014/main" id="{0DCDE7D4-C518-4CD3-BF6B-917BC259268C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85" name="Rectangle 1184">
                <a:extLst>
                  <a:ext uri="{FF2B5EF4-FFF2-40B4-BE49-F238E27FC236}">
                    <a16:creationId xmlns:a16="http://schemas.microsoft.com/office/drawing/2014/main" id="{98C5CA57-1FEF-4FA6-B26D-7E502633B6F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1186" name="Rectangle 1185">
                <a:extLst>
                  <a:ext uri="{FF2B5EF4-FFF2-40B4-BE49-F238E27FC236}">
                    <a16:creationId xmlns:a16="http://schemas.microsoft.com/office/drawing/2014/main" id="{6D095178-F525-4183-B908-3C7545E27D3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87" name="Rectangle 1186">
                <a:extLst>
                  <a:ext uri="{FF2B5EF4-FFF2-40B4-BE49-F238E27FC236}">
                    <a16:creationId xmlns:a16="http://schemas.microsoft.com/office/drawing/2014/main" id="{3FABB385-AF42-4BBA-9575-DFAD720F28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88" name="Group 1187">
            <a:extLst>
              <a:ext uri="{FF2B5EF4-FFF2-40B4-BE49-F238E27FC236}">
                <a16:creationId xmlns:a16="http://schemas.microsoft.com/office/drawing/2014/main" id="{23260ACB-A3A3-48B9-9562-99CEA5C814B6}"/>
              </a:ext>
            </a:extLst>
          </p:cNvPr>
          <p:cNvGrpSpPr/>
          <p:nvPr/>
        </p:nvGrpSpPr>
        <p:grpSpPr>
          <a:xfrm>
            <a:off x="10349367" y="4237103"/>
            <a:ext cx="378000" cy="342000"/>
            <a:chOff x="832124" y="3312415"/>
            <a:chExt cx="504000" cy="453600"/>
          </a:xfrm>
        </p:grpSpPr>
        <p:sp>
          <p:nvSpPr>
            <p:cNvPr id="1189" name="Rectangle 1188">
              <a:extLst>
                <a:ext uri="{FF2B5EF4-FFF2-40B4-BE49-F238E27FC236}">
                  <a16:creationId xmlns:a16="http://schemas.microsoft.com/office/drawing/2014/main" id="{FAFE099A-E0A9-4485-B3F2-49F87DED9E4F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90" name="Group 1189">
              <a:extLst>
                <a:ext uri="{FF2B5EF4-FFF2-40B4-BE49-F238E27FC236}">
                  <a16:creationId xmlns:a16="http://schemas.microsoft.com/office/drawing/2014/main" id="{8075FB38-A305-4EEF-A895-018F651D231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91" name="Rectangle 1190">
                <a:extLst>
                  <a:ext uri="{FF2B5EF4-FFF2-40B4-BE49-F238E27FC236}">
                    <a16:creationId xmlns:a16="http://schemas.microsoft.com/office/drawing/2014/main" id="{CC8CA0BF-55C7-46C7-AB1C-16174A3B4D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sp>
            <p:nvSpPr>
              <p:cNvPr id="1192" name="Rectangle 1191">
                <a:extLst>
                  <a:ext uri="{FF2B5EF4-FFF2-40B4-BE49-F238E27FC236}">
                    <a16:creationId xmlns:a16="http://schemas.microsoft.com/office/drawing/2014/main" id="{C85CA339-24F8-4096-A0E1-6629D1C0BCE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93" name="Rectangle 1192">
                <a:extLst>
                  <a:ext uri="{FF2B5EF4-FFF2-40B4-BE49-F238E27FC236}">
                    <a16:creationId xmlns:a16="http://schemas.microsoft.com/office/drawing/2014/main" id="{CEBBF84E-04BA-4A9F-903F-97A874998C6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94" name="Group 1193">
            <a:extLst>
              <a:ext uri="{FF2B5EF4-FFF2-40B4-BE49-F238E27FC236}">
                <a16:creationId xmlns:a16="http://schemas.microsoft.com/office/drawing/2014/main" id="{A464D4A4-D0C3-48B7-9DF4-1D8463E69698}"/>
              </a:ext>
            </a:extLst>
          </p:cNvPr>
          <p:cNvGrpSpPr/>
          <p:nvPr/>
        </p:nvGrpSpPr>
        <p:grpSpPr>
          <a:xfrm>
            <a:off x="10349367" y="4578427"/>
            <a:ext cx="378000" cy="342000"/>
            <a:chOff x="832124" y="3312415"/>
            <a:chExt cx="504000" cy="453600"/>
          </a:xfrm>
        </p:grpSpPr>
        <p:sp>
          <p:nvSpPr>
            <p:cNvPr id="1195" name="Rectangle 1194">
              <a:extLst>
                <a:ext uri="{FF2B5EF4-FFF2-40B4-BE49-F238E27FC236}">
                  <a16:creationId xmlns:a16="http://schemas.microsoft.com/office/drawing/2014/main" id="{0A80E884-F166-47C7-9816-61E66D43258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196" name="Group 1195">
              <a:extLst>
                <a:ext uri="{FF2B5EF4-FFF2-40B4-BE49-F238E27FC236}">
                  <a16:creationId xmlns:a16="http://schemas.microsoft.com/office/drawing/2014/main" id="{2EE1FADE-A6E7-4822-9A98-07171F4CA517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197" name="Rectangle 1196">
                <a:extLst>
                  <a:ext uri="{FF2B5EF4-FFF2-40B4-BE49-F238E27FC236}">
                    <a16:creationId xmlns:a16="http://schemas.microsoft.com/office/drawing/2014/main" id="{50035186-6977-4B1E-8CCB-7EC15FB1428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1198" name="Rectangle 1197">
                <a:extLst>
                  <a:ext uri="{FF2B5EF4-FFF2-40B4-BE49-F238E27FC236}">
                    <a16:creationId xmlns:a16="http://schemas.microsoft.com/office/drawing/2014/main" id="{C47E6709-4BBC-4761-A02C-FB2433D4634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99" name="Rectangle 1198">
                <a:extLst>
                  <a:ext uri="{FF2B5EF4-FFF2-40B4-BE49-F238E27FC236}">
                    <a16:creationId xmlns:a16="http://schemas.microsoft.com/office/drawing/2014/main" id="{ADB11EC9-D8DE-44FD-B6E6-A32FDDAE27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00" name="Group 1199">
            <a:extLst>
              <a:ext uri="{FF2B5EF4-FFF2-40B4-BE49-F238E27FC236}">
                <a16:creationId xmlns:a16="http://schemas.microsoft.com/office/drawing/2014/main" id="{8A58B911-3DC5-4BEB-AFF5-F857D634828C}"/>
              </a:ext>
            </a:extLst>
          </p:cNvPr>
          <p:cNvGrpSpPr/>
          <p:nvPr/>
        </p:nvGrpSpPr>
        <p:grpSpPr>
          <a:xfrm>
            <a:off x="10349367" y="4914682"/>
            <a:ext cx="378000" cy="342000"/>
            <a:chOff x="832124" y="3312415"/>
            <a:chExt cx="504000" cy="453600"/>
          </a:xfrm>
        </p:grpSpPr>
        <p:sp>
          <p:nvSpPr>
            <p:cNvPr id="1201" name="Rectangle 1200">
              <a:extLst>
                <a:ext uri="{FF2B5EF4-FFF2-40B4-BE49-F238E27FC236}">
                  <a16:creationId xmlns:a16="http://schemas.microsoft.com/office/drawing/2014/main" id="{043595A2-C521-4B3A-917D-E58D404DB14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02" name="Group 1201">
              <a:extLst>
                <a:ext uri="{FF2B5EF4-FFF2-40B4-BE49-F238E27FC236}">
                  <a16:creationId xmlns:a16="http://schemas.microsoft.com/office/drawing/2014/main" id="{BAFBE55F-6F52-4188-B54B-127A5923523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03" name="Rectangle 1202">
                <a:extLst>
                  <a:ext uri="{FF2B5EF4-FFF2-40B4-BE49-F238E27FC236}">
                    <a16:creationId xmlns:a16="http://schemas.microsoft.com/office/drawing/2014/main" id="{95124348-E45A-4CAB-AC15-B656338D106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204" name="Rectangle 1203">
                <a:extLst>
                  <a:ext uri="{FF2B5EF4-FFF2-40B4-BE49-F238E27FC236}">
                    <a16:creationId xmlns:a16="http://schemas.microsoft.com/office/drawing/2014/main" id="{35C1D150-C488-4C4D-B50C-2C2E1073B3E3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05" name="Rectangle 1204">
                <a:extLst>
                  <a:ext uri="{FF2B5EF4-FFF2-40B4-BE49-F238E27FC236}">
                    <a16:creationId xmlns:a16="http://schemas.microsoft.com/office/drawing/2014/main" id="{21236B0D-822D-4B4E-B436-7F156E81632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06" name="Group 1205">
            <a:extLst>
              <a:ext uri="{FF2B5EF4-FFF2-40B4-BE49-F238E27FC236}">
                <a16:creationId xmlns:a16="http://schemas.microsoft.com/office/drawing/2014/main" id="{061E496F-E382-4E08-A4AE-1EFFA853B955}"/>
              </a:ext>
            </a:extLst>
          </p:cNvPr>
          <p:cNvGrpSpPr/>
          <p:nvPr/>
        </p:nvGrpSpPr>
        <p:grpSpPr>
          <a:xfrm>
            <a:off x="10725885" y="2878950"/>
            <a:ext cx="378000" cy="342000"/>
            <a:chOff x="832124" y="3312415"/>
            <a:chExt cx="504000" cy="453600"/>
          </a:xfrm>
        </p:grpSpPr>
        <p:sp>
          <p:nvSpPr>
            <p:cNvPr id="1207" name="Rectangle 1206">
              <a:extLst>
                <a:ext uri="{FF2B5EF4-FFF2-40B4-BE49-F238E27FC236}">
                  <a16:creationId xmlns:a16="http://schemas.microsoft.com/office/drawing/2014/main" id="{CC9D65BA-AB91-43AC-8818-691E0A33369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08" name="Group 1207">
              <a:extLst>
                <a:ext uri="{FF2B5EF4-FFF2-40B4-BE49-F238E27FC236}">
                  <a16:creationId xmlns:a16="http://schemas.microsoft.com/office/drawing/2014/main" id="{8FF8A150-859B-4AC3-85DB-D08DEF7A134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09" name="Rectangle 1208">
                <a:extLst>
                  <a:ext uri="{FF2B5EF4-FFF2-40B4-BE49-F238E27FC236}">
                    <a16:creationId xmlns:a16="http://schemas.microsoft.com/office/drawing/2014/main" id="{7FEB0F8E-2B9C-42EE-8BCA-856C59B2245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210" name="Rectangle 1209">
                <a:extLst>
                  <a:ext uri="{FF2B5EF4-FFF2-40B4-BE49-F238E27FC236}">
                    <a16:creationId xmlns:a16="http://schemas.microsoft.com/office/drawing/2014/main" id="{5C71A9E5-C78D-4A04-BF96-8B9CC19B3B3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11" name="Rectangle 1210">
                <a:extLst>
                  <a:ext uri="{FF2B5EF4-FFF2-40B4-BE49-F238E27FC236}">
                    <a16:creationId xmlns:a16="http://schemas.microsoft.com/office/drawing/2014/main" id="{8E2B6C44-1570-4CCC-896E-9BED8E4E13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12" name="Group 1211">
            <a:extLst>
              <a:ext uri="{FF2B5EF4-FFF2-40B4-BE49-F238E27FC236}">
                <a16:creationId xmlns:a16="http://schemas.microsoft.com/office/drawing/2014/main" id="{B26AEE1D-EE63-45E5-AA11-23598FD67575}"/>
              </a:ext>
            </a:extLst>
          </p:cNvPr>
          <p:cNvGrpSpPr/>
          <p:nvPr/>
        </p:nvGrpSpPr>
        <p:grpSpPr>
          <a:xfrm>
            <a:off x="10725885" y="3220274"/>
            <a:ext cx="378000" cy="342000"/>
            <a:chOff x="832124" y="3312415"/>
            <a:chExt cx="504000" cy="453600"/>
          </a:xfrm>
        </p:grpSpPr>
        <p:sp>
          <p:nvSpPr>
            <p:cNvPr id="1213" name="Rectangle 1212">
              <a:extLst>
                <a:ext uri="{FF2B5EF4-FFF2-40B4-BE49-F238E27FC236}">
                  <a16:creationId xmlns:a16="http://schemas.microsoft.com/office/drawing/2014/main" id="{79016DC6-1389-47C6-8ABA-3657A9A7091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14" name="Group 1213">
              <a:extLst>
                <a:ext uri="{FF2B5EF4-FFF2-40B4-BE49-F238E27FC236}">
                  <a16:creationId xmlns:a16="http://schemas.microsoft.com/office/drawing/2014/main" id="{D9141862-E497-411E-869D-567284CA870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15" name="Rectangle 1214">
                <a:extLst>
                  <a:ext uri="{FF2B5EF4-FFF2-40B4-BE49-F238E27FC236}">
                    <a16:creationId xmlns:a16="http://schemas.microsoft.com/office/drawing/2014/main" id="{7A1DEAF5-5139-4A5A-8C11-88C76A340D0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216" name="Rectangle 1215">
                <a:extLst>
                  <a:ext uri="{FF2B5EF4-FFF2-40B4-BE49-F238E27FC236}">
                    <a16:creationId xmlns:a16="http://schemas.microsoft.com/office/drawing/2014/main" id="{45375196-14D8-4848-8F29-619FD3E452B0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17" name="Rectangle 1216">
                <a:extLst>
                  <a:ext uri="{FF2B5EF4-FFF2-40B4-BE49-F238E27FC236}">
                    <a16:creationId xmlns:a16="http://schemas.microsoft.com/office/drawing/2014/main" id="{85B4842B-C37B-4619-8CDB-7E789D5949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18" name="Group 1217">
            <a:extLst>
              <a:ext uri="{FF2B5EF4-FFF2-40B4-BE49-F238E27FC236}">
                <a16:creationId xmlns:a16="http://schemas.microsoft.com/office/drawing/2014/main" id="{5E900E2F-BF48-4A8B-B008-E33AAB569C22}"/>
              </a:ext>
            </a:extLst>
          </p:cNvPr>
          <p:cNvGrpSpPr/>
          <p:nvPr/>
        </p:nvGrpSpPr>
        <p:grpSpPr>
          <a:xfrm>
            <a:off x="10725885" y="3556529"/>
            <a:ext cx="378000" cy="342000"/>
            <a:chOff x="832124" y="3312415"/>
            <a:chExt cx="504000" cy="453600"/>
          </a:xfrm>
        </p:grpSpPr>
        <p:sp>
          <p:nvSpPr>
            <p:cNvPr id="1219" name="Rectangle 1218">
              <a:extLst>
                <a:ext uri="{FF2B5EF4-FFF2-40B4-BE49-F238E27FC236}">
                  <a16:creationId xmlns:a16="http://schemas.microsoft.com/office/drawing/2014/main" id="{0ED208AE-428A-44D1-82B8-A9ED9000542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20" name="Group 1219">
              <a:extLst>
                <a:ext uri="{FF2B5EF4-FFF2-40B4-BE49-F238E27FC236}">
                  <a16:creationId xmlns:a16="http://schemas.microsoft.com/office/drawing/2014/main" id="{08D4F1A9-9990-4ADE-A509-C3E21AD5F3F1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21" name="Rectangle 1220">
                <a:extLst>
                  <a:ext uri="{FF2B5EF4-FFF2-40B4-BE49-F238E27FC236}">
                    <a16:creationId xmlns:a16="http://schemas.microsoft.com/office/drawing/2014/main" id="{5A1AF656-1ECC-4AC8-803C-209DF8E85B2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22" name="Rectangle 1221">
                <a:extLst>
                  <a:ext uri="{FF2B5EF4-FFF2-40B4-BE49-F238E27FC236}">
                    <a16:creationId xmlns:a16="http://schemas.microsoft.com/office/drawing/2014/main" id="{AAA3AF36-31C2-4BA5-9C82-8DB6005B66B7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23" name="Rectangle 1222">
                <a:extLst>
                  <a:ext uri="{FF2B5EF4-FFF2-40B4-BE49-F238E27FC236}">
                    <a16:creationId xmlns:a16="http://schemas.microsoft.com/office/drawing/2014/main" id="{93458AEC-E00C-493F-951F-76485723BF2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24" name="Group 1223">
            <a:extLst>
              <a:ext uri="{FF2B5EF4-FFF2-40B4-BE49-F238E27FC236}">
                <a16:creationId xmlns:a16="http://schemas.microsoft.com/office/drawing/2014/main" id="{A4435135-F965-45F6-941D-8243DE57A65E}"/>
              </a:ext>
            </a:extLst>
          </p:cNvPr>
          <p:cNvGrpSpPr/>
          <p:nvPr/>
        </p:nvGrpSpPr>
        <p:grpSpPr>
          <a:xfrm>
            <a:off x="10725885" y="3897853"/>
            <a:ext cx="378000" cy="342000"/>
            <a:chOff x="832124" y="3312415"/>
            <a:chExt cx="504000" cy="453600"/>
          </a:xfrm>
        </p:grpSpPr>
        <p:sp>
          <p:nvSpPr>
            <p:cNvPr id="1225" name="Rectangle 1224">
              <a:extLst>
                <a:ext uri="{FF2B5EF4-FFF2-40B4-BE49-F238E27FC236}">
                  <a16:creationId xmlns:a16="http://schemas.microsoft.com/office/drawing/2014/main" id="{72EA35A4-D02E-41C7-AAA1-021DACAE5004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26" name="Group 1225">
              <a:extLst>
                <a:ext uri="{FF2B5EF4-FFF2-40B4-BE49-F238E27FC236}">
                  <a16:creationId xmlns:a16="http://schemas.microsoft.com/office/drawing/2014/main" id="{3C68A894-0850-4EB2-9047-D16ECEE24102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27" name="Rectangle 1226">
                <a:extLst>
                  <a:ext uri="{FF2B5EF4-FFF2-40B4-BE49-F238E27FC236}">
                    <a16:creationId xmlns:a16="http://schemas.microsoft.com/office/drawing/2014/main" id="{DDF5879A-4AD6-4814-99D9-B21B0EC9064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228" name="Rectangle 1227">
                <a:extLst>
                  <a:ext uri="{FF2B5EF4-FFF2-40B4-BE49-F238E27FC236}">
                    <a16:creationId xmlns:a16="http://schemas.microsoft.com/office/drawing/2014/main" id="{4642465D-E2BF-4EA1-A6D1-DE6BBE4CAA5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29" name="Rectangle 1228">
                <a:extLst>
                  <a:ext uri="{FF2B5EF4-FFF2-40B4-BE49-F238E27FC236}">
                    <a16:creationId xmlns:a16="http://schemas.microsoft.com/office/drawing/2014/main" id="{C4B10577-A53E-443C-8B05-974B1656F4F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30" name="Group 1229">
            <a:extLst>
              <a:ext uri="{FF2B5EF4-FFF2-40B4-BE49-F238E27FC236}">
                <a16:creationId xmlns:a16="http://schemas.microsoft.com/office/drawing/2014/main" id="{EE4AAB78-80DC-49DE-9C02-83FDD448FA75}"/>
              </a:ext>
            </a:extLst>
          </p:cNvPr>
          <p:cNvGrpSpPr/>
          <p:nvPr/>
        </p:nvGrpSpPr>
        <p:grpSpPr>
          <a:xfrm>
            <a:off x="10725885" y="4237103"/>
            <a:ext cx="378000" cy="342000"/>
            <a:chOff x="832124" y="3312415"/>
            <a:chExt cx="504000" cy="453600"/>
          </a:xfrm>
        </p:grpSpPr>
        <p:sp>
          <p:nvSpPr>
            <p:cNvPr id="1231" name="Rectangle 1230">
              <a:extLst>
                <a:ext uri="{FF2B5EF4-FFF2-40B4-BE49-F238E27FC236}">
                  <a16:creationId xmlns:a16="http://schemas.microsoft.com/office/drawing/2014/main" id="{725CBDEB-5A75-4873-B4EF-3E1C98441BC8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32" name="Group 1231">
              <a:extLst>
                <a:ext uri="{FF2B5EF4-FFF2-40B4-BE49-F238E27FC236}">
                  <a16:creationId xmlns:a16="http://schemas.microsoft.com/office/drawing/2014/main" id="{172BDDEF-B777-4974-B445-0E4C595C83C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33" name="Rectangle 1232">
                <a:extLst>
                  <a:ext uri="{FF2B5EF4-FFF2-40B4-BE49-F238E27FC236}">
                    <a16:creationId xmlns:a16="http://schemas.microsoft.com/office/drawing/2014/main" id="{0FFE466C-8FC0-499A-8C52-4B05060C13C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234" name="Rectangle 1233">
                <a:extLst>
                  <a:ext uri="{FF2B5EF4-FFF2-40B4-BE49-F238E27FC236}">
                    <a16:creationId xmlns:a16="http://schemas.microsoft.com/office/drawing/2014/main" id="{2A6B4026-13D3-4DD6-A014-B90FB819AF3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35" name="Rectangle 1234">
                <a:extLst>
                  <a:ext uri="{FF2B5EF4-FFF2-40B4-BE49-F238E27FC236}">
                    <a16:creationId xmlns:a16="http://schemas.microsoft.com/office/drawing/2014/main" id="{9E8B3BE6-C8AC-4F45-81BE-AA7608DA38B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36" name="Group 1235">
            <a:extLst>
              <a:ext uri="{FF2B5EF4-FFF2-40B4-BE49-F238E27FC236}">
                <a16:creationId xmlns:a16="http://schemas.microsoft.com/office/drawing/2014/main" id="{96523302-F17C-4C92-90CB-772303C92E25}"/>
              </a:ext>
            </a:extLst>
          </p:cNvPr>
          <p:cNvGrpSpPr/>
          <p:nvPr/>
        </p:nvGrpSpPr>
        <p:grpSpPr>
          <a:xfrm>
            <a:off x="10725885" y="4578427"/>
            <a:ext cx="378000" cy="342000"/>
            <a:chOff x="832124" y="3312415"/>
            <a:chExt cx="504000" cy="453600"/>
          </a:xfrm>
        </p:grpSpPr>
        <p:sp>
          <p:nvSpPr>
            <p:cNvPr id="1237" name="Rectangle 1236">
              <a:extLst>
                <a:ext uri="{FF2B5EF4-FFF2-40B4-BE49-F238E27FC236}">
                  <a16:creationId xmlns:a16="http://schemas.microsoft.com/office/drawing/2014/main" id="{78F97F7C-64EF-4B8C-A61F-3F90CCD43FC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38" name="Group 1237">
              <a:extLst>
                <a:ext uri="{FF2B5EF4-FFF2-40B4-BE49-F238E27FC236}">
                  <a16:creationId xmlns:a16="http://schemas.microsoft.com/office/drawing/2014/main" id="{603B1E77-0932-4632-9DF4-10AF5655C60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39" name="Rectangle 1238">
                <a:extLst>
                  <a:ext uri="{FF2B5EF4-FFF2-40B4-BE49-F238E27FC236}">
                    <a16:creationId xmlns:a16="http://schemas.microsoft.com/office/drawing/2014/main" id="{08C08629-A45E-46CF-9058-A01CA205C99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240" name="Rectangle 1239">
                <a:extLst>
                  <a:ext uri="{FF2B5EF4-FFF2-40B4-BE49-F238E27FC236}">
                    <a16:creationId xmlns:a16="http://schemas.microsoft.com/office/drawing/2014/main" id="{AE96F625-4E9E-48C1-ACEA-A93A903C4B7F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41" name="Rectangle 1240">
                <a:extLst>
                  <a:ext uri="{FF2B5EF4-FFF2-40B4-BE49-F238E27FC236}">
                    <a16:creationId xmlns:a16="http://schemas.microsoft.com/office/drawing/2014/main" id="{388C0B04-6043-4ED0-903E-591478DAB23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42" name="Group 1241">
            <a:extLst>
              <a:ext uri="{FF2B5EF4-FFF2-40B4-BE49-F238E27FC236}">
                <a16:creationId xmlns:a16="http://schemas.microsoft.com/office/drawing/2014/main" id="{A4217E5F-49F9-4970-BC7C-A551DA017F05}"/>
              </a:ext>
            </a:extLst>
          </p:cNvPr>
          <p:cNvGrpSpPr/>
          <p:nvPr/>
        </p:nvGrpSpPr>
        <p:grpSpPr>
          <a:xfrm>
            <a:off x="10725885" y="4914682"/>
            <a:ext cx="378000" cy="342000"/>
            <a:chOff x="832124" y="3312415"/>
            <a:chExt cx="504000" cy="453600"/>
          </a:xfrm>
        </p:grpSpPr>
        <p:sp>
          <p:nvSpPr>
            <p:cNvPr id="1243" name="Rectangle 1242">
              <a:extLst>
                <a:ext uri="{FF2B5EF4-FFF2-40B4-BE49-F238E27FC236}">
                  <a16:creationId xmlns:a16="http://schemas.microsoft.com/office/drawing/2014/main" id="{6D31EE75-1182-46F9-BC14-67055E3F28C2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44" name="Group 1243">
              <a:extLst>
                <a:ext uri="{FF2B5EF4-FFF2-40B4-BE49-F238E27FC236}">
                  <a16:creationId xmlns:a16="http://schemas.microsoft.com/office/drawing/2014/main" id="{63DC0B1B-82A8-4BBD-BD29-5923C97840F5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45" name="Rectangle 1244">
                <a:extLst>
                  <a:ext uri="{FF2B5EF4-FFF2-40B4-BE49-F238E27FC236}">
                    <a16:creationId xmlns:a16="http://schemas.microsoft.com/office/drawing/2014/main" id="{A6F11609-279E-462D-9606-A4C43F455CB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246" name="Rectangle 1245">
                <a:extLst>
                  <a:ext uri="{FF2B5EF4-FFF2-40B4-BE49-F238E27FC236}">
                    <a16:creationId xmlns:a16="http://schemas.microsoft.com/office/drawing/2014/main" id="{C681C6C9-F7AA-430D-9454-DF77DAB90F5E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47" name="Rectangle 1246">
                <a:extLst>
                  <a:ext uri="{FF2B5EF4-FFF2-40B4-BE49-F238E27FC236}">
                    <a16:creationId xmlns:a16="http://schemas.microsoft.com/office/drawing/2014/main" id="{FA13CE48-F744-48F7-9754-AA261B71BB4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48" name="Group 1247">
            <a:extLst>
              <a:ext uri="{FF2B5EF4-FFF2-40B4-BE49-F238E27FC236}">
                <a16:creationId xmlns:a16="http://schemas.microsoft.com/office/drawing/2014/main" id="{874ED909-58FC-45D2-99B6-A5E35970B990}"/>
              </a:ext>
            </a:extLst>
          </p:cNvPr>
          <p:cNvGrpSpPr/>
          <p:nvPr/>
        </p:nvGrpSpPr>
        <p:grpSpPr>
          <a:xfrm>
            <a:off x="10349367" y="2537865"/>
            <a:ext cx="378000" cy="342000"/>
            <a:chOff x="832124" y="3312415"/>
            <a:chExt cx="504000" cy="453600"/>
          </a:xfrm>
        </p:grpSpPr>
        <p:sp>
          <p:nvSpPr>
            <p:cNvPr id="1249" name="Rectangle 1248">
              <a:extLst>
                <a:ext uri="{FF2B5EF4-FFF2-40B4-BE49-F238E27FC236}">
                  <a16:creationId xmlns:a16="http://schemas.microsoft.com/office/drawing/2014/main" id="{9F96D1D0-42FC-4AC9-8D58-706D913C5B56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50" name="Group 1249">
              <a:extLst>
                <a:ext uri="{FF2B5EF4-FFF2-40B4-BE49-F238E27FC236}">
                  <a16:creationId xmlns:a16="http://schemas.microsoft.com/office/drawing/2014/main" id="{7A43F43B-17ED-4021-B7AF-FBB9987E086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51" name="Rectangle 1250">
                <a:extLst>
                  <a:ext uri="{FF2B5EF4-FFF2-40B4-BE49-F238E27FC236}">
                    <a16:creationId xmlns:a16="http://schemas.microsoft.com/office/drawing/2014/main" id="{0425FB34-F386-437F-95F5-C61720C39D7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1252" name="Rectangle 1251">
                <a:extLst>
                  <a:ext uri="{FF2B5EF4-FFF2-40B4-BE49-F238E27FC236}">
                    <a16:creationId xmlns:a16="http://schemas.microsoft.com/office/drawing/2014/main" id="{4DDDED66-9EE0-448D-9170-B8FDE554199A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53" name="Rectangle 1252">
                <a:extLst>
                  <a:ext uri="{FF2B5EF4-FFF2-40B4-BE49-F238E27FC236}">
                    <a16:creationId xmlns:a16="http://schemas.microsoft.com/office/drawing/2014/main" id="{7C5B5874-773C-4A5C-8046-6B562110DD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54" name="Group 1253">
            <a:extLst>
              <a:ext uri="{FF2B5EF4-FFF2-40B4-BE49-F238E27FC236}">
                <a16:creationId xmlns:a16="http://schemas.microsoft.com/office/drawing/2014/main" id="{6D00A90A-E36A-485D-A98B-844F90CF0B49}"/>
              </a:ext>
            </a:extLst>
          </p:cNvPr>
          <p:cNvGrpSpPr/>
          <p:nvPr/>
        </p:nvGrpSpPr>
        <p:grpSpPr>
          <a:xfrm>
            <a:off x="10725885" y="2537865"/>
            <a:ext cx="378000" cy="342000"/>
            <a:chOff x="832124" y="3312415"/>
            <a:chExt cx="504000" cy="453600"/>
          </a:xfrm>
        </p:grpSpPr>
        <p:sp>
          <p:nvSpPr>
            <p:cNvPr id="1255" name="Rectangle 1254">
              <a:extLst>
                <a:ext uri="{FF2B5EF4-FFF2-40B4-BE49-F238E27FC236}">
                  <a16:creationId xmlns:a16="http://schemas.microsoft.com/office/drawing/2014/main" id="{23CD077D-E423-4D2A-8CB8-124169439020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800" dirty="0"/>
            </a:p>
          </p:txBody>
        </p:sp>
        <p:grpSp>
          <p:nvGrpSpPr>
            <p:cNvPr id="1256" name="Group 1255">
              <a:extLst>
                <a:ext uri="{FF2B5EF4-FFF2-40B4-BE49-F238E27FC236}">
                  <a16:creationId xmlns:a16="http://schemas.microsoft.com/office/drawing/2014/main" id="{49654D11-A604-4F54-82D1-4C0EDE6FD223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57" name="Rectangle 1256">
                <a:extLst>
                  <a:ext uri="{FF2B5EF4-FFF2-40B4-BE49-F238E27FC236}">
                    <a16:creationId xmlns:a16="http://schemas.microsoft.com/office/drawing/2014/main" id="{9A97DAD1-75A0-4D34-935D-AFAAFB5D614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58" name="Rectangle 1257">
                <a:extLst>
                  <a:ext uri="{FF2B5EF4-FFF2-40B4-BE49-F238E27FC236}">
                    <a16:creationId xmlns:a16="http://schemas.microsoft.com/office/drawing/2014/main" id="{D40F910E-54F6-4880-94AD-009F3844C28D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  <p:sp>
            <p:nvSpPr>
              <p:cNvPr id="1259" name="Rectangle 1258">
                <a:extLst>
                  <a:ext uri="{FF2B5EF4-FFF2-40B4-BE49-F238E27FC236}">
                    <a16:creationId xmlns:a16="http://schemas.microsoft.com/office/drawing/2014/main" id="{36B097C3-3571-4BF4-8736-0A2135D2FEE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00"/>
              </a:p>
            </p:txBody>
          </p:sp>
        </p:grpSp>
      </p:grpSp>
      <p:grpSp>
        <p:nvGrpSpPr>
          <p:cNvPr id="1260" name="Group 1259">
            <a:extLst>
              <a:ext uri="{FF2B5EF4-FFF2-40B4-BE49-F238E27FC236}">
                <a16:creationId xmlns:a16="http://schemas.microsoft.com/office/drawing/2014/main" id="{7A35D9D7-C6A6-4BE9-99E2-5FC32996151E}"/>
              </a:ext>
            </a:extLst>
          </p:cNvPr>
          <p:cNvGrpSpPr/>
          <p:nvPr/>
        </p:nvGrpSpPr>
        <p:grpSpPr>
          <a:xfrm>
            <a:off x="1246316" y="5256006"/>
            <a:ext cx="378000" cy="342000"/>
            <a:chOff x="832124" y="3312411"/>
            <a:chExt cx="504000" cy="453599"/>
          </a:xfrm>
        </p:grpSpPr>
        <p:sp>
          <p:nvSpPr>
            <p:cNvPr id="1261" name="Rectangle 1260">
              <a:extLst>
                <a:ext uri="{FF2B5EF4-FFF2-40B4-BE49-F238E27FC236}">
                  <a16:creationId xmlns:a16="http://schemas.microsoft.com/office/drawing/2014/main" id="{E6E50963-4EA9-4623-AF0D-0BED4F0F8620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62" name="Group 1261">
              <a:extLst>
                <a:ext uri="{FF2B5EF4-FFF2-40B4-BE49-F238E27FC236}">
                  <a16:creationId xmlns:a16="http://schemas.microsoft.com/office/drawing/2014/main" id="{5B795A0A-C551-408C-AC91-E60542277BE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263" name="Rectangle 1262">
                <a:extLst>
                  <a:ext uri="{FF2B5EF4-FFF2-40B4-BE49-F238E27FC236}">
                    <a16:creationId xmlns:a16="http://schemas.microsoft.com/office/drawing/2014/main" id="{6BB9F88C-001B-4198-A638-3CD18628E08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200</a:t>
                </a:r>
              </a:p>
            </p:txBody>
          </p:sp>
          <p:sp>
            <p:nvSpPr>
              <p:cNvPr id="1264" name="Rectangle 1263">
                <a:extLst>
                  <a:ext uri="{FF2B5EF4-FFF2-40B4-BE49-F238E27FC236}">
                    <a16:creationId xmlns:a16="http://schemas.microsoft.com/office/drawing/2014/main" id="{15001A38-8A57-467F-BB86-D9DB778B7DF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65" name="Rectangle 1264">
                <a:extLst>
                  <a:ext uri="{FF2B5EF4-FFF2-40B4-BE49-F238E27FC236}">
                    <a16:creationId xmlns:a16="http://schemas.microsoft.com/office/drawing/2014/main" id="{DDDE6DC3-2EB0-4BAE-8124-FFC86D8C373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66" name="Group 1265">
            <a:extLst>
              <a:ext uri="{FF2B5EF4-FFF2-40B4-BE49-F238E27FC236}">
                <a16:creationId xmlns:a16="http://schemas.microsoft.com/office/drawing/2014/main" id="{69BB5A7C-4E85-4D74-A723-5ED801A5C588}"/>
              </a:ext>
            </a:extLst>
          </p:cNvPr>
          <p:cNvGrpSpPr/>
          <p:nvPr/>
        </p:nvGrpSpPr>
        <p:grpSpPr>
          <a:xfrm>
            <a:off x="1246316" y="4237103"/>
            <a:ext cx="378000" cy="342000"/>
            <a:chOff x="832124" y="3312411"/>
            <a:chExt cx="504000" cy="453599"/>
          </a:xfrm>
        </p:grpSpPr>
        <p:sp>
          <p:nvSpPr>
            <p:cNvPr id="1267" name="Rectangle 1266">
              <a:extLst>
                <a:ext uri="{FF2B5EF4-FFF2-40B4-BE49-F238E27FC236}">
                  <a16:creationId xmlns:a16="http://schemas.microsoft.com/office/drawing/2014/main" id="{2113751E-79A0-4DCE-A699-84B72430F05A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68" name="Group 1267">
              <a:extLst>
                <a:ext uri="{FF2B5EF4-FFF2-40B4-BE49-F238E27FC236}">
                  <a16:creationId xmlns:a16="http://schemas.microsoft.com/office/drawing/2014/main" id="{DA4472F5-B6A5-4142-A408-36507B5D96FD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269" name="Rectangle 1268">
                <a:extLst>
                  <a:ext uri="{FF2B5EF4-FFF2-40B4-BE49-F238E27FC236}">
                    <a16:creationId xmlns:a16="http://schemas.microsoft.com/office/drawing/2014/main" id="{97AE056E-1BD2-4E89-829A-C2451AEE5DE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203</a:t>
                </a:r>
              </a:p>
            </p:txBody>
          </p:sp>
          <p:sp>
            <p:nvSpPr>
              <p:cNvPr id="1270" name="Rectangle 1269">
                <a:extLst>
                  <a:ext uri="{FF2B5EF4-FFF2-40B4-BE49-F238E27FC236}">
                    <a16:creationId xmlns:a16="http://schemas.microsoft.com/office/drawing/2014/main" id="{A275B118-A1D1-4EFB-9BC8-0E2D47F6FBD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71" name="Rectangle 1270">
                <a:extLst>
                  <a:ext uri="{FF2B5EF4-FFF2-40B4-BE49-F238E27FC236}">
                    <a16:creationId xmlns:a16="http://schemas.microsoft.com/office/drawing/2014/main" id="{6FFBDB57-D75F-475A-8D4B-020BA83676A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72" name="Group 1271">
            <a:extLst>
              <a:ext uri="{FF2B5EF4-FFF2-40B4-BE49-F238E27FC236}">
                <a16:creationId xmlns:a16="http://schemas.microsoft.com/office/drawing/2014/main" id="{9574420A-07C2-4384-B505-0F6EDFBF53B4}"/>
              </a:ext>
            </a:extLst>
          </p:cNvPr>
          <p:cNvGrpSpPr/>
          <p:nvPr/>
        </p:nvGrpSpPr>
        <p:grpSpPr>
          <a:xfrm>
            <a:off x="1246316" y="4578427"/>
            <a:ext cx="378000" cy="342000"/>
            <a:chOff x="832124" y="3312411"/>
            <a:chExt cx="504000" cy="453599"/>
          </a:xfrm>
        </p:grpSpPr>
        <p:sp>
          <p:nvSpPr>
            <p:cNvPr id="1273" name="Rectangle 1272">
              <a:extLst>
                <a:ext uri="{FF2B5EF4-FFF2-40B4-BE49-F238E27FC236}">
                  <a16:creationId xmlns:a16="http://schemas.microsoft.com/office/drawing/2014/main" id="{7045D9D8-471E-4032-8084-C1D40C9BCF40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74" name="Group 1273">
              <a:extLst>
                <a:ext uri="{FF2B5EF4-FFF2-40B4-BE49-F238E27FC236}">
                  <a16:creationId xmlns:a16="http://schemas.microsoft.com/office/drawing/2014/main" id="{CCF86219-76D6-45C5-8D92-4085867BACFA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275" name="Rectangle 1274">
                <a:extLst>
                  <a:ext uri="{FF2B5EF4-FFF2-40B4-BE49-F238E27FC236}">
                    <a16:creationId xmlns:a16="http://schemas.microsoft.com/office/drawing/2014/main" id="{434A99E6-E2C2-412E-8E08-1C535BA4E18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202</a:t>
                </a:r>
              </a:p>
            </p:txBody>
          </p:sp>
          <p:sp>
            <p:nvSpPr>
              <p:cNvPr id="1276" name="Rectangle 1275">
                <a:extLst>
                  <a:ext uri="{FF2B5EF4-FFF2-40B4-BE49-F238E27FC236}">
                    <a16:creationId xmlns:a16="http://schemas.microsoft.com/office/drawing/2014/main" id="{0BC580B8-B9C9-4C26-96B2-3436096D1C08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77" name="Rectangle 1276">
                <a:extLst>
                  <a:ext uri="{FF2B5EF4-FFF2-40B4-BE49-F238E27FC236}">
                    <a16:creationId xmlns:a16="http://schemas.microsoft.com/office/drawing/2014/main" id="{B5DA6149-0255-4664-AAAE-6ACAB1FDCD4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78" name="Group 1277">
            <a:extLst>
              <a:ext uri="{FF2B5EF4-FFF2-40B4-BE49-F238E27FC236}">
                <a16:creationId xmlns:a16="http://schemas.microsoft.com/office/drawing/2014/main" id="{D3C0BCFE-EA13-4674-8786-27233D0B7D9F}"/>
              </a:ext>
            </a:extLst>
          </p:cNvPr>
          <p:cNvGrpSpPr/>
          <p:nvPr/>
        </p:nvGrpSpPr>
        <p:grpSpPr>
          <a:xfrm>
            <a:off x="1246316" y="4914682"/>
            <a:ext cx="378000" cy="342000"/>
            <a:chOff x="832124" y="3312411"/>
            <a:chExt cx="504000" cy="453599"/>
          </a:xfrm>
        </p:grpSpPr>
        <p:sp>
          <p:nvSpPr>
            <p:cNvPr id="1279" name="Rectangle 1278">
              <a:extLst>
                <a:ext uri="{FF2B5EF4-FFF2-40B4-BE49-F238E27FC236}">
                  <a16:creationId xmlns:a16="http://schemas.microsoft.com/office/drawing/2014/main" id="{410AAB23-9847-4949-ACC8-482AC28A6E52}"/>
                </a:ext>
              </a:extLst>
            </p:cNvPr>
            <p:cNvSpPr/>
            <p:nvPr/>
          </p:nvSpPr>
          <p:spPr>
            <a:xfrm>
              <a:off x="832124" y="3312411"/>
              <a:ext cx="504000" cy="453599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80" name="Group 1279">
              <a:extLst>
                <a:ext uri="{FF2B5EF4-FFF2-40B4-BE49-F238E27FC236}">
                  <a16:creationId xmlns:a16="http://schemas.microsoft.com/office/drawing/2014/main" id="{16ACEC2C-1FE8-4C17-A0F6-8C5A439FE298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7"/>
              <a:chOff x="3739487" y="4800600"/>
              <a:chExt cx="1980000" cy="3166277"/>
            </a:xfrm>
          </p:grpSpPr>
          <p:sp>
            <p:nvSpPr>
              <p:cNvPr id="1281" name="Rectangle 1280">
                <a:extLst>
                  <a:ext uri="{FF2B5EF4-FFF2-40B4-BE49-F238E27FC236}">
                    <a16:creationId xmlns:a16="http://schemas.microsoft.com/office/drawing/2014/main" id="{68AA9FA0-D2A4-4C53-BE11-9D95F656B1B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201</a:t>
                </a:r>
              </a:p>
            </p:txBody>
          </p:sp>
          <p:sp>
            <p:nvSpPr>
              <p:cNvPr id="1282" name="Rectangle 1281">
                <a:extLst>
                  <a:ext uri="{FF2B5EF4-FFF2-40B4-BE49-F238E27FC236}">
                    <a16:creationId xmlns:a16="http://schemas.microsoft.com/office/drawing/2014/main" id="{5526D82B-0643-44AE-9DA2-E011123D26F6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83" name="Rectangle 1282">
                <a:extLst>
                  <a:ext uri="{FF2B5EF4-FFF2-40B4-BE49-F238E27FC236}">
                    <a16:creationId xmlns:a16="http://schemas.microsoft.com/office/drawing/2014/main" id="{0E1C3C1B-0E16-48E4-B4C0-C8E2AAF20B1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90" name="Group 1289">
            <a:extLst>
              <a:ext uri="{FF2B5EF4-FFF2-40B4-BE49-F238E27FC236}">
                <a16:creationId xmlns:a16="http://schemas.microsoft.com/office/drawing/2014/main" id="{841A43DD-8160-4468-98FF-5D83694959AC}"/>
              </a:ext>
            </a:extLst>
          </p:cNvPr>
          <p:cNvGrpSpPr/>
          <p:nvPr/>
        </p:nvGrpSpPr>
        <p:grpSpPr>
          <a:xfrm>
            <a:off x="5807646" y="3901563"/>
            <a:ext cx="378000" cy="342000"/>
            <a:chOff x="832124" y="3312415"/>
            <a:chExt cx="504000" cy="453600"/>
          </a:xfrm>
        </p:grpSpPr>
        <p:sp>
          <p:nvSpPr>
            <p:cNvPr id="1291" name="Rectangle 1290">
              <a:extLst>
                <a:ext uri="{FF2B5EF4-FFF2-40B4-BE49-F238E27FC236}">
                  <a16:creationId xmlns:a16="http://schemas.microsoft.com/office/drawing/2014/main" id="{A47AD38A-0A7D-4745-BD38-ACD31939730A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92" name="Group 1291">
              <a:extLst>
                <a:ext uri="{FF2B5EF4-FFF2-40B4-BE49-F238E27FC236}">
                  <a16:creationId xmlns:a16="http://schemas.microsoft.com/office/drawing/2014/main" id="{B293EBD6-347B-417D-9DDA-EA928E55C2DF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93" name="Rectangle 1292">
                <a:extLst>
                  <a:ext uri="{FF2B5EF4-FFF2-40B4-BE49-F238E27FC236}">
                    <a16:creationId xmlns:a16="http://schemas.microsoft.com/office/drawing/2014/main" id="{2E9A77FA-0399-476E-928B-6D07A2DAADC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109</a:t>
                </a:r>
              </a:p>
            </p:txBody>
          </p:sp>
          <p:sp>
            <p:nvSpPr>
              <p:cNvPr id="1294" name="Rectangle 1293">
                <a:extLst>
                  <a:ext uri="{FF2B5EF4-FFF2-40B4-BE49-F238E27FC236}">
                    <a16:creationId xmlns:a16="http://schemas.microsoft.com/office/drawing/2014/main" id="{BB58E17C-5A22-41CC-904C-B2430AFA3BB1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95" name="Rectangle 1294">
                <a:extLst>
                  <a:ext uri="{FF2B5EF4-FFF2-40B4-BE49-F238E27FC236}">
                    <a16:creationId xmlns:a16="http://schemas.microsoft.com/office/drawing/2014/main" id="{35B48B72-720B-4FBF-96B2-F31EF8A600E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296" name="Group 1295">
            <a:extLst>
              <a:ext uri="{FF2B5EF4-FFF2-40B4-BE49-F238E27FC236}">
                <a16:creationId xmlns:a16="http://schemas.microsoft.com/office/drawing/2014/main" id="{5CD1BC33-864E-49BE-89C0-6D214A8C017D}"/>
              </a:ext>
            </a:extLst>
          </p:cNvPr>
          <p:cNvGrpSpPr/>
          <p:nvPr/>
        </p:nvGrpSpPr>
        <p:grpSpPr>
          <a:xfrm>
            <a:off x="3910860" y="4237103"/>
            <a:ext cx="378000" cy="342000"/>
            <a:chOff x="832124" y="3312415"/>
            <a:chExt cx="504000" cy="453600"/>
          </a:xfrm>
        </p:grpSpPr>
        <p:sp>
          <p:nvSpPr>
            <p:cNvPr id="1297" name="Rectangle 1296">
              <a:extLst>
                <a:ext uri="{FF2B5EF4-FFF2-40B4-BE49-F238E27FC236}">
                  <a16:creationId xmlns:a16="http://schemas.microsoft.com/office/drawing/2014/main" id="{4985DFE3-DD4E-496A-96F0-2663D2D14333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298" name="Group 1297">
              <a:extLst>
                <a:ext uri="{FF2B5EF4-FFF2-40B4-BE49-F238E27FC236}">
                  <a16:creationId xmlns:a16="http://schemas.microsoft.com/office/drawing/2014/main" id="{93A24D6F-2E55-43DC-AC2C-557A18995210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299" name="Rectangle 1298">
                <a:extLst>
                  <a:ext uri="{FF2B5EF4-FFF2-40B4-BE49-F238E27FC236}">
                    <a16:creationId xmlns:a16="http://schemas.microsoft.com/office/drawing/2014/main" id="{32178373-DB53-4F28-A4EE-BB6FA610C6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151</a:t>
                </a:r>
              </a:p>
            </p:txBody>
          </p:sp>
          <p:sp>
            <p:nvSpPr>
              <p:cNvPr id="1300" name="Rectangle 1299">
                <a:extLst>
                  <a:ext uri="{FF2B5EF4-FFF2-40B4-BE49-F238E27FC236}">
                    <a16:creationId xmlns:a16="http://schemas.microsoft.com/office/drawing/2014/main" id="{3945B4A6-B9A4-43B7-A094-2C4A6711A1F4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01" name="Rectangle 1300">
                <a:extLst>
                  <a:ext uri="{FF2B5EF4-FFF2-40B4-BE49-F238E27FC236}">
                    <a16:creationId xmlns:a16="http://schemas.microsoft.com/office/drawing/2014/main" id="{8E526729-42D4-47EC-8D8A-10EF99C235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302" name="Group 1301">
            <a:extLst>
              <a:ext uri="{FF2B5EF4-FFF2-40B4-BE49-F238E27FC236}">
                <a16:creationId xmlns:a16="http://schemas.microsoft.com/office/drawing/2014/main" id="{86D7117D-08D7-4805-9A42-7835280CE9EB}"/>
              </a:ext>
            </a:extLst>
          </p:cNvPr>
          <p:cNvGrpSpPr/>
          <p:nvPr/>
        </p:nvGrpSpPr>
        <p:grpSpPr>
          <a:xfrm>
            <a:off x="3910860" y="3889212"/>
            <a:ext cx="378000" cy="342000"/>
            <a:chOff x="832124" y="3312415"/>
            <a:chExt cx="504000" cy="453600"/>
          </a:xfrm>
        </p:grpSpPr>
        <p:sp>
          <p:nvSpPr>
            <p:cNvPr id="1303" name="Rectangle 1302">
              <a:extLst>
                <a:ext uri="{FF2B5EF4-FFF2-40B4-BE49-F238E27FC236}">
                  <a16:creationId xmlns:a16="http://schemas.microsoft.com/office/drawing/2014/main" id="{471052B9-6F73-4BF1-B8A5-CD16473E92B1}"/>
                </a:ext>
              </a:extLst>
            </p:cNvPr>
            <p:cNvSpPr/>
            <p:nvPr/>
          </p:nvSpPr>
          <p:spPr>
            <a:xfrm>
              <a:off x="832124" y="3312415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04" name="Group 1303">
              <a:extLst>
                <a:ext uri="{FF2B5EF4-FFF2-40B4-BE49-F238E27FC236}">
                  <a16:creationId xmlns:a16="http://schemas.microsoft.com/office/drawing/2014/main" id="{1A4AB39E-FA03-4040-87F3-5460DB842394}"/>
                </a:ext>
              </a:extLst>
            </p:cNvPr>
            <p:cNvGrpSpPr/>
            <p:nvPr/>
          </p:nvGrpSpPr>
          <p:grpSpPr>
            <a:xfrm>
              <a:off x="985124" y="3380901"/>
              <a:ext cx="198000" cy="316628"/>
              <a:chOff x="3739487" y="4800600"/>
              <a:chExt cx="1980000" cy="3166277"/>
            </a:xfrm>
          </p:grpSpPr>
          <p:sp>
            <p:nvSpPr>
              <p:cNvPr id="1305" name="Rectangle 1304">
                <a:extLst>
                  <a:ext uri="{FF2B5EF4-FFF2-40B4-BE49-F238E27FC236}">
                    <a16:creationId xmlns:a16="http://schemas.microsoft.com/office/drawing/2014/main" id="{BB260EB7-7D50-40F2-9DE1-2AB4EAC0680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GB" sz="800" dirty="0">
                    <a:solidFill>
                      <a:schemeClr val="tx1"/>
                    </a:solidFill>
                  </a:rPr>
                  <a:t>152</a:t>
                </a:r>
              </a:p>
            </p:txBody>
          </p:sp>
          <p:sp>
            <p:nvSpPr>
              <p:cNvPr id="1306" name="Rectangle 1305">
                <a:extLst>
                  <a:ext uri="{FF2B5EF4-FFF2-40B4-BE49-F238E27FC236}">
                    <a16:creationId xmlns:a16="http://schemas.microsoft.com/office/drawing/2014/main" id="{E023515A-68F1-45B1-AAEC-7C6FD3D22D0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07" name="Rectangle 1306">
                <a:extLst>
                  <a:ext uri="{FF2B5EF4-FFF2-40B4-BE49-F238E27FC236}">
                    <a16:creationId xmlns:a16="http://schemas.microsoft.com/office/drawing/2014/main" id="{6486593B-3130-4FC0-BF79-BDECDBADA00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8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781" name="Rectangle 3780">
            <a:extLst>
              <a:ext uri="{FF2B5EF4-FFF2-40B4-BE49-F238E27FC236}">
                <a16:creationId xmlns:a16="http://schemas.microsoft.com/office/drawing/2014/main" id="{A20C1A4A-1857-4E55-B21D-9BAF34811CA6}"/>
              </a:ext>
            </a:extLst>
          </p:cNvPr>
          <p:cNvSpPr/>
          <p:nvPr/>
        </p:nvSpPr>
        <p:spPr>
          <a:xfrm>
            <a:off x="6486551" y="2569563"/>
            <a:ext cx="360000" cy="371406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3782" name="Rectangle 3781">
            <a:extLst>
              <a:ext uri="{FF2B5EF4-FFF2-40B4-BE49-F238E27FC236}">
                <a16:creationId xmlns:a16="http://schemas.microsoft.com/office/drawing/2014/main" id="{1052CF58-81EE-49C6-81D6-F319D5738094}"/>
              </a:ext>
            </a:extLst>
          </p:cNvPr>
          <p:cNvSpPr/>
          <p:nvPr/>
        </p:nvSpPr>
        <p:spPr>
          <a:xfrm>
            <a:off x="2761796" y="2565229"/>
            <a:ext cx="360000" cy="371839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3783" name="Rectangle 3782">
            <a:extLst>
              <a:ext uri="{FF2B5EF4-FFF2-40B4-BE49-F238E27FC236}">
                <a16:creationId xmlns:a16="http://schemas.microsoft.com/office/drawing/2014/main" id="{0284E322-722D-435F-A9F6-090DEE62CA9A}"/>
              </a:ext>
            </a:extLst>
          </p:cNvPr>
          <p:cNvSpPr/>
          <p:nvPr/>
        </p:nvSpPr>
        <p:spPr>
          <a:xfrm>
            <a:off x="10085288" y="2567355"/>
            <a:ext cx="360000" cy="371406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3787" name="Rectangle 3786">
            <a:extLst>
              <a:ext uri="{FF2B5EF4-FFF2-40B4-BE49-F238E27FC236}">
                <a16:creationId xmlns:a16="http://schemas.microsoft.com/office/drawing/2014/main" id="{95F69C33-6E55-46D2-A8F9-55F1CA359C40}"/>
              </a:ext>
            </a:extLst>
          </p:cNvPr>
          <p:cNvSpPr/>
          <p:nvPr/>
        </p:nvSpPr>
        <p:spPr>
          <a:xfrm>
            <a:off x="879792" y="5555197"/>
            <a:ext cx="11535601" cy="19763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i="1" dirty="0"/>
              <a:t>Fire paths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2BF8772-D6B3-40DA-BA3F-AE4B3D4D744E}"/>
              </a:ext>
            </a:extLst>
          </p:cNvPr>
          <p:cNvCxnSpPr/>
          <p:nvPr/>
        </p:nvCxnSpPr>
        <p:spPr>
          <a:xfrm>
            <a:off x="11067312" y="2537288"/>
            <a:ext cx="0" cy="301377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8" name="Straight Arrow Connector 1307">
            <a:extLst>
              <a:ext uri="{FF2B5EF4-FFF2-40B4-BE49-F238E27FC236}">
                <a16:creationId xmlns:a16="http://schemas.microsoft.com/office/drawing/2014/main" id="{ACD8187B-7E47-4165-8A4B-C2F453E98454}"/>
              </a:ext>
            </a:extLst>
          </p:cNvPr>
          <p:cNvCxnSpPr>
            <a:cxnSpLocks/>
          </p:cNvCxnSpPr>
          <p:nvPr/>
        </p:nvCxnSpPr>
        <p:spPr>
          <a:xfrm flipV="1">
            <a:off x="12052119" y="5427006"/>
            <a:ext cx="0" cy="772248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9" name="TextBox 1308">
            <a:extLst>
              <a:ext uri="{FF2B5EF4-FFF2-40B4-BE49-F238E27FC236}">
                <a16:creationId xmlns:a16="http://schemas.microsoft.com/office/drawing/2014/main" id="{280D7B4D-C66C-4E61-B2E4-AEF32C33A38A}"/>
              </a:ext>
            </a:extLst>
          </p:cNvPr>
          <p:cNvSpPr txBox="1"/>
          <p:nvPr/>
        </p:nvSpPr>
        <p:spPr>
          <a:xfrm>
            <a:off x="11419224" y="6283626"/>
            <a:ext cx="12372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ENTRY/EXIT</a:t>
            </a:r>
          </a:p>
          <a:p>
            <a:pPr algn="ctr"/>
            <a:r>
              <a:rPr lang="en-GB" sz="1600" b="1" dirty="0"/>
              <a:t>(opposite Queen’s Tower)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48C22C9-E152-48A9-AD75-4C351D0F6949}"/>
              </a:ext>
            </a:extLst>
          </p:cNvPr>
          <p:cNvSpPr/>
          <p:nvPr/>
        </p:nvSpPr>
        <p:spPr>
          <a:xfrm rot="18575699">
            <a:off x="377568" y="4299646"/>
            <a:ext cx="91306" cy="9541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2" name="Oval 1381">
            <a:extLst>
              <a:ext uri="{FF2B5EF4-FFF2-40B4-BE49-F238E27FC236}">
                <a16:creationId xmlns:a16="http://schemas.microsoft.com/office/drawing/2014/main" id="{2EF5B307-18A9-4A7A-BA74-DA877DDA883B}"/>
              </a:ext>
            </a:extLst>
          </p:cNvPr>
          <p:cNvSpPr/>
          <p:nvPr/>
        </p:nvSpPr>
        <p:spPr>
          <a:xfrm rot="18575699">
            <a:off x="266260" y="4299648"/>
            <a:ext cx="91306" cy="9541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3" name="Oval 1382">
            <a:extLst>
              <a:ext uri="{FF2B5EF4-FFF2-40B4-BE49-F238E27FC236}">
                <a16:creationId xmlns:a16="http://schemas.microsoft.com/office/drawing/2014/main" id="{92AC893F-EC0F-44B3-AF39-5DA55316F7E3}"/>
              </a:ext>
            </a:extLst>
          </p:cNvPr>
          <p:cNvSpPr/>
          <p:nvPr/>
        </p:nvSpPr>
        <p:spPr>
          <a:xfrm rot="18575699">
            <a:off x="483027" y="4299647"/>
            <a:ext cx="91306" cy="9541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7" name="Oval 1386">
            <a:extLst>
              <a:ext uri="{FF2B5EF4-FFF2-40B4-BE49-F238E27FC236}">
                <a16:creationId xmlns:a16="http://schemas.microsoft.com/office/drawing/2014/main" id="{A4179246-DA9F-4E54-A035-4F668FBE2882}"/>
              </a:ext>
            </a:extLst>
          </p:cNvPr>
          <p:cNvSpPr/>
          <p:nvPr/>
        </p:nvSpPr>
        <p:spPr>
          <a:xfrm>
            <a:off x="3761701" y="2043146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8" name="Oval 1387">
            <a:extLst>
              <a:ext uri="{FF2B5EF4-FFF2-40B4-BE49-F238E27FC236}">
                <a16:creationId xmlns:a16="http://schemas.microsoft.com/office/drawing/2014/main" id="{959A0633-BA7D-4D07-BCE2-4EC0CF5926BA}"/>
              </a:ext>
            </a:extLst>
          </p:cNvPr>
          <p:cNvSpPr/>
          <p:nvPr/>
        </p:nvSpPr>
        <p:spPr>
          <a:xfrm>
            <a:off x="2006202" y="2041495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9" name="Oval 1388">
            <a:extLst>
              <a:ext uri="{FF2B5EF4-FFF2-40B4-BE49-F238E27FC236}">
                <a16:creationId xmlns:a16="http://schemas.microsoft.com/office/drawing/2014/main" id="{04A4FB1D-E268-4901-A6E9-FBD143079C0A}"/>
              </a:ext>
            </a:extLst>
          </p:cNvPr>
          <p:cNvSpPr/>
          <p:nvPr/>
        </p:nvSpPr>
        <p:spPr>
          <a:xfrm>
            <a:off x="9262669" y="2041495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0" name="Oval 1389">
            <a:extLst>
              <a:ext uri="{FF2B5EF4-FFF2-40B4-BE49-F238E27FC236}">
                <a16:creationId xmlns:a16="http://schemas.microsoft.com/office/drawing/2014/main" id="{722BDB84-E06C-40C4-A79C-0DA3906DDAD6}"/>
              </a:ext>
            </a:extLst>
          </p:cNvPr>
          <p:cNvSpPr/>
          <p:nvPr/>
        </p:nvSpPr>
        <p:spPr>
          <a:xfrm>
            <a:off x="7460872" y="2044975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1" name="Oval 1390">
            <a:extLst>
              <a:ext uri="{FF2B5EF4-FFF2-40B4-BE49-F238E27FC236}">
                <a16:creationId xmlns:a16="http://schemas.microsoft.com/office/drawing/2014/main" id="{751ACD28-196C-40B4-A85B-F5AFDD68E698}"/>
              </a:ext>
            </a:extLst>
          </p:cNvPr>
          <p:cNvSpPr/>
          <p:nvPr/>
        </p:nvSpPr>
        <p:spPr>
          <a:xfrm>
            <a:off x="5613422" y="2041620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E7FE61-745A-4337-AEC6-BF8084C10B68}"/>
              </a:ext>
            </a:extLst>
          </p:cNvPr>
          <p:cNvSpPr txBox="1"/>
          <p:nvPr/>
        </p:nvSpPr>
        <p:spPr>
          <a:xfrm rot="5400000">
            <a:off x="212932" y="4290178"/>
            <a:ext cx="430887" cy="48761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sz="800" b="1" dirty="0"/>
              <a:t>Recycling bins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BE25B-6D8E-4612-8053-2CDDBEF33466}"/>
              </a:ext>
            </a:extLst>
          </p:cNvPr>
          <p:cNvSpPr txBox="1"/>
          <p:nvPr/>
        </p:nvSpPr>
        <p:spPr>
          <a:xfrm>
            <a:off x="1811710" y="1840435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A88FCD-F5D2-4A02-8998-13AAD123A6DE}"/>
              </a:ext>
            </a:extLst>
          </p:cNvPr>
          <p:cNvSpPr txBox="1"/>
          <p:nvPr/>
        </p:nvSpPr>
        <p:spPr>
          <a:xfrm>
            <a:off x="6311752" y="2307016"/>
            <a:ext cx="712855" cy="215444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Microphone</a:t>
            </a:r>
          </a:p>
        </p:txBody>
      </p:sp>
      <p:sp>
        <p:nvSpPr>
          <p:cNvPr id="1310" name="Oval 1309">
            <a:extLst>
              <a:ext uri="{FF2B5EF4-FFF2-40B4-BE49-F238E27FC236}">
                <a16:creationId xmlns:a16="http://schemas.microsoft.com/office/drawing/2014/main" id="{4A663A9E-3DC7-4FD8-87D4-DDB08935DA92}"/>
              </a:ext>
            </a:extLst>
          </p:cNvPr>
          <p:cNvSpPr/>
          <p:nvPr/>
        </p:nvSpPr>
        <p:spPr>
          <a:xfrm>
            <a:off x="10854811" y="2013837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7" name="TextBox 1316">
            <a:extLst>
              <a:ext uri="{FF2B5EF4-FFF2-40B4-BE49-F238E27FC236}">
                <a16:creationId xmlns:a16="http://schemas.microsoft.com/office/drawing/2014/main" id="{534D16F8-6128-4974-8D0E-D5AB859683D2}"/>
              </a:ext>
            </a:extLst>
          </p:cNvPr>
          <p:cNvSpPr txBox="1"/>
          <p:nvPr/>
        </p:nvSpPr>
        <p:spPr>
          <a:xfrm>
            <a:off x="3548390" y="1846604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1318" name="TextBox 1317">
            <a:extLst>
              <a:ext uri="{FF2B5EF4-FFF2-40B4-BE49-F238E27FC236}">
                <a16:creationId xmlns:a16="http://schemas.microsoft.com/office/drawing/2014/main" id="{9ACCFC77-6C93-4458-BE8D-6F239C5A222C}"/>
              </a:ext>
            </a:extLst>
          </p:cNvPr>
          <p:cNvSpPr txBox="1"/>
          <p:nvPr/>
        </p:nvSpPr>
        <p:spPr>
          <a:xfrm>
            <a:off x="5408231" y="1844317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1319" name="TextBox 1318">
            <a:extLst>
              <a:ext uri="{FF2B5EF4-FFF2-40B4-BE49-F238E27FC236}">
                <a16:creationId xmlns:a16="http://schemas.microsoft.com/office/drawing/2014/main" id="{A6469021-3F3A-4901-8004-5BC8C1F3F623}"/>
              </a:ext>
            </a:extLst>
          </p:cNvPr>
          <p:cNvSpPr txBox="1"/>
          <p:nvPr/>
        </p:nvSpPr>
        <p:spPr>
          <a:xfrm>
            <a:off x="7265552" y="1844317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1320" name="TextBox 1319">
            <a:extLst>
              <a:ext uri="{FF2B5EF4-FFF2-40B4-BE49-F238E27FC236}">
                <a16:creationId xmlns:a16="http://schemas.microsoft.com/office/drawing/2014/main" id="{041633F7-BE54-4B55-9BD5-93692B053CB3}"/>
              </a:ext>
            </a:extLst>
          </p:cNvPr>
          <p:cNvSpPr txBox="1"/>
          <p:nvPr/>
        </p:nvSpPr>
        <p:spPr>
          <a:xfrm>
            <a:off x="9083435" y="1834613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1321" name="TextBox 1320">
            <a:extLst>
              <a:ext uri="{FF2B5EF4-FFF2-40B4-BE49-F238E27FC236}">
                <a16:creationId xmlns:a16="http://schemas.microsoft.com/office/drawing/2014/main" id="{9A31A3E6-0A46-4300-82E1-A9136A5E6FFE}"/>
              </a:ext>
            </a:extLst>
          </p:cNvPr>
          <p:cNvSpPr txBox="1"/>
          <p:nvPr/>
        </p:nvSpPr>
        <p:spPr>
          <a:xfrm>
            <a:off x="10623709" y="1819885"/>
            <a:ext cx="634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1311" name="TextBox 1310">
            <a:extLst>
              <a:ext uri="{FF2B5EF4-FFF2-40B4-BE49-F238E27FC236}">
                <a16:creationId xmlns:a16="http://schemas.microsoft.com/office/drawing/2014/main" id="{26006326-254B-4730-B16D-856CFDA1CD87}"/>
              </a:ext>
            </a:extLst>
          </p:cNvPr>
          <p:cNvSpPr txBox="1"/>
          <p:nvPr/>
        </p:nvSpPr>
        <p:spPr>
          <a:xfrm>
            <a:off x="4501221" y="2324805"/>
            <a:ext cx="712855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Whiteboard</a:t>
            </a:r>
          </a:p>
        </p:txBody>
      </p:sp>
      <p:sp>
        <p:nvSpPr>
          <p:cNvPr id="1312" name="TextBox 1311">
            <a:extLst>
              <a:ext uri="{FF2B5EF4-FFF2-40B4-BE49-F238E27FC236}">
                <a16:creationId xmlns:a16="http://schemas.microsoft.com/office/drawing/2014/main" id="{30E680E9-A8ED-4121-8374-B403B20416DD}"/>
              </a:ext>
            </a:extLst>
          </p:cNvPr>
          <p:cNvSpPr txBox="1"/>
          <p:nvPr/>
        </p:nvSpPr>
        <p:spPr>
          <a:xfrm>
            <a:off x="8122284" y="2332212"/>
            <a:ext cx="712855" cy="215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Whiteboard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313F38-3DBF-45CC-A98D-018C5D15D73A}"/>
              </a:ext>
            </a:extLst>
          </p:cNvPr>
          <p:cNvSpPr/>
          <p:nvPr/>
        </p:nvSpPr>
        <p:spPr>
          <a:xfrm>
            <a:off x="1491146" y="6051346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13" name="Rectangle 1312">
            <a:extLst>
              <a:ext uri="{FF2B5EF4-FFF2-40B4-BE49-F238E27FC236}">
                <a16:creationId xmlns:a16="http://schemas.microsoft.com/office/drawing/2014/main" id="{10ACE108-B2E4-4026-85E0-7849BD4945ED}"/>
              </a:ext>
            </a:extLst>
          </p:cNvPr>
          <p:cNvSpPr/>
          <p:nvPr/>
        </p:nvSpPr>
        <p:spPr>
          <a:xfrm>
            <a:off x="6954521" y="6055564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14" name="Rectangle 1313">
            <a:extLst>
              <a:ext uri="{FF2B5EF4-FFF2-40B4-BE49-F238E27FC236}">
                <a16:creationId xmlns:a16="http://schemas.microsoft.com/office/drawing/2014/main" id="{905FC76C-F8CE-42B7-B713-3FF50A20F4F4}"/>
              </a:ext>
            </a:extLst>
          </p:cNvPr>
          <p:cNvSpPr/>
          <p:nvPr/>
        </p:nvSpPr>
        <p:spPr>
          <a:xfrm>
            <a:off x="5147345" y="6051346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15" name="Rectangle 1314">
            <a:extLst>
              <a:ext uri="{FF2B5EF4-FFF2-40B4-BE49-F238E27FC236}">
                <a16:creationId xmlns:a16="http://schemas.microsoft.com/office/drawing/2014/main" id="{8DF70395-BFE4-419D-AE88-294C1ECC5E98}"/>
              </a:ext>
            </a:extLst>
          </p:cNvPr>
          <p:cNvSpPr/>
          <p:nvPr/>
        </p:nvSpPr>
        <p:spPr>
          <a:xfrm>
            <a:off x="3325140" y="6051346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16" name="Rectangle 1315">
            <a:extLst>
              <a:ext uri="{FF2B5EF4-FFF2-40B4-BE49-F238E27FC236}">
                <a16:creationId xmlns:a16="http://schemas.microsoft.com/office/drawing/2014/main" id="{B32EF32F-2067-4504-A795-61339ED16F1D}"/>
              </a:ext>
            </a:extLst>
          </p:cNvPr>
          <p:cNvSpPr/>
          <p:nvPr/>
        </p:nvSpPr>
        <p:spPr>
          <a:xfrm>
            <a:off x="8773368" y="6056719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22" name="Rectangle 1321">
            <a:extLst>
              <a:ext uri="{FF2B5EF4-FFF2-40B4-BE49-F238E27FC236}">
                <a16:creationId xmlns:a16="http://schemas.microsoft.com/office/drawing/2014/main" id="{E1251FFF-B3CF-45E1-A2AE-B6AC40681359}"/>
              </a:ext>
            </a:extLst>
          </p:cNvPr>
          <p:cNvSpPr/>
          <p:nvPr/>
        </p:nvSpPr>
        <p:spPr>
          <a:xfrm>
            <a:off x="10566811" y="6047411"/>
            <a:ext cx="1104008" cy="19763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Poster</a:t>
            </a:r>
          </a:p>
        </p:txBody>
      </p:sp>
      <p:sp>
        <p:nvSpPr>
          <p:cNvPr id="1323" name="Oval 1322">
            <a:extLst>
              <a:ext uri="{FF2B5EF4-FFF2-40B4-BE49-F238E27FC236}">
                <a16:creationId xmlns:a16="http://schemas.microsoft.com/office/drawing/2014/main" id="{6B8B3376-0C6F-4B45-A4F3-BB8CB377E8E1}"/>
              </a:ext>
            </a:extLst>
          </p:cNvPr>
          <p:cNvSpPr/>
          <p:nvPr/>
        </p:nvSpPr>
        <p:spPr>
          <a:xfrm>
            <a:off x="5531227" y="4174188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4" name="Oval 1323">
            <a:extLst>
              <a:ext uri="{FF2B5EF4-FFF2-40B4-BE49-F238E27FC236}">
                <a16:creationId xmlns:a16="http://schemas.microsoft.com/office/drawing/2014/main" id="{41E75CB6-AEAB-4B78-9631-B13A413BD01A}"/>
              </a:ext>
            </a:extLst>
          </p:cNvPr>
          <p:cNvSpPr/>
          <p:nvPr/>
        </p:nvSpPr>
        <p:spPr>
          <a:xfrm>
            <a:off x="7562289" y="4178237"/>
            <a:ext cx="91306" cy="95416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11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354377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Audio equipment in place (microphone) to deliver exam instructions/announcements.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Portable whiteboards available.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Clocks placed along the front wall and some pillar sides where appropriate.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at entry point in QTR furniture store area. This is separated from the exam space itself by a green divider wall.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Signage around space to keep noise to a minimum and exam steward employed during Summer exam period to limit any potential outside noise.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Suitable standard.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Sherfield</a:t>
                      </a: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QTR entrance doors closed and signage in place to direct student access via Queen’s Lawn (see layout), avoiding potential disruption from non-exam visitors. Queen’s Lawn entry also provides immediate access to coat/bag storage area and waiting area prior to exam hall entry.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 Current furniture used meets minimum policy requirements.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   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 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 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Queens Tower Rooms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</TotalTime>
  <Words>802</Words>
  <Application>Microsoft Office PowerPoint</Application>
  <PresentationFormat>A3 Paper (297x420 mm)</PresentationFormat>
  <Paragraphs>316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103</cp:revision>
  <cp:lastPrinted>2017-12-07T11:40:44Z</cp:lastPrinted>
  <dcterms:created xsi:type="dcterms:W3CDTF">2017-12-06T11:33:39Z</dcterms:created>
  <dcterms:modified xsi:type="dcterms:W3CDTF">2022-12-22T14:28:19Z</dcterms:modified>
</cp:coreProperties>
</file>