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2" r:id="rId5"/>
    <p:sldId id="348" r:id="rId6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5088" autoAdjust="0"/>
  </p:normalViewPr>
  <p:slideViewPr>
    <p:cSldViewPr snapToGrid="0" showGuides="1">
      <p:cViewPr varScale="1">
        <p:scale>
          <a:sx n="78" d="100"/>
          <a:sy n="78" d="100"/>
        </p:scale>
        <p:origin x="18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notesViewPr>
    <p:cSldViewPr snapToGrid="0">
      <p:cViewPr varScale="1">
        <p:scale>
          <a:sx n="56" d="100"/>
          <a:sy n="56" d="100"/>
        </p:scale>
        <p:origin x="398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E06494B2-8417-4C9D-BDFA-529247547AC1}"/>
    <pc:docChg chg="modSld modMainMaster">
      <pc:chgData name="Laskey, Peter" userId="ca29371d-5a73-4634-8c7b-c388a5015cd8" providerId="ADAL" clId="{E06494B2-8417-4C9D-BDFA-529247547AC1}" dt="2022-04-26T15:27:59.421" v="5" actId="20577"/>
      <pc:docMkLst>
        <pc:docMk/>
      </pc:docMkLst>
      <pc:sldChg chg="modSp mod">
        <pc:chgData name="Laskey, Peter" userId="ca29371d-5a73-4634-8c7b-c388a5015cd8" providerId="ADAL" clId="{E06494B2-8417-4C9D-BDFA-529247547AC1}" dt="2022-04-26T15:27:59.421" v="5" actId="20577"/>
        <pc:sldMkLst>
          <pc:docMk/>
          <pc:sldMk cId="447613172" sldId="348"/>
        </pc:sldMkLst>
        <pc:spChg chg="mod">
          <ac:chgData name="Laskey, Peter" userId="ca29371d-5a73-4634-8c7b-c388a5015cd8" providerId="ADAL" clId="{E06494B2-8417-4C9D-BDFA-529247547AC1}" dt="2022-04-26T15:27:59.421" v="5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E06494B2-8417-4C9D-BDFA-529247547AC1}" dt="2022-04-26T15:27:46.396" v="2" actId="20577"/>
        <pc:sldMasterMkLst>
          <pc:docMk/>
          <pc:sldMasterMk cId="506173721" sldId="2147483648"/>
        </pc:sldMasterMkLst>
        <pc:sldLayoutChg chg="modSp mod">
          <pc:chgData name="Laskey, Peter" userId="ca29371d-5a73-4634-8c7b-c388a5015cd8" providerId="ADAL" clId="{E06494B2-8417-4C9D-BDFA-529247547AC1}" dt="2022-04-26T15:27:46.396" v="2" actId="20577"/>
          <pc:sldLayoutMkLst>
            <pc:docMk/>
            <pc:sldMasterMk cId="506173721" sldId="2147483648"/>
            <pc:sldLayoutMk cId="2953960368" sldId="2147483656"/>
          </pc:sldLayoutMkLst>
          <pc:spChg chg="mod">
            <ac:chgData name="Laskey, Peter" userId="ca29371d-5a73-4634-8c7b-c388a5015cd8" providerId="ADAL" clId="{E06494B2-8417-4C9D-BDFA-529247547AC1}" dt="2022-04-26T15:27:46.396" v="2" actId="20577"/>
            <ac:spMkLst>
              <pc:docMk/>
              <pc:sldMasterMk cId="506173721" sldId="2147483648"/>
              <pc:sldLayoutMk cId="2953960368" sldId="2147483656"/>
              <ac:spMk id="164" creationId="{739F46A5-64F1-4848-8ABE-76A394E8283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5725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83400"/>
            <a:ext cx="7943850" cy="5632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5825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2066326" y="125072"/>
            <a:ext cx="504000" cy="4536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99793" y="52110"/>
            <a:ext cx="9849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RODH 414 (x28 max)</a:t>
            </a:r>
            <a:endParaRPr lang="en-GB" sz="3200" u="none" dirty="0"/>
          </a:p>
        </p:txBody>
      </p:sp>
      <p:pic>
        <p:nvPicPr>
          <p:cNvPr id="165" name="Picture 164">
            <a:extLst>
              <a:ext uri="{FF2B5EF4-FFF2-40B4-BE49-F238E27FC236}">
                <a16:creationId xmlns:a16="http://schemas.microsoft.com/office/drawing/2014/main" id="{10FF64EB-E250-40F6-A765-8F782BD077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69468" y="2219828"/>
            <a:ext cx="5398164" cy="432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6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6656424" y="8010750"/>
            <a:ext cx="6005679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Spare desks to be folded down and chairs stored at back/front of room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>
            <a:off x="4037214" y="6232280"/>
            <a:ext cx="485901" cy="0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3380826" y="6232280"/>
            <a:ext cx="9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sp>
        <p:nvSpPr>
          <p:cNvPr id="635" name="TextBox 634">
            <a:extLst>
              <a:ext uri="{FF2B5EF4-FFF2-40B4-BE49-F238E27FC236}">
                <a16:creationId xmlns:a16="http://schemas.microsoft.com/office/drawing/2014/main" id="{5CAE28B4-5719-4731-8FB4-254AAF3E0A01}"/>
              </a:ext>
            </a:extLst>
          </p:cNvPr>
          <p:cNvSpPr txBox="1"/>
          <p:nvPr/>
        </p:nvSpPr>
        <p:spPr>
          <a:xfrm>
            <a:off x="8892022" y="6232280"/>
            <a:ext cx="9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cxnSp>
        <p:nvCxnSpPr>
          <p:cNvPr id="636" name="Straight Arrow Connector 635">
            <a:extLst>
              <a:ext uri="{FF2B5EF4-FFF2-40B4-BE49-F238E27FC236}">
                <a16:creationId xmlns:a16="http://schemas.microsoft.com/office/drawing/2014/main" id="{4AE9F47C-7B2D-4423-B682-8F84E74603EF}"/>
              </a:ext>
            </a:extLst>
          </p:cNvPr>
          <p:cNvCxnSpPr>
            <a:cxnSpLocks/>
          </p:cNvCxnSpPr>
          <p:nvPr/>
        </p:nvCxnSpPr>
        <p:spPr>
          <a:xfrm flipH="1">
            <a:off x="8689081" y="6211908"/>
            <a:ext cx="506990" cy="0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8E3150F-4DC0-4525-A2B2-6CFB389A122E}"/>
              </a:ext>
            </a:extLst>
          </p:cNvPr>
          <p:cNvGrpSpPr/>
          <p:nvPr/>
        </p:nvGrpSpPr>
        <p:grpSpPr>
          <a:xfrm rot="16200000">
            <a:off x="5504069" y="2466546"/>
            <a:ext cx="582224" cy="616546"/>
            <a:chOff x="1603610" y="1610999"/>
            <a:chExt cx="504000" cy="4536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C46BEDC-F955-410F-8189-7DC71D83A3F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17BA76B-0E87-4B9B-8562-1F8CE25F0C0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2224F27C-A20C-4219-A9F1-CF218B79AA4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738343E-AF9D-4DFF-9E37-E4A925D29CF5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875E24C-56AA-40D4-A94A-7C69116C3E3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76940CA-2B0A-4143-8359-8AFBB78E3CCE}"/>
              </a:ext>
            </a:extLst>
          </p:cNvPr>
          <p:cNvGrpSpPr/>
          <p:nvPr/>
        </p:nvGrpSpPr>
        <p:grpSpPr>
          <a:xfrm rot="16200000">
            <a:off x="5507109" y="3051809"/>
            <a:ext cx="582224" cy="610466"/>
            <a:chOff x="1603610" y="1610999"/>
            <a:chExt cx="504000" cy="453600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A08C3F8-3861-4B44-833D-1C3BCE18C70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014BECE-B085-4732-A0D5-CDA65375D08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6D11A1E9-FB6E-4537-A26B-9E5A10F973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23173665-E9A7-4588-8717-896FDDA3E395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8FEF051-D630-4314-8D14-64551E5BF47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69FD12E-80CD-4E86-9FE6-118A3791A172}"/>
              </a:ext>
            </a:extLst>
          </p:cNvPr>
          <p:cNvGrpSpPr/>
          <p:nvPr/>
        </p:nvGrpSpPr>
        <p:grpSpPr>
          <a:xfrm rot="16200000">
            <a:off x="5507109" y="3626495"/>
            <a:ext cx="582224" cy="610466"/>
            <a:chOff x="1603610" y="1610999"/>
            <a:chExt cx="504000" cy="4536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E7024379-837B-4967-A596-88E46D9B62F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005300C-E64E-4696-BD55-7D8E752D291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C597406F-DEF9-424E-88AB-5B4E8807AFD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99367ED9-8768-4408-8CA9-B5B963018F0E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FBC3A7BE-95BF-48C7-BBD8-6942185F52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7503FC05-5408-4F69-84B9-31B66AE11859}"/>
              </a:ext>
            </a:extLst>
          </p:cNvPr>
          <p:cNvGrpSpPr/>
          <p:nvPr/>
        </p:nvGrpSpPr>
        <p:grpSpPr>
          <a:xfrm rot="16200000">
            <a:off x="5507109" y="4791097"/>
            <a:ext cx="582224" cy="610466"/>
            <a:chOff x="1603610" y="1610999"/>
            <a:chExt cx="504000" cy="45360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5585EBC-6D85-4B31-A6C6-B08871306CB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8B2E1C8E-F96F-4475-B632-F68BCE1D1A9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88F32095-3BB0-4806-A05C-ABBF92EB0D8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822F013-8EFB-469D-9235-E6981E92AED4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1EDCE8D5-1F95-4B7D-9967-217FCBC6E1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D630AC97-E061-4B4A-838C-5DFC74BEBA4A}"/>
              </a:ext>
            </a:extLst>
          </p:cNvPr>
          <p:cNvGrpSpPr/>
          <p:nvPr/>
        </p:nvGrpSpPr>
        <p:grpSpPr>
          <a:xfrm rot="16200000">
            <a:off x="5507109" y="4208113"/>
            <a:ext cx="582224" cy="610466"/>
            <a:chOff x="1603610" y="1610999"/>
            <a:chExt cx="504000" cy="453600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169A782-5780-43B0-A07C-3ABCF09C6129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DF01B9B1-61C9-446B-8DED-27968F7AFAB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CFC3B040-E3A9-447A-A948-D260196D258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EABF160B-9B0A-4F22-B0DA-16B1A7A1525E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310839A8-8C1B-4720-9F51-305462D2E5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A8A9CBD-EB9E-433C-9AB8-0996262EB7C2}"/>
              </a:ext>
            </a:extLst>
          </p:cNvPr>
          <p:cNvGrpSpPr/>
          <p:nvPr/>
        </p:nvGrpSpPr>
        <p:grpSpPr>
          <a:xfrm rot="16200000">
            <a:off x="5507109" y="5373320"/>
            <a:ext cx="582224" cy="610466"/>
            <a:chOff x="1603610" y="1610999"/>
            <a:chExt cx="504000" cy="453600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A577AC5F-7670-4F59-92A9-B4E17FB082E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BB31BE2D-847C-41D1-823B-29A319020BCD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C29D0E3E-03B0-4951-81CF-38F92F29324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07BEEF37-8E11-43AB-A8CC-64BC063A091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1652FA4E-7F0B-423F-9650-1C8A5B03B8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CAFD73-7F26-41EA-8C24-4B94BE386491}"/>
              </a:ext>
            </a:extLst>
          </p:cNvPr>
          <p:cNvGrpSpPr/>
          <p:nvPr/>
        </p:nvGrpSpPr>
        <p:grpSpPr>
          <a:xfrm rot="16200000">
            <a:off x="6115585" y="2466546"/>
            <a:ext cx="582224" cy="616546"/>
            <a:chOff x="1603610" y="1610999"/>
            <a:chExt cx="504000" cy="453600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5BC0BAD-45F0-4839-B8C8-90E8FB9D3A85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05A2BBEC-4ACB-4647-B797-F252FEE9154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B655C29-F8A5-4331-A72E-697B8D9D9AD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8D3A6DD5-C7DD-4291-9F64-F452CBC9DB85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F2E80957-6B79-42FA-A509-8A396A51DE9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2207485-488B-4234-9CE4-9FFD5422BB5D}"/>
              </a:ext>
            </a:extLst>
          </p:cNvPr>
          <p:cNvGrpSpPr/>
          <p:nvPr/>
        </p:nvGrpSpPr>
        <p:grpSpPr>
          <a:xfrm rot="16200000">
            <a:off x="6118625" y="3051809"/>
            <a:ext cx="582224" cy="610466"/>
            <a:chOff x="1603610" y="1610999"/>
            <a:chExt cx="504000" cy="453600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00F7875A-5052-4463-94E4-07892CE8BE0B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D6D46883-C48B-4978-87B5-A3F93FCCF7C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A70DA663-001D-46C7-A419-9905BE9905B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FB559F98-24F1-43DB-8370-BD5990BDCA93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CB3E6323-D3FB-45F8-A887-D5A43383408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85CE67E-D177-4773-ABBF-FEFC429DCB37}"/>
              </a:ext>
            </a:extLst>
          </p:cNvPr>
          <p:cNvGrpSpPr/>
          <p:nvPr/>
        </p:nvGrpSpPr>
        <p:grpSpPr>
          <a:xfrm rot="16200000">
            <a:off x="6118625" y="3626495"/>
            <a:ext cx="582224" cy="610466"/>
            <a:chOff x="1603610" y="1610999"/>
            <a:chExt cx="504000" cy="453600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867ADE27-2548-4F3B-B010-F812D33D7BD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3A8142AE-FA1D-4B95-A85E-EBA7E887D34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427FE9D3-C80E-4805-8BF9-1E62084F8E3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1B9D197-A33F-4D9E-89EF-2DE78A6CA9C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B45B0269-AF44-4572-AAAC-FE270793E32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0AE8BB31-881A-4E37-BE72-114E381CB3BB}"/>
              </a:ext>
            </a:extLst>
          </p:cNvPr>
          <p:cNvGrpSpPr/>
          <p:nvPr/>
        </p:nvGrpSpPr>
        <p:grpSpPr>
          <a:xfrm rot="16200000">
            <a:off x="6118625" y="4791097"/>
            <a:ext cx="582224" cy="610466"/>
            <a:chOff x="1603610" y="1610999"/>
            <a:chExt cx="504000" cy="453600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9C974FAB-1308-46F3-8B18-4D5943A9E52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308715BE-73DC-4141-B025-3DB55D8FB6A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7B628428-0DAA-4389-9F39-DA289AB7050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DE923F32-378A-46CD-B159-DE983345B367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F6A05A5B-BE22-4039-841E-FF0F711A22A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9F82F951-4654-477F-A0D5-6EE62690749B}"/>
              </a:ext>
            </a:extLst>
          </p:cNvPr>
          <p:cNvGrpSpPr/>
          <p:nvPr/>
        </p:nvGrpSpPr>
        <p:grpSpPr>
          <a:xfrm rot="16200000">
            <a:off x="6118625" y="4208113"/>
            <a:ext cx="582224" cy="610466"/>
            <a:chOff x="1603610" y="1610999"/>
            <a:chExt cx="504000" cy="453600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839DD176-6A67-4B08-8CEF-7722CB48BD7D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F4E41886-EFE1-4179-AC21-A964047318B1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21B426EE-BDAA-4A39-892F-3A59D6483C4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31E6598D-7BD1-4AE2-9F97-D60916A24C94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EA4A300F-66F4-4F16-9716-4D61D79A0B3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494ACC36-7E68-4562-9E78-E689B137B631}"/>
              </a:ext>
            </a:extLst>
          </p:cNvPr>
          <p:cNvGrpSpPr/>
          <p:nvPr/>
        </p:nvGrpSpPr>
        <p:grpSpPr>
          <a:xfrm rot="16200000">
            <a:off x="6118625" y="5373320"/>
            <a:ext cx="582224" cy="610466"/>
            <a:chOff x="1603610" y="1610999"/>
            <a:chExt cx="504000" cy="453600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F5E99454-1993-409A-AFB9-0712AA99457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3819E134-5EDE-4539-B4C2-0862E363679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48D37EB1-28E3-4D68-8259-4D869BEE35B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28C2CF1D-E144-45D2-B286-8033BCB1C96D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4A43EC7A-C2BC-483F-90BD-06955076D28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097C97D-EB13-403D-AE16-BD35111BE09E}"/>
              </a:ext>
            </a:extLst>
          </p:cNvPr>
          <p:cNvGrpSpPr/>
          <p:nvPr/>
        </p:nvGrpSpPr>
        <p:grpSpPr>
          <a:xfrm rot="16200000">
            <a:off x="6810386" y="2476206"/>
            <a:ext cx="582224" cy="616546"/>
            <a:chOff x="1603610" y="1610999"/>
            <a:chExt cx="504000" cy="453600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2D5A826-FC91-4690-ACCC-32D8416DFD9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37DB968F-CF45-44ED-B116-7EBCCDFC67D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B90D6357-CD20-4F62-95A2-35901BD44AE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3A0F759A-84C5-40F3-B4A8-981436FD7043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44A8A359-C9AD-4995-A952-DADE5E025F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25A1CDDB-AF86-499F-916A-C2937C362C54}"/>
              </a:ext>
            </a:extLst>
          </p:cNvPr>
          <p:cNvGrpSpPr/>
          <p:nvPr/>
        </p:nvGrpSpPr>
        <p:grpSpPr>
          <a:xfrm rot="16200000">
            <a:off x="6813426" y="3061469"/>
            <a:ext cx="582224" cy="610466"/>
            <a:chOff x="1603610" y="1610999"/>
            <a:chExt cx="504000" cy="453600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E3AB5541-A218-48BC-90DA-8F8197E1198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A82958F2-3C82-4C3F-A8BB-D96E43E35EE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DE517C12-54CD-4122-B37B-BCA90572BD6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5A2CCA33-1AED-4C7A-9F23-F60A6F9726BD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A97DB94D-67A8-4FE5-927D-ADB1AD16E3A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B980B876-D498-4C59-BBE5-E352C03E73DC}"/>
              </a:ext>
            </a:extLst>
          </p:cNvPr>
          <p:cNvGrpSpPr/>
          <p:nvPr/>
        </p:nvGrpSpPr>
        <p:grpSpPr>
          <a:xfrm rot="16200000">
            <a:off x="6813426" y="3636155"/>
            <a:ext cx="582224" cy="610466"/>
            <a:chOff x="1603610" y="1610999"/>
            <a:chExt cx="504000" cy="453600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5B600B54-57F2-4C32-AB57-D898FB6D5B6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51E8F71C-05A2-4762-8FD0-AC4789AECDD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D795035-DC91-4B7C-9EC2-9765A7A1974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46C51C39-E71D-4137-BB53-DB11EB80607B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3FEC9945-3AB9-4E11-B27C-9D47EFD46B9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9AE16861-BED4-44E0-8B2A-C825C660E6D1}"/>
              </a:ext>
            </a:extLst>
          </p:cNvPr>
          <p:cNvGrpSpPr/>
          <p:nvPr/>
        </p:nvGrpSpPr>
        <p:grpSpPr>
          <a:xfrm rot="16200000">
            <a:off x="6813426" y="4800757"/>
            <a:ext cx="582224" cy="610466"/>
            <a:chOff x="1603610" y="1610999"/>
            <a:chExt cx="504000" cy="453600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F9E9E25F-28EC-4E7C-9AA8-CCA4ADAA320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938E0209-4C0F-4E8D-A1AB-761462FD4B1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B4744D2E-09AA-4D3E-8E48-25C5C275E21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AA3BCC62-3429-4985-9AFD-8F8AD0AC5149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ED5B1663-F3AC-4EC5-A176-39FB4F33EE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14EF9F77-2A77-4CA6-8B7F-B302DE920657}"/>
              </a:ext>
            </a:extLst>
          </p:cNvPr>
          <p:cNvGrpSpPr/>
          <p:nvPr/>
        </p:nvGrpSpPr>
        <p:grpSpPr>
          <a:xfrm rot="16200000">
            <a:off x="6813426" y="4217773"/>
            <a:ext cx="582224" cy="610466"/>
            <a:chOff x="1603610" y="1610999"/>
            <a:chExt cx="504000" cy="453600"/>
          </a:xfrm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CD4C298E-803D-4359-80D4-005719130DEF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60F4CAEB-4715-42F3-B43C-34F6B25701F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4B40887C-336B-476A-AF08-08A5DA2CE70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8A5DC1D2-5EB1-4003-ADD8-C8B67F2FD016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6FFB966E-A078-436B-A371-89A99C1316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8F64022A-659D-475F-AD2F-574A848F7A7C}"/>
              </a:ext>
            </a:extLst>
          </p:cNvPr>
          <p:cNvGrpSpPr/>
          <p:nvPr/>
        </p:nvGrpSpPr>
        <p:grpSpPr>
          <a:xfrm rot="16200000">
            <a:off x="7132217" y="5391803"/>
            <a:ext cx="582224" cy="610466"/>
            <a:chOff x="1603610" y="1610999"/>
            <a:chExt cx="504000" cy="453600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1B19090F-0207-4407-9BA4-B69D6A00FAC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E8065896-E3D0-4AF9-B40C-09A60ED33C09}"/>
                </a:ext>
              </a:extLst>
            </p:cNvPr>
            <p:cNvGrpSpPr/>
            <p:nvPr/>
          </p:nvGrpSpPr>
          <p:grpSpPr>
            <a:xfrm>
              <a:off x="1755425" y="1625121"/>
              <a:ext cx="198000" cy="319319"/>
              <a:chOff x="3727640" y="4256945"/>
              <a:chExt cx="1980000" cy="3193176"/>
            </a:xfrm>
          </p:grpSpPr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8A30C356-390F-4F8A-8E63-DB7D4B1B40D3}"/>
                  </a:ext>
                </a:extLst>
              </p:cNvPr>
              <p:cNvSpPr/>
              <p:nvPr/>
            </p:nvSpPr>
            <p:spPr>
              <a:xfrm>
                <a:off x="3727640" y="4256945"/>
                <a:ext cx="1980000" cy="1656003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16AB49FA-583A-4288-A99F-D778242CCFBF}"/>
                  </a:ext>
                </a:extLst>
              </p:cNvPr>
              <p:cNvSpPr/>
              <p:nvPr/>
            </p:nvSpPr>
            <p:spPr>
              <a:xfrm>
                <a:off x="3905071" y="5964156"/>
                <a:ext cx="1625155" cy="135922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4049A75D-271F-4647-8CF0-5DAE5A42FD5E}"/>
                  </a:ext>
                </a:extLst>
              </p:cNvPr>
              <p:cNvSpPr/>
              <p:nvPr/>
            </p:nvSpPr>
            <p:spPr>
              <a:xfrm>
                <a:off x="3880284" y="7374591"/>
                <a:ext cx="1625163" cy="75530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607524C-77D2-4FFD-86BD-BA922CD60A7B}"/>
              </a:ext>
            </a:extLst>
          </p:cNvPr>
          <p:cNvGrpSpPr/>
          <p:nvPr/>
        </p:nvGrpSpPr>
        <p:grpSpPr>
          <a:xfrm rot="16200000">
            <a:off x="7417028" y="2481288"/>
            <a:ext cx="582224" cy="606380"/>
            <a:chOff x="1603610" y="1610999"/>
            <a:chExt cx="504000" cy="453600"/>
          </a:xfrm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9217AC5D-DFF4-40B2-8012-DF6098CBFBB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229B592C-082A-4B8B-8172-ECE1610785B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38773027-12E0-43C4-8E73-3958C9AF068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9426893A-9ACC-4F59-97EE-89B4BA47FE31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D8A2902C-EEA0-47FB-9F8F-D4334C1725D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6911324F-78F4-4A16-884A-E6FC8EE977F7}"/>
              </a:ext>
            </a:extLst>
          </p:cNvPr>
          <p:cNvGrpSpPr/>
          <p:nvPr/>
        </p:nvGrpSpPr>
        <p:grpSpPr>
          <a:xfrm rot="16200000">
            <a:off x="7414985" y="3061468"/>
            <a:ext cx="582224" cy="610466"/>
            <a:chOff x="1603610" y="1610999"/>
            <a:chExt cx="504000" cy="453600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20CA8C3-BD35-4577-A4BF-1FED35A1E4E9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F984849D-AAEC-41F9-BA41-2E9CEA54D4D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01029972-A9A1-4676-802B-BA71E0AFF79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A22C15AA-8C31-4195-8243-78AED1F78A01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6E391F08-7D32-4A5F-9C70-D55A3E5BF6E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B893E20B-49DD-4F68-8121-8983EBB5C2A1}"/>
              </a:ext>
            </a:extLst>
          </p:cNvPr>
          <p:cNvGrpSpPr/>
          <p:nvPr/>
        </p:nvGrpSpPr>
        <p:grpSpPr>
          <a:xfrm rot="16200000">
            <a:off x="7414985" y="3636154"/>
            <a:ext cx="582224" cy="610466"/>
            <a:chOff x="1603610" y="1610999"/>
            <a:chExt cx="504000" cy="453600"/>
          </a:xfrm>
        </p:grpSpPr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AB862DEE-A027-41FF-B03C-32D8F482D4D2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B7C9F166-DE9E-4C4B-9E7E-A6A2B559F79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5B2F2B69-17C9-4EC4-A113-5CC0F1203C6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3A6D47A3-CDC0-4A8E-86FF-803683D51F3E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09D81967-A188-4219-A2A0-289860346C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AA30C6AA-2768-4E03-A7F0-69B3172807B5}"/>
              </a:ext>
            </a:extLst>
          </p:cNvPr>
          <p:cNvGrpSpPr/>
          <p:nvPr/>
        </p:nvGrpSpPr>
        <p:grpSpPr>
          <a:xfrm rot="16200000">
            <a:off x="7414985" y="4800756"/>
            <a:ext cx="582224" cy="610466"/>
            <a:chOff x="1603610" y="1610999"/>
            <a:chExt cx="504000" cy="453600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C66C242D-1574-4360-ADD7-1B517D14452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12F73447-2DA6-44A9-9D3D-08E39E2D581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EE2148D9-15AB-4143-A619-64B4887F2F1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3AE0121B-5837-490B-AF8C-DB212460D549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66C8D4FE-E351-4B7E-9D19-EA1F226493F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9F320CAF-6490-44E2-9A62-DAC43DA89E25}"/>
              </a:ext>
            </a:extLst>
          </p:cNvPr>
          <p:cNvGrpSpPr/>
          <p:nvPr/>
        </p:nvGrpSpPr>
        <p:grpSpPr>
          <a:xfrm rot="16200000">
            <a:off x="7414985" y="4217772"/>
            <a:ext cx="582224" cy="610466"/>
            <a:chOff x="1603610" y="1610999"/>
            <a:chExt cx="504000" cy="453600"/>
          </a:xfrm>
        </p:grpSpPr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1C3D3671-8845-45B1-9569-ACDC19A532D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623701DE-7C18-407F-8518-353F479C84D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3ABC649B-8507-40DD-AB69-0E786E231AB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82188908-238B-48D7-944B-E985F6204852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FEE72CD8-24C0-4F4D-A9DA-FB96A08D648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EE203B51-307A-4494-8CB4-8B50204144B2}"/>
              </a:ext>
            </a:extLst>
          </p:cNvPr>
          <p:cNvGrpSpPr/>
          <p:nvPr/>
        </p:nvGrpSpPr>
        <p:grpSpPr>
          <a:xfrm rot="16200000">
            <a:off x="8018586" y="2481287"/>
            <a:ext cx="582224" cy="606380"/>
            <a:chOff x="1603610" y="1610999"/>
            <a:chExt cx="504000" cy="453600"/>
          </a:xfrm>
        </p:grpSpPr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3933A33E-5DD1-4B9F-B76A-98D21BB9441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D7A50DA5-05C4-4AD0-A35A-E807B8EA0A1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8B9BA05D-511D-48B8-9B7E-A30ADACC84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1D1557E4-88D3-43D9-ABAF-F3027E1FA75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47C3A200-9E0A-40A1-B4BF-4373A0C1CD7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83E915B0-A740-4250-9523-3DE0628DDC53}"/>
              </a:ext>
            </a:extLst>
          </p:cNvPr>
          <p:cNvGrpSpPr/>
          <p:nvPr/>
        </p:nvGrpSpPr>
        <p:grpSpPr>
          <a:xfrm rot="16200000">
            <a:off x="8016543" y="3061467"/>
            <a:ext cx="582224" cy="610466"/>
            <a:chOff x="1603610" y="1610999"/>
            <a:chExt cx="504000" cy="453600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094D4839-EE5D-4BE5-A4EF-D3088C288844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94F23040-7D29-4EB0-92D1-0E01FBC5EB4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C3693443-E14F-4310-94E3-E492B369DF2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CE151650-400B-45C8-8E64-BC87349BC65B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DF029958-D0AD-4144-AF86-8849DC74D51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830F6E2F-B80F-410F-A9EB-52D3F520F931}"/>
              </a:ext>
            </a:extLst>
          </p:cNvPr>
          <p:cNvGrpSpPr/>
          <p:nvPr/>
        </p:nvGrpSpPr>
        <p:grpSpPr>
          <a:xfrm rot="16200000">
            <a:off x="8016543" y="3636153"/>
            <a:ext cx="582224" cy="610466"/>
            <a:chOff x="1603610" y="1610999"/>
            <a:chExt cx="504000" cy="453600"/>
          </a:xfrm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56FB75A6-1958-4357-8A80-239D99B24CA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5B84507D-7AB1-4276-8E2F-FC1E70FA851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A93C2A40-BDF9-488A-A05A-3AD370F9F0B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97B7098B-B036-4FA0-81F4-ABB1AA025D07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41" name="Rectangle 240">
                <a:extLst>
                  <a:ext uri="{FF2B5EF4-FFF2-40B4-BE49-F238E27FC236}">
                    <a16:creationId xmlns:a16="http://schemas.microsoft.com/office/drawing/2014/main" id="{766035FA-D2FE-442A-BB0D-3F769D39BD7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B2B4FCDC-EB7A-4061-9DFB-573232C3E5D7}"/>
              </a:ext>
            </a:extLst>
          </p:cNvPr>
          <p:cNvGrpSpPr/>
          <p:nvPr/>
        </p:nvGrpSpPr>
        <p:grpSpPr>
          <a:xfrm rot="16200000">
            <a:off x="8016543" y="4800755"/>
            <a:ext cx="582224" cy="610466"/>
            <a:chOff x="1603610" y="1610999"/>
            <a:chExt cx="504000" cy="453600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7718FE65-97D2-4B21-875C-DB3EBFF00E7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5A869D04-FF59-4EB5-9DBE-DCD2371FC5F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847D63FE-1D5A-4B04-9738-3F4212EEB97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465AB48E-CEEE-453C-9782-0C27B356A0A3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F62CF86B-3A80-4258-88DB-6FC5E95A99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06642AD9-6C9F-4C52-8609-F629F70126AC}"/>
              </a:ext>
            </a:extLst>
          </p:cNvPr>
          <p:cNvGrpSpPr/>
          <p:nvPr/>
        </p:nvGrpSpPr>
        <p:grpSpPr>
          <a:xfrm rot="16200000">
            <a:off x="8016543" y="4217771"/>
            <a:ext cx="582224" cy="610466"/>
            <a:chOff x="1603610" y="1610999"/>
            <a:chExt cx="504000" cy="453600"/>
          </a:xfrm>
        </p:grpSpPr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18AC34B2-53C6-485C-BAAC-5D708B1478D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D1869D1A-50CA-4DD3-9F6A-760063A470B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51" name="Rectangle 250">
                <a:extLst>
                  <a:ext uri="{FF2B5EF4-FFF2-40B4-BE49-F238E27FC236}">
                    <a16:creationId xmlns:a16="http://schemas.microsoft.com/office/drawing/2014/main" id="{8982EB5F-9254-47CA-8C53-A7D37E09DFF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2" name="Rectangle 251">
                <a:extLst>
                  <a:ext uri="{FF2B5EF4-FFF2-40B4-BE49-F238E27FC236}">
                    <a16:creationId xmlns:a16="http://schemas.microsoft.com/office/drawing/2014/main" id="{A09306AD-50D5-4E35-9687-C812F2EFA22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A80ADE67-658D-4FEF-BBC5-760C786FE9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62" name="TextBox 261">
            <a:extLst>
              <a:ext uri="{FF2B5EF4-FFF2-40B4-BE49-F238E27FC236}">
                <a16:creationId xmlns:a16="http://schemas.microsoft.com/office/drawing/2014/main" id="{34A093C0-CFA1-4427-9454-6B70CD5E5AC0}"/>
              </a:ext>
            </a:extLst>
          </p:cNvPr>
          <p:cNvSpPr txBox="1"/>
          <p:nvPr/>
        </p:nvSpPr>
        <p:spPr>
          <a:xfrm>
            <a:off x="8275215" y="5959123"/>
            <a:ext cx="378555" cy="432792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000" b="1" dirty="0"/>
              <a:t>Fire exit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5D462E89-DD27-4E64-B82F-6879D26752F7}"/>
              </a:ext>
            </a:extLst>
          </p:cNvPr>
          <p:cNvSpPr txBox="1"/>
          <p:nvPr/>
        </p:nvSpPr>
        <p:spPr>
          <a:xfrm>
            <a:off x="4565689" y="5949333"/>
            <a:ext cx="378555" cy="432792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000" b="1" dirty="0"/>
              <a:t>Fire exit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633B5ACB-4AFE-4896-96A5-09E596EF7070}"/>
              </a:ext>
            </a:extLst>
          </p:cNvPr>
          <p:cNvSpPr/>
          <p:nvPr/>
        </p:nvSpPr>
        <p:spPr>
          <a:xfrm rot="5400000">
            <a:off x="6558406" y="4451334"/>
            <a:ext cx="178477" cy="3437947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A305AB8D-D9DB-4E3E-8487-ED800D61E5F1}"/>
              </a:ext>
            </a:extLst>
          </p:cNvPr>
          <p:cNvSpPr/>
          <p:nvPr/>
        </p:nvSpPr>
        <p:spPr>
          <a:xfrm>
            <a:off x="5019147" y="6244267"/>
            <a:ext cx="3247524" cy="147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220" name="Rectangle: Rounded Corners 219">
            <a:extLst>
              <a:ext uri="{FF2B5EF4-FFF2-40B4-BE49-F238E27FC236}">
                <a16:creationId xmlns:a16="http://schemas.microsoft.com/office/drawing/2014/main" id="{26765094-0431-4379-9343-00D5C52DFD02}"/>
              </a:ext>
            </a:extLst>
          </p:cNvPr>
          <p:cNvSpPr/>
          <p:nvPr/>
        </p:nvSpPr>
        <p:spPr>
          <a:xfrm rot="10800000">
            <a:off x="6868600" y="5554929"/>
            <a:ext cx="236426" cy="22402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30B00AFD-50BA-4E0D-9C0D-0F79688361E9}"/>
              </a:ext>
            </a:extLst>
          </p:cNvPr>
          <p:cNvSpPr/>
          <p:nvPr/>
        </p:nvSpPr>
        <p:spPr>
          <a:xfrm rot="16200000">
            <a:off x="4531768" y="3901456"/>
            <a:ext cx="1154142" cy="4610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3A3C3F58-529B-42BD-9D44-A995B4936846}"/>
              </a:ext>
            </a:extLst>
          </p:cNvPr>
          <p:cNvSpPr/>
          <p:nvPr/>
        </p:nvSpPr>
        <p:spPr>
          <a:xfrm rot="5400000">
            <a:off x="7278716" y="3828919"/>
            <a:ext cx="3197412" cy="5069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Spare table/chair storage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E30895BF-E642-4BA5-8060-5051255E4F51}"/>
              </a:ext>
            </a:extLst>
          </p:cNvPr>
          <p:cNvSpPr/>
          <p:nvPr/>
        </p:nvSpPr>
        <p:spPr>
          <a:xfrm rot="16200000">
            <a:off x="4684142" y="2679993"/>
            <a:ext cx="1000590" cy="6080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7D5A3479-B5F7-4E6E-BD03-3681C1E18216}"/>
              </a:ext>
            </a:extLst>
          </p:cNvPr>
          <p:cNvSpPr/>
          <p:nvPr/>
        </p:nvSpPr>
        <p:spPr>
          <a:xfrm rot="16200000">
            <a:off x="4661098" y="4926269"/>
            <a:ext cx="895480" cy="461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Spare table/chair storage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68617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Every candidate can hear instructions - Room is suitable for exam, no audio required</a:t>
                      </a: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candidate can see written</a:t>
                      </a:r>
                      <a:r>
                        <a:rPr lang="en-GB" sz="1100" kern="12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instructions on the white board or projector screen if needed.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AV equipment/projector available</a:t>
                      </a:r>
                      <a:endParaRPr lang="en-GB" sz="11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Coat/bag storage area located at front</a:t>
                      </a: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 Card access required,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>
                <a:solidFill>
                  <a:schemeClr val="tx1"/>
                </a:solidFill>
              </a:rPr>
              <a:t>1.x28 exam seats capacity</a:t>
            </a:r>
          </a:p>
          <a:p>
            <a:r>
              <a:rPr lang="en-GB" sz="1100" dirty="0">
                <a:solidFill>
                  <a:schemeClr val="tx1"/>
                </a:solidFill>
              </a:rPr>
              <a:t>2. Spare desks to be folded down and chairs stored at back/front of room </a:t>
            </a:r>
          </a:p>
          <a:p>
            <a:r>
              <a:rPr lang="en-GB" sz="1100" dirty="0">
                <a:solidFill>
                  <a:schemeClr val="tx1"/>
                </a:solidFill>
              </a:rPr>
              <a:t>3.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4.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Review of exam room: RODH 414 (x28 max)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0" ma:contentTypeDescription="Create a new document." ma:contentTypeScope="" ma:versionID="e6888a8f587e562df2887f4843b1c9b3">
  <xsd:schema xmlns:xsd="http://www.w3.org/2001/XMLSchema" xmlns:xs="http://www.w3.org/2001/XMLSchema" xmlns:p="http://schemas.microsoft.com/office/2006/metadata/properties" xmlns:ns2="baf26609-a0e3-4c5e-83fc-3388d20ffdad" xmlns:ns3="047490f7-2172-4cee-9502-4cce829236fd" targetNamespace="http://schemas.microsoft.com/office/2006/metadata/properties" ma:root="true" ma:fieldsID="5b335abc9e26f8d6f3c4346d18df4d45" ns2:_="" ns3:_="">
    <xsd:import namespace="baf26609-a0e3-4c5e-83fc-3388d20ffdad"/>
    <xsd:import namespace="047490f7-2172-4cee-9502-4cce82923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62E4CE-BEBB-4D6F-911D-9B2E28CD09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6CEB95-CC66-4684-A151-6A0A32B75F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6BE135-FE96-4662-AF98-CD8C6DA5BF4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47490f7-2172-4cee-9502-4cce829236fd"/>
    <ds:schemaRef ds:uri="http://purl.org/dc/terms/"/>
    <ds:schemaRef ds:uri="http://schemas.openxmlformats.org/package/2006/metadata/core-properties"/>
    <ds:schemaRef ds:uri="baf26609-a0e3-4c5e-83fc-3388d20ffda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2741</TotalTime>
  <Words>484</Words>
  <Application>Microsoft Office PowerPoint</Application>
  <PresentationFormat>A3 Paper (297x420 mm)</PresentationFormat>
  <Paragraphs>89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117</cp:revision>
  <cp:lastPrinted>2018-07-03T08:24:49Z</cp:lastPrinted>
  <dcterms:created xsi:type="dcterms:W3CDTF">2017-12-06T11:33:39Z</dcterms:created>
  <dcterms:modified xsi:type="dcterms:W3CDTF">2022-04-26T15:28:03Z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