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352" r:id="rId5"/>
    <p:sldId id="348" r:id="rId6"/>
  </p:sldIdLst>
  <p:sldSz cx="12801600" cy="9601200" type="A3"/>
  <p:notesSz cx="9928225" cy="14303375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68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 autoAdjust="0"/>
    <p:restoredTop sz="95088" autoAdjust="0"/>
  </p:normalViewPr>
  <p:slideViewPr>
    <p:cSldViewPr snapToGrid="0" showGuides="1">
      <p:cViewPr varScale="1">
        <p:scale>
          <a:sx n="78" d="100"/>
          <a:sy n="78" d="100"/>
        </p:scale>
        <p:origin x="18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-12106"/>
    </p:cViewPr>
  </p:sorterViewPr>
  <p:notesViewPr>
    <p:cSldViewPr snapToGrid="0">
      <p:cViewPr varScale="1">
        <p:scale>
          <a:sx n="56" d="100"/>
          <a:sy n="56" d="100"/>
        </p:scale>
        <p:origin x="398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skey, Peter" userId="ca29371d-5a73-4634-8c7b-c388a5015cd8" providerId="ADAL" clId="{F1A1580E-4CCA-4079-8095-680C178487D3}"/>
    <pc:docChg chg="modSld modMainMaster">
      <pc:chgData name="Laskey, Peter" userId="ca29371d-5a73-4634-8c7b-c388a5015cd8" providerId="ADAL" clId="{F1A1580E-4CCA-4079-8095-680C178487D3}" dt="2022-04-26T15:29:07.425" v="9" actId="20577"/>
      <pc:docMkLst>
        <pc:docMk/>
      </pc:docMkLst>
      <pc:sldChg chg="modSp mod">
        <pc:chgData name="Laskey, Peter" userId="ca29371d-5a73-4634-8c7b-c388a5015cd8" providerId="ADAL" clId="{F1A1580E-4CCA-4079-8095-680C178487D3}" dt="2022-04-26T15:29:07.425" v="9" actId="20577"/>
        <pc:sldMkLst>
          <pc:docMk/>
          <pc:sldMk cId="447613172" sldId="348"/>
        </pc:sldMkLst>
        <pc:spChg chg="mod">
          <ac:chgData name="Laskey, Peter" userId="ca29371d-5a73-4634-8c7b-c388a5015cd8" providerId="ADAL" clId="{F1A1580E-4CCA-4079-8095-680C178487D3}" dt="2022-04-26T15:29:07.425" v="9" actId="20577"/>
          <ac:spMkLst>
            <pc:docMk/>
            <pc:sldMk cId="447613172" sldId="348"/>
            <ac:spMk id="10" creationId="{BD63E89A-7513-4667-8B52-5D9BEB33CC70}"/>
          </ac:spMkLst>
        </pc:spChg>
      </pc:sldChg>
      <pc:sldMasterChg chg="modSldLayout">
        <pc:chgData name="Laskey, Peter" userId="ca29371d-5a73-4634-8c7b-c388a5015cd8" providerId="ADAL" clId="{F1A1580E-4CCA-4079-8095-680C178487D3}" dt="2022-04-26T15:28:52.306" v="6" actId="20577"/>
        <pc:sldMasterMkLst>
          <pc:docMk/>
          <pc:sldMasterMk cId="506173721" sldId="2147483648"/>
        </pc:sldMasterMkLst>
        <pc:sldLayoutChg chg="modSp mod">
          <pc:chgData name="Laskey, Peter" userId="ca29371d-5a73-4634-8c7b-c388a5015cd8" providerId="ADAL" clId="{F1A1580E-4CCA-4079-8095-680C178487D3}" dt="2022-04-26T15:28:52.306" v="6" actId="20577"/>
          <pc:sldLayoutMkLst>
            <pc:docMk/>
            <pc:sldMasterMk cId="506173721" sldId="2147483648"/>
            <pc:sldLayoutMk cId="2953960368" sldId="2147483656"/>
          </pc:sldLayoutMkLst>
          <pc:spChg chg="mod">
            <ac:chgData name="Laskey, Peter" userId="ca29371d-5a73-4634-8c7b-c388a5015cd8" providerId="ADAL" clId="{F1A1580E-4CCA-4079-8095-680C178487D3}" dt="2022-04-26T15:28:52.306" v="6" actId="20577"/>
            <ac:spMkLst>
              <pc:docMk/>
              <pc:sldMasterMk cId="506173721" sldId="2147483648"/>
              <pc:sldLayoutMk cId="2953960368" sldId="2147483656"/>
              <ac:spMk id="164" creationId="{739F46A5-64F1-4848-8ABE-76A394E82832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717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3713" cy="717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62939-9822-4805-B5AD-3A62C20B84D1}" type="datetimeFigureOut">
              <a:rPr lang="en-GB" smtClean="0"/>
              <a:t>26/04/2022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46250" y="1787525"/>
            <a:ext cx="6435725" cy="4827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6883400"/>
            <a:ext cx="7943850" cy="5632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585825"/>
            <a:ext cx="4302125" cy="717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13585825"/>
            <a:ext cx="4303713" cy="717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5E6D0D-4C72-4F85-89FE-8BBF2F7719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33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E6D0D-4C72-4F85-89FE-8BBF2F7719A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375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A1252C-A5A9-43BC-B15C-CF89D9E9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C8E3-7EA7-4624-AD98-70A636E40EC4}" type="datetimeFigureOut">
              <a:rPr lang="en-GB" smtClean="0"/>
              <a:t>26/04/2022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27113A-6EB8-4709-A017-A17E02078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569EAA-A9B1-4F6B-83B7-99824D2C4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7F239-F641-4728-B9EB-3EFDE894F4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7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AFB 119-1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82">
            <a:extLst>
              <a:ext uri="{FF2B5EF4-FFF2-40B4-BE49-F238E27FC236}">
                <a16:creationId xmlns:a16="http://schemas.microsoft.com/office/drawing/2014/main" id="{0123BA5F-EDE3-4996-B80F-99A0CE3F8C3F}"/>
              </a:ext>
            </a:extLst>
          </p:cNvPr>
          <p:cNvSpPr txBox="1"/>
          <p:nvPr userDrawn="1"/>
        </p:nvSpPr>
        <p:spPr>
          <a:xfrm>
            <a:off x="58952" y="9395470"/>
            <a:ext cx="1990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0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CE4C6B9-7C56-4242-B6C9-E9EB21F42226}"/>
              </a:ext>
            </a:extLst>
          </p:cNvPr>
          <p:cNvSpPr txBox="1"/>
          <p:nvPr userDrawn="1"/>
        </p:nvSpPr>
        <p:spPr>
          <a:xfrm>
            <a:off x="1892379" y="9395470"/>
            <a:ext cx="1990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FE87AF1-7567-472A-906E-E8CB68FABD6C}"/>
              </a:ext>
            </a:extLst>
          </p:cNvPr>
          <p:cNvSpPr txBox="1"/>
          <p:nvPr userDrawn="1"/>
        </p:nvSpPr>
        <p:spPr>
          <a:xfrm>
            <a:off x="3629617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43CBD9A-0B47-45DC-834B-299776EA004E}"/>
              </a:ext>
            </a:extLst>
          </p:cNvPr>
          <p:cNvSpPr txBox="1"/>
          <p:nvPr userDrawn="1"/>
        </p:nvSpPr>
        <p:spPr>
          <a:xfrm>
            <a:off x="5437833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15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D66AE96-09DA-484F-9188-2CC9274856CE}"/>
              </a:ext>
            </a:extLst>
          </p:cNvPr>
          <p:cNvSpPr txBox="1"/>
          <p:nvPr userDrawn="1"/>
        </p:nvSpPr>
        <p:spPr>
          <a:xfrm>
            <a:off x="7234516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062754B-222A-44A4-B244-E540BB38937B}"/>
              </a:ext>
            </a:extLst>
          </p:cNvPr>
          <p:cNvSpPr txBox="1"/>
          <p:nvPr userDrawn="1"/>
        </p:nvSpPr>
        <p:spPr>
          <a:xfrm>
            <a:off x="9031199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58F9D2D-1D4B-4E7C-AF5E-48527B56C170}"/>
              </a:ext>
            </a:extLst>
          </p:cNvPr>
          <p:cNvSpPr txBox="1"/>
          <p:nvPr userDrawn="1"/>
        </p:nvSpPr>
        <p:spPr>
          <a:xfrm>
            <a:off x="10833332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720E29B-8BFE-4FF1-8726-EE839D18AB28}"/>
              </a:ext>
            </a:extLst>
          </p:cNvPr>
          <p:cNvSpPr txBox="1"/>
          <p:nvPr userDrawn="1"/>
        </p:nvSpPr>
        <p:spPr>
          <a:xfrm>
            <a:off x="12572556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35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DE0A847-5BF4-48DF-9A82-68D671231FD1}"/>
              </a:ext>
            </a:extLst>
          </p:cNvPr>
          <p:cNvSpPr txBox="1"/>
          <p:nvPr userDrawn="1"/>
        </p:nvSpPr>
        <p:spPr>
          <a:xfrm>
            <a:off x="-18402" y="7531366"/>
            <a:ext cx="199022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 algn="ct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dirty="0"/>
              <a:t>5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0A15812-1F44-48C0-8680-71350D6888C3}"/>
              </a:ext>
            </a:extLst>
          </p:cNvPr>
          <p:cNvSpPr txBox="1"/>
          <p:nvPr userDrawn="1"/>
        </p:nvSpPr>
        <p:spPr>
          <a:xfrm>
            <a:off x="-18402" y="5730652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10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08FBDE5-7D13-42E0-BB94-BFA139605031}"/>
              </a:ext>
            </a:extLst>
          </p:cNvPr>
          <p:cNvSpPr txBox="1"/>
          <p:nvPr userDrawn="1"/>
        </p:nvSpPr>
        <p:spPr>
          <a:xfrm>
            <a:off x="-18402" y="3933976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15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FBC5DB7-3448-4B22-9ACD-AEB8EC8FAE03}"/>
              </a:ext>
            </a:extLst>
          </p:cNvPr>
          <p:cNvSpPr txBox="1"/>
          <p:nvPr userDrawn="1"/>
        </p:nvSpPr>
        <p:spPr>
          <a:xfrm>
            <a:off x="-18402" y="2132611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9B8A744-0A00-4AA3-B43E-8BE0EF3A1B35}"/>
              </a:ext>
            </a:extLst>
          </p:cNvPr>
          <p:cNvSpPr txBox="1"/>
          <p:nvPr userDrawn="1"/>
        </p:nvSpPr>
        <p:spPr>
          <a:xfrm>
            <a:off x="-18402" y="683838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24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4E23DA90-64A1-4358-BEE7-FFAB019FC317}"/>
              </a:ext>
            </a:extLst>
          </p:cNvPr>
          <p:cNvGrpSpPr/>
          <p:nvPr userDrawn="1"/>
        </p:nvGrpSpPr>
        <p:grpSpPr>
          <a:xfrm>
            <a:off x="171858" y="784641"/>
            <a:ext cx="12599521" cy="8638131"/>
            <a:chOff x="130914" y="798289"/>
            <a:chExt cx="12599521" cy="8638131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0BE0AD3C-2354-46EE-8A83-C40B17DF2D2A}"/>
                </a:ext>
              </a:extLst>
            </p:cNvPr>
            <p:cNvGrpSpPr/>
            <p:nvPr/>
          </p:nvGrpSpPr>
          <p:grpSpPr>
            <a:xfrm>
              <a:off x="130914" y="798289"/>
              <a:ext cx="12599520" cy="8638131"/>
              <a:chOff x="275796" y="757345"/>
              <a:chExt cx="12239525" cy="8638131"/>
            </a:xfrm>
          </p:grpSpPr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D4A058BF-61EF-4426-A6EE-7C0906714FC9}"/>
                  </a:ext>
                </a:extLst>
              </p:cNvPr>
              <p:cNvCxnSpPr/>
              <p:nvPr/>
            </p:nvCxnSpPr>
            <p:spPr>
              <a:xfrm rot="5400000">
                <a:off x="6395558" y="-500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58808ABB-F334-41A6-9100-1852893C45B8}"/>
                  </a:ext>
                </a:extLst>
              </p:cNvPr>
              <p:cNvCxnSpPr/>
              <p:nvPr/>
            </p:nvCxnSpPr>
            <p:spPr>
              <a:xfrm rot="5400000">
                <a:off x="6395558" y="-464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843CDB3D-D730-4B78-A80F-06C323886CB6}"/>
                  </a:ext>
                </a:extLst>
              </p:cNvPr>
              <p:cNvCxnSpPr/>
              <p:nvPr/>
            </p:nvCxnSpPr>
            <p:spPr>
              <a:xfrm rot="5400000">
                <a:off x="6395558" y="-428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2B388C1-5E00-4C1C-8147-A3392E45E614}"/>
                  </a:ext>
                </a:extLst>
              </p:cNvPr>
              <p:cNvCxnSpPr/>
              <p:nvPr/>
            </p:nvCxnSpPr>
            <p:spPr>
              <a:xfrm rot="5400000">
                <a:off x="6395558" y="-392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93A69F62-63DC-49ED-913F-5428BC93BF5A}"/>
                  </a:ext>
                </a:extLst>
              </p:cNvPr>
              <p:cNvCxnSpPr/>
              <p:nvPr/>
            </p:nvCxnSpPr>
            <p:spPr>
              <a:xfrm rot="5400000">
                <a:off x="6395558" y="-356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8CF535F9-8D32-46AB-8A53-49190DB49C37}"/>
                  </a:ext>
                </a:extLst>
              </p:cNvPr>
              <p:cNvCxnSpPr/>
              <p:nvPr/>
            </p:nvCxnSpPr>
            <p:spPr>
              <a:xfrm rot="5400000">
                <a:off x="6395558" y="-320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48C94234-26CD-4A7D-BEEE-2B43CB6F08D0}"/>
                  </a:ext>
                </a:extLst>
              </p:cNvPr>
              <p:cNvCxnSpPr/>
              <p:nvPr/>
            </p:nvCxnSpPr>
            <p:spPr>
              <a:xfrm rot="5400000">
                <a:off x="6395558" y="-283950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94F0F021-68FB-459A-8C6B-2A2D4B7A8A1D}"/>
                  </a:ext>
                </a:extLst>
              </p:cNvPr>
              <p:cNvCxnSpPr/>
              <p:nvPr/>
            </p:nvCxnSpPr>
            <p:spPr>
              <a:xfrm rot="5400000">
                <a:off x="6395558" y="-248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BF812456-FA96-47B2-807F-CCCDFD417844}"/>
                  </a:ext>
                </a:extLst>
              </p:cNvPr>
              <p:cNvCxnSpPr/>
              <p:nvPr/>
            </p:nvCxnSpPr>
            <p:spPr>
              <a:xfrm rot="5400000">
                <a:off x="6395558" y="-212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C4DB2BFE-2788-45B0-809C-80468DB27047}"/>
                  </a:ext>
                </a:extLst>
              </p:cNvPr>
              <p:cNvCxnSpPr/>
              <p:nvPr/>
            </p:nvCxnSpPr>
            <p:spPr>
              <a:xfrm rot="5400000">
                <a:off x="6395558" y="-176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CCB79707-1784-441B-AC22-6D33108777B6}"/>
                  </a:ext>
                </a:extLst>
              </p:cNvPr>
              <p:cNvCxnSpPr/>
              <p:nvPr/>
            </p:nvCxnSpPr>
            <p:spPr>
              <a:xfrm rot="5400000">
                <a:off x="6395558" y="-140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CA8D7ED-7C73-4B57-AE08-A4901ABF3F94}"/>
                  </a:ext>
                </a:extLst>
              </p:cNvPr>
              <p:cNvCxnSpPr/>
              <p:nvPr/>
            </p:nvCxnSpPr>
            <p:spPr>
              <a:xfrm rot="5400000">
                <a:off x="6395558" y="-104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F66BA798-88C7-40FE-9B9D-17E991C98861}"/>
                  </a:ext>
                </a:extLst>
              </p:cNvPr>
              <p:cNvCxnSpPr/>
              <p:nvPr/>
            </p:nvCxnSpPr>
            <p:spPr>
              <a:xfrm rot="5400000">
                <a:off x="6395558" y="-68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F2F9C7DF-93EA-4741-967F-388402B0F696}"/>
                  </a:ext>
                </a:extLst>
              </p:cNvPr>
              <p:cNvCxnSpPr/>
              <p:nvPr/>
            </p:nvCxnSpPr>
            <p:spPr>
              <a:xfrm rot="5400000">
                <a:off x="6395558" y="-32189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C543008B-4921-40C2-8EA0-D414A40396F5}"/>
                  </a:ext>
                </a:extLst>
              </p:cNvPr>
              <p:cNvCxnSpPr/>
              <p:nvPr/>
            </p:nvCxnSpPr>
            <p:spPr>
              <a:xfrm rot="5400000">
                <a:off x="6395558" y="3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F0852440-66CB-4BA5-9709-A445343B4C21}"/>
                  </a:ext>
                </a:extLst>
              </p:cNvPr>
              <p:cNvCxnSpPr/>
              <p:nvPr/>
            </p:nvCxnSpPr>
            <p:spPr>
              <a:xfrm rot="5400000">
                <a:off x="6395558" y="39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A59633C3-CC93-4ADD-8839-2A55668AF317}"/>
                  </a:ext>
                </a:extLst>
              </p:cNvPr>
              <p:cNvCxnSpPr/>
              <p:nvPr/>
            </p:nvCxnSpPr>
            <p:spPr>
              <a:xfrm rot="5400000">
                <a:off x="6395558" y="75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FE41DBCF-0F25-4A93-BA4E-A6BD05C675E2}"/>
                  </a:ext>
                </a:extLst>
              </p:cNvPr>
              <p:cNvCxnSpPr/>
              <p:nvPr/>
            </p:nvCxnSpPr>
            <p:spPr>
              <a:xfrm rot="5400000">
                <a:off x="6395558" y="111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DB6C9488-5802-4718-9CE3-247EC10E4467}"/>
                  </a:ext>
                </a:extLst>
              </p:cNvPr>
              <p:cNvCxnSpPr/>
              <p:nvPr/>
            </p:nvCxnSpPr>
            <p:spPr>
              <a:xfrm rot="5400000">
                <a:off x="6395558" y="147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B8F0C66C-E3AE-401B-AC5A-AB77949D36FB}"/>
                  </a:ext>
                </a:extLst>
              </p:cNvPr>
              <p:cNvCxnSpPr/>
              <p:nvPr/>
            </p:nvCxnSpPr>
            <p:spPr>
              <a:xfrm rot="5400000">
                <a:off x="6395558" y="183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A48C382A-2141-4A6A-A6D5-8688207C4E2D}"/>
                  </a:ext>
                </a:extLst>
              </p:cNvPr>
              <p:cNvCxnSpPr/>
              <p:nvPr/>
            </p:nvCxnSpPr>
            <p:spPr>
              <a:xfrm rot="5400000">
                <a:off x="6395558" y="2199249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3E67D4FA-3B9B-4E6A-A29C-ADED147A3CC8}"/>
                  </a:ext>
                </a:extLst>
              </p:cNvPr>
              <p:cNvCxnSpPr/>
              <p:nvPr/>
            </p:nvCxnSpPr>
            <p:spPr>
              <a:xfrm rot="5400000">
                <a:off x="6395558" y="255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2CC891A3-F644-49F4-BA27-3EA8CFCCA835}"/>
                  </a:ext>
                </a:extLst>
              </p:cNvPr>
              <p:cNvCxnSpPr/>
              <p:nvPr/>
            </p:nvCxnSpPr>
            <p:spPr>
              <a:xfrm rot="5400000">
                <a:off x="6395558" y="291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FAE0D5FB-2F0F-4A31-BFD9-7AC156D67627}"/>
                  </a:ext>
                </a:extLst>
              </p:cNvPr>
              <p:cNvCxnSpPr/>
              <p:nvPr/>
            </p:nvCxnSpPr>
            <p:spPr>
              <a:xfrm rot="5400000">
                <a:off x="6395558" y="327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97A10381-BDBA-4F68-B200-DEAB07BAF90A}"/>
                  </a:ext>
                </a:extLst>
              </p:cNvPr>
              <p:cNvCxnSpPr/>
              <p:nvPr/>
            </p:nvCxnSpPr>
            <p:spPr>
              <a:xfrm rot="5400000">
                <a:off x="6395560" y="-5362417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7E85C885-E977-4EAC-903E-0841E2057C38}"/>
                </a:ext>
              </a:extLst>
            </p:cNvPr>
            <p:cNvGrpSpPr/>
            <p:nvPr/>
          </p:nvGrpSpPr>
          <p:grpSpPr>
            <a:xfrm>
              <a:off x="130914" y="825584"/>
              <a:ext cx="12599521" cy="8590870"/>
              <a:chOff x="-46510" y="1030910"/>
              <a:chExt cx="12599521" cy="8276360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BBBAF3EB-9120-4763-A5AC-4107ED2C9E05}"/>
                  </a:ext>
                </a:extLst>
              </p:cNvPr>
              <p:cNvCxnSpPr/>
              <p:nvPr/>
            </p:nvCxnSpPr>
            <p:spPr>
              <a:xfrm>
                <a:off x="-4651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E583B1E0-241C-4BC3-911A-37A8472CF3D4}"/>
                  </a:ext>
                </a:extLst>
              </p:cNvPr>
              <p:cNvCxnSpPr/>
              <p:nvPr/>
            </p:nvCxnSpPr>
            <p:spPr>
              <a:xfrm>
                <a:off x="31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ACDD6257-C62B-4B24-AEA0-BC60E89C57BB}"/>
                  </a:ext>
                </a:extLst>
              </p:cNvPr>
              <p:cNvCxnSpPr/>
              <p:nvPr/>
            </p:nvCxnSpPr>
            <p:spPr>
              <a:xfrm>
                <a:off x="67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183C4E0F-5057-4D61-9A11-3EF9DB3BDB30}"/>
                  </a:ext>
                </a:extLst>
              </p:cNvPr>
              <p:cNvCxnSpPr/>
              <p:nvPr/>
            </p:nvCxnSpPr>
            <p:spPr>
              <a:xfrm>
                <a:off x="103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50BF342-30E4-4CC7-BA18-B1436D3BB4C3}"/>
                  </a:ext>
                </a:extLst>
              </p:cNvPr>
              <p:cNvCxnSpPr/>
              <p:nvPr/>
            </p:nvCxnSpPr>
            <p:spPr>
              <a:xfrm>
                <a:off x="139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FE1BE168-5F24-4F40-A4BC-98A048C830E2}"/>
                  </a:ext>
                </a:extLst>
              </p:cNvPr>
              <p:cNvCxnSpPr/>
              <p:nvPr/>
            </p:nvCxnSpPr>
            <p:spPr>
              <a:xfrm>
                <a:off x="175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E4DAAE8C-D5F1-4826-B0DD-01ECB8DDDAD4}"/>
                  </a:ext>
                </a:extLst>
              </p:cNvPr>
              <p:cNvCxnSpPr/>
              <p:nvPr/>
            </p:nvCxnSpPr>
            <p:spPr>
              <a:xfrm>
                <a:off x="211463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9E72BBE2-7411-4624-BF89-D0E77FC1115C}"/>
                  </a:ext>
                </a:extLst>
              </p:cNvPr>
              <p:cNvCxnSpPr/>
              <p:nvPr/>
            </p:nvCxnSpPr>
            <p:spPr>
              <a:xfrm>
                <a:off x="247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02315814-2F86-4273-A41E-6783C0C6C693}"/>
                  </a:ext>
                </a:extLst>
              </p:cNvPr>
              <p:cNvCxnSpPr/>
              <p:nvPr/>
            </p:nvCxnSpPr>
            <p:spPr>
              <a:xfrm>
                <a:off x="283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70D4A18E-B1B4-4A00-B4F1-AE1BBCCCA59F}"/>
                  </a:ext>
                </a:extLst>
              </p:cNvPr>
              <p:cNvCxnSpPr/>
              <p:nvPr/>
            </p:nvCxnSpPr>
            <p:spPr>
              <a:xfrm>
                <a:off x="319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4CF26852-F63D-4E63-8EB0-57EAE006E06D}"/>
                  </a:ext>
                </a:extLst>
              </p:cNvPr>
              <p:cNvCxnSpPr/>
              <p:nvPr/>
            </p:nvCxnSpPr>
            <p:spPr>
              <a:xfrm>
                <a:off x="355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43132B70-9754-469C-8B41-BDA377F54401}"/>
                  </a:ext>
                </a:extLst>
              </p:cNvPr>
              <p:cNvCxnSpPr/>
              <p:nvPr/>
            </p:nvCxnSpPr>
            <p:spPr>
              <a:xfrm>
                <a:off x="391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6C7EB48A-5222-4208-923D-FE2090241BF0}"/>
                  </a:ext>
                </a:extLst>
              </p:cNvPr>
              <p:cNvCxnSpPr/>
              <p:nvPr/>
            </p:nvCxnSpPr>
            <p:spPr>
              <a:xfrm>
                <a:off x="427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A9153414-856E-406A-A1B6-39ECCE88C708}"/>
                  </a:ext>
                </a:extLst>
              </p:cNvPr>
              <p:cNvCxnSpPr/>
              <p:nvPr/>
            </p:nvCxnSpPr>
            <p:spPr>
              <a:xfrm>
                <a:off x="463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1FE7BDF-E0A2-40B7-9062-6C978F302417}"/>
                  </a:ext>
                </a:extLst>
              </p:cNvPr>
              <p:cNvCxnSpPr/>
              <p:nvPr/>
            </p:nvCxnSpPr>
            <p:spPr>
              <a:xfrm>
                <a:off x="499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2376E184-E0DB-4695-B087-7B35873DC964}"/>
                  </a:ext>
                </a:extLst>
              </p:cNvPr>
              <p:cNvCxnSpPr/>
              <p:nvPr/>
            </p:nvCxnSpPr>
            <p:spPr>
              <a:xfrm>
                <a:off x="535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E8B03361-2625-4CDE-A9DB-8E355F7CDD60}"/>
                  </a:ext>
                </a:extLst>
              </p:cNvPr>
              <p:cNvCxnSpPr/>
              <p:nvPr/>
            </p:nvCxnSpPr>
            <p:spPr>
              <a:xfrm>
                <a:off x="571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B80A0438-699D-4863-BA20-CEE41C854943}"/>
                  </a:ext>
                </a:extLst>
              </p:cNvPr>
              <p:cNvCxnSpPr/>
              <p:nvPr/>
            </p:nvCxnSpPr>
            <p:spPr>
              <a:xfrm>
                <a:off x="607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3DF7558-0A05-4D39-9E96-96E98CA08C11}"/>
                  </a:ext>
                </a:extLst>
              </p:cNvPr>
              <p:cNvCxnSpPr/>
              <p:nvPr/>
            </p:nvCxnSpPr>
            <p:spPr>
              <a:xfrm>
                <a:off x="643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0C76C4E1-E009-41E6-870E-6CF8E3AFE546}"/>
                  </a:ext>
                </a:extLst>
              </p:cNvPr>
              <p:cNvCxnSpPr/>
              <p:nvPr/>
            </p:nvCxnSpPr>
            <p:spPr>
              <a:xfrm>
                <a:off x="679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6816380F-44CC-4D92-AF8B-6C2323FC0D98}"/>
                  </a:ext>
                </a:extLst>
              </p:cNvPr>
              <p:cNvCxnSpPr/>
              <p:nvPr/>
            </p:nvCxnSpPr>
            <p:spPr>
              <a:xfrm>
                <a:off x="71533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4333CD4B-0DCE-4A31-A768-2DD6176E007D}"/>
                  </a:ext>
                </a:extLst>
              </p:cNvPr>
              <p:cNvCxnSpPr/>
              <p:nvPr/>
            </p:nvCxnSpPr>
            <p:spPr>
              <a:xfrm>
                <a:off x="750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1C6B27BA-DECD-45DA-B720-5CC24ADA3ECF}"/>
                  </a:ext>
                </a:extLst>
              </p:cNvPr>
              <p:cNvCxnSpPr/>
              <p:nvPr/>
            </p:nvCxnSpPr>
            <p:spPr>
              <a:xfrm>
                <a:off x="786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4353B68F-F1D0-44D3-B17F-40DF30F46E7D}"/>
                  </a:ext>
                </a:extLst>
              </p:cNvPr>
              <p:cNvCxnSpPr/>
              <p:nvPr/>
            </p:nvCxnSpPr>
            <p:spPr>
              <a:xfrm>
                <a:off x="822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AE8B29DE-3FB6-4C5F-8E8B-73C084089B0E}"/>
                  </a:ext>
                </a:extLst>
              </p:cNvPr>
              <p:cNvCxnSpPr/>
              <p:nvPr/>
            </p:nvCxnSpPr>
            <p:spPr>
              <a:xfrm>
                <a:off x="859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A38D6B22-5478-41CD-9A60-A35784F292FC}"/>
                  </a:ext>
                </a:extLst>
              </p:cNvPr>
              <p:cNvCxnSpPr/>
              <p:nvPr/>
            </p:nvCxnSpPr>
            <p:spPr>
              <a:xfrm>
                <a:off x="895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74E2968-CDF3-43C7-9B14-D4124B05BD3C}"/>
                  </a:ext>
                </a:extLst>
              </p:cNvPr>
              <p:cNvCxnSpPr/>
              <p:nvPr/>
            </p:nvCxnSpPr>
            <p:spPr>
              <a:xfrm>
                <a:off x="931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E5710038-FAF6-4B32-A519-DEFAD4870FFC}"/>
                  </a:ext>
                </a:extLst>
              </p:cNvPr>
              <p:cNvCxnSpPr/>
              <p:nvPr/>
            </p:nvCxnSpPr>
            <p:spPr>
              <a:xfrm>
                <a:off x="96710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8C21917B-B8EA-43A4-85FD-8C793B8038DE}"/>
                  </a:ext>
                </a:extLst>
              </p:cNvPr>
              <p:cNvCxnSpPr/>
              <p:nvPr/>
            </p:nvCxnSpPr>
            <p:spPr>
              <a:xfrm>
                <a:off x="1003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BF1A2BF1-48A6-4D7A-B76A-9CCB587D82E1}"/>
                  </a:ext>
                </a:extLst>
              </p:cNvPr>
              <p:cNvCxnSpPr/>
              <p:nvPr/>
            </p:nvCxnSpPr>
            <p:spPr>
              <a:xfrm>
                <a:off x="1039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A9A5D1AA-080B-4C85-A733-9C721469FDCA}"/>
                  </a:ext>
                </a:extLst>
              </p:cNvPr>
              <p:cNvCxnSpPr/>
              <p:nvPr/>
            </p:nvCxnSpPr>
            <p:spPr>
              <a:xfrm>
                <a:off x="1075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D084F10A-1817-40A5-9F25-4E6A8C444DD6}"/>
                  </a:ext>
                </a:extLst>
              </p:cNvPr>
              <p:cNvCxnSpPr/>
              <p:nvPr/>
            </p:nvCxnSpPr>
            <p:spPr>
              <a:xfrm>
                <a:off x="1111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5860D02F-F5F3-40C9-8A3F-2A5C850DD0C9}"/>
                  </a:ext>
                </a:extLst>
              </p:cNvPr>
              <p:cNvCxnSpPr/>
              <p:nvPr/>
            </p:nvCxnSpPr>
            <p:spPr>
              <a:xfrm>
                <a:off x="1147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269F56CA-11DD-47C4-80CB-316B750396F6}"/>
                  </a:ext>
                </a:extLst>
              </p:cNvPr>
              <p:cNvCxnSpPr/>
              <p:nvPr/>
            </p:nvCxnSpPr>
            <p:spPr>
              <a:xfrm>
                <a:off x="1183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0EB991A5-9E1C-4F08-A144-EA44E1F92A93}"/>
                  </a:ext>
                </a:extLst>
              </p:cNvPr>
              <p:cNvCxnSpPr/>
              <p:nvPr/>
            </p:nvCxnSpPr>
            <p:spPr>
              <a:xfrm>
                <a:off x="1219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77485C39-C93D-497F-B1EA-68C84A495D6B}"/>
                  </a:ext>
                </a:extLst>
              </p:cNvPr>
              <p:cNvCxnSpPr/>
              <p:nvPr/>
            </p:nvCxnSpPr>
            <p:spPr>
              <a:xfrm>
                <a:off x="1255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B86BD502-0C72-41F2-8D5A-E6F78A14D049}"/>
              </a:ext>
            </a:extLst>
          </p:cNvPr>
          <p:cNvGrpSpPr/>
          <p:nvPr userDrawn="1"/>
        </p:nvGrpSpPr>
        <p:grpSpPr>
          <a:xfrm>
            <a:off x="12066326" y="125072"/>
            <a:ext cx="504000" cy="453600"/>
            <a:chOff x="1603610" y="1610999"/>
            <a:chExt cx="504000" cy="4536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47DB3458-DF9F-4E19-9216-B7AB81B6EB3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3765C029-3897-41E7-A0A0-33E0E35CC82F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49DBF7E9-F479-4915-B518-15CFCF57D65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1932B286-8BFA-4606-BB79-A8029B400DE2}"/>
                  </a:ext>
                </a:extLst>
              </p:cNvPr>
              <p:cNvSpPr/>
              <p:nvPr/>
            </p:nvSpPr>
            <p:spPr>
              <a:xfrm>
                <a:off x="3916907" y="6532127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F2E35CC2-47B6-41F4-BF7F-1FE2E76A969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64" name="TextBox 163">
            <a:extLst>
              <a:ext uri="{FF2B5EF4-FFF2-40B4-BE49-F238E27FC236}">
                <a16:creationId xmlns:a16="http://schemas.microsoft.com/office/drawing/2014/main" id="{739F46A5-64F1-4848-8ABE-76A394E82832}"/>
              </a:ext>
            </a:extLst>
          </p:cNvPr>
          <p:cNvSpPr txBox="1"/>
          <p:nvPr userDrawn="1"/>
        </p:nvSpPr>
        <p:spPr>
          <a:xfrm>
            <a:off x="399793" y="52110"/>
            <a:ext cx="9849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RODH 422 (x28 max)</a:t>
            </a:r>
            <a:endParaRPr lang="en-GB" sz="3200" u="non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12B5A26-819B-4C23-8FF8-0BB1C61563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74218" y="2222873"/>
            <a:ext cx="5401700" cy="4302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960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D77BFD-E183-4E36-9D71-E54124999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110" y="358776"/>
            <a:ext cx="11041380" cy="5429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494C3-E5E4-40B1-B388-59E2D6374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C7867-CA84-4D41-99F3-3664DA93B7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2C8E3-7EA7-4624-AD98-70A636E40EC4}" type="datetimeFigureOut">
              <a:rPr lang="en-GB" smtClean="0"/>
              <a:t>26/04/2022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8CF46-E967-4D07-8F2D-9CD0FB6149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CF6C9-6007-4580-9F29-21703EAFB9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7F239-F641-4728-B9EB-3EFDE894F4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7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Rectangle 607">
            <a:extLst>
              <a:ext uri="{FF2B5EF4-FFF2-40B4-BE49-F238E27FC236}">
                <a16:creationId xmlns:a16="http://schemas.microsoft.com/office/drawing/2014/main" id="{954BE1F7-D8C2-41DB-98F0-C278681F79FD}"/>
              </a:ext>
            </a:extLst>
          </p:cNvPr>
          <p:cNvSpPr/>
          <p:nvPr/>
        </p:nvSpPr>
        <p:spPr>
          <a:xfrm rot="5400000">
            <a:off x="8055516" y="3884652"/>
            <a:ext cx="1223880" cy="60801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sp>
        <p:nvSpPr>
          <p:cNvPr id="609" name="Rectangle 608">
            <a:extLst>
              <a:ext uri="{FF2B5EF4-FFF2-40B4-BE49-F238E27FC236}">
                <a16:creationId xmlns:a16="http://schemas.microsoft.com/office/drawing/2014/main" id="{954BE1F7-D8C2-41DB-98F0-C278681F79FD}"/>
              </a:ext>
            </a:extLst>
          </p:cNvPr>
          <p:cNvSpPr/>
          <p:nvPr/>
        </p:nvSpPr>
        <p:spPr>
          <a:xfrm rot="16200000">
            <a:off x="2592401" y="3851621"/>
            <a:ext cx="3248503" cy="37855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Spare table/chair storage</a:t>
            </a:r>
          </a:p>
        </p:txBody>
      </p:sp>
      <p:sp>
        <p:nvSpPr>
          <p:cNvPr id="616" name="Rectangle 615">
            <a:extLst>
              <a:ext uri="{FF2B5EF4-FFF2-40B4-BE49-F238E27FC236}">
                <a16:creationId xmlns:a16="http://schemas.microsoft.com/office/drawing/2014/main" id="{AA2BE3EA-1BDE-4C54-9E17-E6931BD66542}"/>
              </a:ext>
            </a:extLst>
          </p:cNvPr>
          <p:cNvSpPr/>
          <p:nvPr/>
        </p:nvSpPr>
        <p:spPr>
          <a:xfrm rot="5400000">
            <a:off x="5913441" y="4121497"/>
            <a:ext cx="173312" cy="3987864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i="1" dirty="0"/>
          </a:p>
        </p:txBody>
      </p:sp>
      <p:sp>
        <p:nvSpPr>
          <p:cNvPr id="2120" name="TextBox 2119">
            <a:extLst>
              <a:ext uri="{FF2B5EF4-FFF2-40B4-BE49-F238E27FC236}">
                <a16:creationId xmlns:a16="http://schemas.microsoft.com/office/drawing/2014/main" id="{C408DD05-7926-428D-8661-A76842AE2E2C}"/>
              </a:ext>
            </a:extLst>
          </p:cNvPr>
          <p:cNvSpPr txBox="1"/>
          <p:nvPr/>
        </p:nvSpPr>
        <p:spPr>
          <a:xfrm>
            <a:off x="6656424" y="8010750"/>
            <a:ext cx="6005679" cy="144655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Layout and setup notes:</a:t>
            </a:r>
          </a:p>
          <a:p>
            <a:pPr marL="342900" indent="-342900">
              <a:buFontTx/>
              <a:buAutoNum type="arabicPeriod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All desks arranged facing front of teaching room</a:t>
            </a:r>
          </a:p>
          <a:p>
            <a:pPr marL="342900" indent="-342900">
              <a:buAutoNum type="arabicPeriod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Desks must have 10cm gap to walls and pillars</a:t>
            </a:r>
          </a:p>
          <a:p>
            <a:pPr marL="342900" indent="-342900">
              <a:buAutoNum type="arabicPeriod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Spare desks to be folded down and chairs stored at back/front of room</a:t>
            </a:r>
          </a:p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78" name="Straight Arrow Connector 677">
            <a:extLst>
              <a:ext uri="{FF2B5EF4-FFF2-40B4-BE49-F238E27FC236}">
                <a16:creationId xmlns:a16="http://schemas.microsoft.com/office/drawing/2014/main" id="{A066A6B9-1E81-4EEF-B779-E8D24332200A}"/>
              </a:ext>
            </a:extLst>
          </p:cNvPr>
          <p:cNvCxnSpPr>
            <a:cxnSpLocks/>
          </p:cNvCxnSpPr>
          <p:nvPr/>
        </p:nvCxnSpPr>
        <p:spPr>
          <a:xfrm>
            <a:off x="3076402" y="6239232"/>
            <a:ext cx="605480" cy="0"/>
          </a:xfrm>
          <a:prstGeom prst="straightConnector1">
            <a:avLst/>
          </a:prstGeom>
          <a:ln w="76200">
            <a:solidFill>
              <a:srgbClr val="0000FF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0" name="TextBox 679">
            <a:extLst>
              <a:ext uri="{FF2B5EF4-FFF2-40B4-BE49-F238E27FC236}">
                <a16:creationId xmlns:a16="http://schemas.microsoft.com/office/drawing/2014/main" id="{E1D905B3-4DCD-4671-A602-2D4B661EEF8E}"/>
              </a:ext>
            </a:extLst>
          </p:cNvPr>
          <p:cNvSpPr txBox="1"/>
          <p:nvPr/>
        </p:nvSpPr>
        <p:spPr>
          <a:xfrm>
            <a:off x="8795512" y="6271820"/>
            <a:ext cx="9288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ENTRY/</a:t>
            </a:r>
          </a:p>
          <a:p>
            <a:r>
              <a:rPr lang="en-GB" sz="1600" b="1" dirty="0"/>
              <a:t>EXIT</a:t>
            </a:r>
          </a:p>
        </p:txBody>
      </p:sp>
      <p:sp>
        <p:nvSpPr>
          <p:cNvPr id="1687" name="Rectangle: Rounded Corners 1686">
            <a:extLst>
              <a:ext uri="{FF2B5EF4-FFF2-40B4-BE49-F238E27FC236}">
                <a16:creationId xmlns:a16="http://schemas.microsoft.com/office/drawing/2014/main" id="{87105380-942B-49C3-AB10-46A336007176}"/>
              </a:ext>
            </a:extLst>
          </p:cNvPr>
          <p:cNvSpPr/>
          <p:nvPr/>
        </p:nvSpPr>
        <p:spPr>
          <a:xfrm rot="10800000">
            <a:off x="6341441" y="5627309"/>
            <a:ext cx="236426" cy="22402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2496" name="Rectangle 2495">
            <a:extLst>
              <a:ext uri="{FF2B5EF4-FFF2-40B4-BE49-F238E27FC236}">
                <a16:creationId xmlns:a16="http://schemas.microsoft.com/office/drawing/2014/main" id="{2DC3AA51-E3F5-4D26-8C04-42842E555E84}"/>
              </a:ext>
            </a:extLst>
          </p:cNvPr>
          <p:cNvSpPr/>
          <p:nvPr/>
        </p:nvSpPr>
        <p:spPr>
          <a:xfrm rot="5400000">
            <a:off x="7939133" y="2517614"/>
            <a:ext cx="1044264" cy="93447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Lectern</a:t>
            </a:r>
          </a:p>
        </p:txBody>
      </p:sp>
      <p:sp>
        <p:nvSpPr>
          <p:cNvPr id="635" name="TextBox 634">
            <a:extLst>
              <a:ext uri="{FF2B5EF4-FFF2-40B4-BE49-F238E27FC236}">
                <a16:creationId xmlns:a16="http://schemas.microsoft.com/office/drawing/2014/main" id="{5CAE28B4-5719-4731-8FB4-254AAF3E0A01}"/>
              </a:ext>
            </a:extLst>
          </p:cNvPr>
          <p:cNvSpPr txBox="1"/>
          <p:nvPr/>
        </p:nvSpPr>
        <p:spPr>
          <a:xfrm>
            <a:off x="2426823" y="6271821"/>
            <a:ext cx="9288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ENTRY/</a:t>
            </a:r>
          </a:p>
          <a:p>
            <a:r>
              <a:rPr lang="en-GB" sz="1600" b="1" dirty="0"/>
              <a:t>EXIT</a:t>
            </a:r>
          </a:p>
        </p:txBody>
      </p:sp>
      <p:cxnSp>
        <p:nvCxnSpPr>
          <p:cNvPr id="636" name="Straight Arrow Connector 635">
            <a:extLst>
              <a:ext uri="{FF2B5EF4-FFF2-40B4-BE49-F238E27FC236}">
                <a16:creationId xmlns:a16="http://schemas.microsoft.com/office/drawing/2014/main" id="{4AE9F47C-7B2D-4423-B682-8F84E74603EF}"/>
              </a:ext>
            </a:extLst>
          </p:cNvPr>
          <p:cNvCxnSpPr>
            <a:cxnSpLocks/>
          </p:cNvCxnSpPr>
          <p:nvPr/>
        </p:nvCxnSpPr>
        <p:spPr>
          <a:xfrm flipH="1">
            <a:off x="8340058" y="6239232"/>
            <a:ext cx="588445" cy="0"/>
          </a:xfrm>
          <a:prstGeom prst="straightConnector1">
            <a:avLst/>
          </a:prstGeom>
          <a:ln w="76200">
            <a:solidFill>
              <a:srgbClr val="0000FF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8E3150F-4DC0-4525-A2B2-6CFB389A122E}"/>
              </a:ext>
            </a:extLst>
          </p:cNvPr>
          <p:cNvGrpSpPr/>
          <p:nvPr/>
        </p:nvGrpSpPr>
        <p:grpSpPr>
          <a:xfrm rot="5400000">
            <a:off x="4499523" y="2522616"/>
            <a:ext cx="582224" cy="616546"/>
            <a:chOff x="1603610" y="1610999"/>
            <a:chExt cx="504000" cy="453600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C46BEDC-F955-410F-8189-7DC71D83A3F7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017BA76B-0E87-4B9B-8562-1F8CE25F0C0E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2224F27C-A20C-4219-A9F1-CF218B79AA4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B738343E-AF9D-4DFF-9E37-E4A925D29CF5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A875E24C-56AA-40D4-A94A-7C69116C3E3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F76940CA-2B0A-4143-8359-8AFBB78E3CCE}"/>
              </a:ext>
            </a:extLst>
          </p:cNvPr>
          <p:cNvGrpSpPr/>
          <p:nvPr/>
        </p:nvGrpSpPr>
        <p:grpSpPr>
          <a:xfrm rot="5400000">
            <a:off x="4502563" y="3107879"/>
            <a:ext cx="582224" cy="610466"/>
            <a:chOff x="1603610" y="1610999"/>
            <a:chExt cx="504000" cy="453600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1A08C3F8-3861-4B44-833D-1C3BCE18C70E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E014BECE-B085-4732-A0D5-CDA65375D08E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6D11A1E9-FB6E-4537-A26B-9E5A10F9730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23173665-E9A7-4588-8717-896FDDA3E395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38FEF051-D630-4314-8D14-64551E5BF47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A69FD12E-80CD-4E86-9FE6-118A3791A172}"/>
              </a:ext>
            </a:extLst>
          </p:cNvPr>
          <p:cNvGrpSpPr/>
          <p:nvPr/>
        </p:nvGrpSpPr>
        <p:grpSpPr>
          <a:xfrm rot="5400000">
            <a:off x="4502563" y="3682565"/>
            <a:ext cx="582224" cy="610466"/>
            <a:chOff x="1603610" y="1610999"/>
            <a:chExt cx="504000" cy="453600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E7024379-837B-4967-A596-88E46D9B62F0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C005300C-E64E-4696-BD55-7D8E752D2913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C597406F-DEF9-424E-88AB-5B4E8807AFD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99367ED9-8768-4408-8CA9-B5B963018F0E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FBC3A7BE-95BF-48C7-BBD8-6942185F52F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7503FC05-5408-4F69-84B9-31B66AE11859}"/>
              </a:ext>
            </a:extLst>
          </p:cNvPr>
          <p:cNvGrpSpPr/>
          <p:nvPr/>
        </p:nvGrpSpPr>
        <p:grpSpPr>
          <a:xfrm rot="5400000">
            <a:off x="4502563" y="4847167"/>
            <a:ext cx="582224" cy="610466"/>
            <a:chOff x="1603610" y="1610999"/>
            <a:chExt cx="504000" cy="453600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15585EBC-6D85-4B31-A6C6-B08871306CB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8B2E1C8E-F96F-4475-B632-F68BCE1D1A9A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88F32095-3BB0-4806-A05C-ABBF92EB0D8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2822F013-8EFB-469D-9235-E6981E92AED4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1EDCE8D5-1F95-4B7D-9967-217FCBC6E10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D630AC97-E061-4B4A-838C-5DFC74BEBA4A}"/>
              </a:ext>
            </a:extLst>
          </p:cNvPr>
          <p:cNvGrpSpPr/>
          <p:nvPr/>
        </p:nvGrpSpPr>
        <p:grpSpPr>
          <a:xfrm rot="5400000">
            <a:off x="4502563" y="4264183"/>
            <a:ext cx="582224" cy="610466"/>
            <a:chOff x="1603610" y="1610999"/>
            <a:chExt cx="504000" cy="453600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A169A782-5780-43B0-A07C-3ABCF09C6129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DF01B9B1-61C9-446B-8DED-27968F7AFAB3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CFC3B040-E3A9-447A-A948-D260196D258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EABF160B-9B0A-4F22-B0DA-16B1A7A1525E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310839A8-8C1B-4720-9F51-305462D2E5D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3A8A9CBD-EB9E-433C-9AB8-0996262EB7C2}"/>
              </a:ext>
            </a:extLst>
          </p:cNvPr>
          <p:cNvGrpSpPr/>
          <p:nvPr/>
        </p:nvGrpSpPr>
        <p:grpSpPr>
          <a:xfrm rot="5400000">
            <a:off x="4502563" y="5429390"/>
            <a:ext cx="582224" cy="610466"/>
            <a:chOff x="1603610" y="1610999"/>
            <a:chExt cx="504000" cy="453600"/>
          </a:xfrm>
        </p:grpSpPr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A577AC5F-7670-4F59-92A9-B4E17FB082E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BB31BE2D-847C-41D1-823B-29A319020BCD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C29D0E3E-03B0-4951-81CF-38F92F29324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07BEEF37-8E11-43AB-A8CC-64BC063A0910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1652FA4E-7F0B-423F-9650-1C8A5B03B86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CAFD73-7F26-41EA-8C24-4B94BE386491}"/>
              </a:ext>
            </a:extLst>
          </p:cNvPr>
          <p:cNvGrpSpPr/>
          <p:nvPr/>
        </p:nvGrpSpPr>
        <p:grpSpPr>
          <a:xfrm rot="5400000">
            <a:off x="5111039" y="2522616"/>
            <a:ext cx="582224" cy="616546"/>
            <a:chOff x="1603610" y="1610999"/>
            <a:chExt cx="504000" cy="453600"/>
          </a:xfrm>
        </p:grpSpPr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65BC0BAD-45F0-4839-B8C8-90E8FB9D3A85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05A2BBEC-4ACB-4647-B797-F252FEE91545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B655C29-F8A5-4331-A72E-697B8D9D9AD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8D3A6DD5-C7DD-4291-9F64-F452CBC9DB85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F2E80957-6B79-42FA-A509-8A396A51DE9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12207485-488B-4234-9CE4-9FFD5422BB5D}"/>
              </a:ext>
            </a:extLst>
          </p:cNvPr>
          <p:cNvGrpSpPr/>
          <p:nvPr/>
        </p:nvGrpSpPr>
        <p:grpSpPr>
          <a:xfrm rot="5400000">
            <a:off x="5114079" y="3107879"/>
            <a:ext cx="582224" cy="610466"/>
            <a:chOff x="1603610" y="1610999"/>
            <a:chExt cx="504000" cy="453600"/>
          </a:xfrm>
        </p:grpSpPr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00F7875A-5052-4463-94E4-07892CE8BE0B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24" name="Group 123">
              <a:extLst>
                <a:ext uri="{FF2B5EF4-FFF2-40B4-BE49-F238E27FC236}">
                  <a16:creationId xmlns:a16="http://schemas.microsoft.com/office/drawing/2014/main" id="{D6D46883-C48B-4978-87B5-A3F93FCCF7C7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A70DA663-001D-46C7-A419-9905BE9905B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FB559F98-24F1-43DB-8370-BD5990BDCA93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CB3E6323-D3FB-45F8-A887-D5A43383408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385CE67E-D177-4773-ABBF-FEFC429DCB37}"/>
              </a:ext>
            </a:extLst>
          </p:cNvPr>
          <p:cNvGrpSpPr/>
          <p:nvPr/>
        </p:nvGrpSpPr>
        <p:grpSpPr>
          <a:xfrm rot="5400000">
            <a:off x="5114079" y="3682565"/>
            <a:ext cx="582224" cy="610466"/>
            <a:chOff x="1603610" y="1610999"/>
            <a:chExt cx="504000" cy="453600"/>
          </a:xfrm>
        </p:grpSpPr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867ADE27-2548-4F3B-B010-F812D33D7BD1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3A8142AE-FA1D-4B95-A85E-EBA7E887D348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427FE9D3-C80E-4805-8BF9-1E62084F8E3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1B9D197-A33F-4D9E-89EF-2DE78A6CA9C0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B45B0269-AF44-4572-AAAC-FE270793E32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0AE8BB31-881A-4E37-BE72-114E381CB3BB}"/>
              </a:ext>
            </a:extLst>
          </p:cNvPr>
          <p:cNvGrpSpPr/>
          <p:nvPr/>
        </p:nvGrpSpPr>
        <p:grpSpPr>
          <a:xfrm rot="5400000">
            <a:off x="5114079" y="4847167"/>
            <a:ext cx="582224" cy="610466"/>
            <a:chOff x="1603610" y="1610999"/>
            <a:chExt cx="504000" cy="453600"/>
          </a:xfrm>
        </p:grpSpPr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9C974FAB-1308-46F3-8B18-4D5943A9E52A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308715BE-73DC-4141-B025-3DB55D8FB6A5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7B628428-0DAA-4389-9F39-DA289AB7050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DE923F32-378A-46CD-B159-DE983345B367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F6A05A5B-BE22-4039-841E-FF0F711A22A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9F82F951-4654-477F-A0D5-6EE62690749B}"/>
              </a:ext>
            </a:extLst>
          </p:cNvPr>
          <p:cNvGrpSpPr/>
          <p:nvPr/>
        </p:nvGrpSpPr>
        <p:grpSpPr>
          <a:xfrm rot="5400000">
            <a:off x="5114079" y="4264183"/>
            <a:ext cx="582224" cy="610466"/>
            <a:chOff x="1603610" y="1610999"/>
            <a:chExt cx="504000" cy="453600"/>
          </a:xfrm>
        </p:grpSpPr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839DD176-6A67-4B08-8CEF-7722CB48BD7D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F4E41886-EFE1-4179-AC21-A964047318B1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21B426EE-BDAA-4A39-892F-3A59D6483C4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31E6598D-7BD1-4AE2-9F97-D60916A24C94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EA4A300F-66F4-4F16-9716-4D61D79A0B3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494ACC36-7E68-4562-9E78-E689B137B631}"/>
              </a:ext>
            </a:extLst>
          </p:cNvPr>
          <p:cNvGrpSpPr/>
          <p:nvPr/>
        </p:nvGrpSpPr>
        <p:grpSpPr>
          <a:xfrm rot="5400000">
            <a:off x="5114079" y="5429390"/>
            <a:ext cx="582224" cy="610466"/>
            <a:chOff x="1603610" y="1610999"/>
            <a:chExt cx="504000" cy="453600"/>
          </a:xfrm>
        </p:grpSpPr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F5E99454-1993-409A-AFB9-0712AA994570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3819E134-5EDE-4539-B4C2-0862E3636790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48D37EB1-28E3-4D68-8259-4D869BEE35B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0" name="Rectangle 149">
                <a:extLst>
                  <a:ext uri="{FF2B5EF4-FFF2-40B4-BE49-F238E27FC236}">
                    <a16:creationId xmlns:a16="http://schemas.microsoft.com/office/drawing/2014/main" id="{28C2CF1D-E144-45D2-B286-8033BCB1C96D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4A43EC7A-C2BC-483F-90BD-06955076D28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A097C97D-EB13-403D-AE16-BD35111BE09E}"/>
              </a:ext>
            </a:extLst>
          </p:cNvPr>
          <p:cNvGrpSpPr/>
          <p:nvPr/>
        </p:nvGrpSpPr>
        <p:grpSpPr>
          <a:xfrm rot="5400000">
            <a:off x="6008414" y="2527803"/>
            <a:ext cx="582224" cy="616546"/>
            <a:chOff x="1603610" y="1610999"/>
            <a:chExt cx="504000" cy="453600"/>
          </a:xfrm>
        </p:grpSpPr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F2D5A826-FC91-4690-ACCC-32D8416DFD9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37DB968F-CF45-44ED-B116-7EBCCDFC67D5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B90D6357-CD20-4F62-95A2-35901BD44AE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3A0F759A-84C5-40F3-B4A8-981436FD7043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Rectangle 156">
                <a:extLst>
                  <a:ext uri="{FF2B5EF4-FFF2-40B4-BE49-F238E27FC236}">
                    <a16:creationId xmlns:a16="http://schemas.microsoft.com/office/drawing/2014/main" id="{44A8A359-C9AD-4995-A952-DADE5E025F4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25A1CDDB-AF86-499F-916A-C2937C362C54}"/>
              </a:ext>
            </a:extLst>
          </p:cNvPr>
          <p:cNvGrpSpPr/>
          <p:nvPr/>
        </p:nvGrpSpPr>
        <p:grpSpPr>
          <a:xfrm rot="5400000">
            <a:off x="6011454" y="3113066"/>
            <a:ext cx="582224" cy="610466"/>
            <a:chOff x="1603610" y="1610999"/>
            <a:chExt cx="504000" cy="453600"/>
          </a:xfrm>
        </p:grpSpPr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E3AB5541-A218-48BC-90DA-8F8197E1198A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A82958F2-3C82-4C3F-A8BB-D96E43E35EE2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DE517C12-54CD-4122-B37B-BCA90572BD6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5A2CCA33-1AED-4C7A-9F23-F60A6F9726BD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A97DB94D-67A8-4FE5-927D-ADB1AD16E3A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B980B876-D498-4C59-BBE5-E352C03E73DC}"/>
              </a:ext>
            </a:extLst>
          </p:cNvPr>
          <p:cNvGrpSpPr/>
          <p:nvPr/>
        </p:nvGrpSpPr>
        <p:grpSpPr>
          <a:xfrm rot="5400000">
            <a:off x="6011454" y="3687752"/>
            <a:ext cx="582224" cy="610466"/>
            <a:chOff x="1603610" y="1610999"/>
            <a:chExt cx="504000" cy="453600"/>
          </a:xfrm>
        </p:grpSpPr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5B600B54-57F2-4C32-AB57-D898FB6D5B6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51E8F71C-05A2-4762-8FD0-AC4789AECDD8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0D795035-DC91-4B7C-9EC2-9765A7A1974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46C51C39-E71D-4137-BB53-DB11EB80607B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9" name="Rectangle 168">
                <a:extLst>
                  <a:ext uri="{FF2B5EF4-FFF2-40B4-BE49-F238E27FC236}">
                    <a16:creationId xmlns:a16="http://schemas.microsoft.com/office/drawing/2014/main" id="{3FEC9945-3AB9-4E11-B27C-9D47EFD46B9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9AE16861-BED4-44E0-8B2A-C825C660E6D1}"/>
              </a:ext>
            </a:extLst>
          </p:cNvPr>
          <p:cNvGrpSpPr/>
          <p:nvPr/>
        </p:nvGrpSpPr>
        <p:grpSpPr>
          <a:xfrm rot="5400000">
            <a:off x="6011454" y="4852354"/>
            <a:ext cx="582224" cy="610466"/>
            <a:chOff x="1603610" y="1610999"/>
            <a:chExt cx="504000" cy="453600"/>
          </a:xfrm>
        </p:grpSpPr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F9E9E25F-28EC-4E7C-9AA8-CCA4ADAA320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72" name="Group 171">
              <a:extLst>
                <a:ext uri="{FF2B5EF4-FFF2-40B4-BE49-F238E27FC236}">
                  <a16:creationId xmlns:a16="http://schemas.microsoft.com/office/drawing/2014/main" id="{938E0209-4C0F-4E8D-A1AB-761462FD4B1F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73" name="Rectangle 172">
                <a:extLst>
                  <a:ext uri="{FF2B5EF4-FFF2-40B4-BE49-F238E27FC236}">
                    <a16:creationId xmlns:a16="http://schemas.microsoft.com/office/drawing/2014/main" id="{B4744D2E-09AA-4D3E-8E48-25C5C275E21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4" name="Rectangle 173">
                <a:extLst>
                  <a:ext uri="{FF2B5EF4-FFF2-40B4-BE49-F238E27FC236}">
                    <a16:creationId xmlns:a16="http://schemas.microsoft.com/office/drawing/2014/main" id="{AA3BCC62-3429-4985-9AFD-8F8AD0AC5149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75" name="Rectangle 174">
                <a:extLst>
                  <a:ext uri="{FF2B5EF4-FFF2-40B4-BE49-F238E27FC236}">
                    <a16:creationId xmlns:a16="http://schemas.microsoft.com/office/drawing/2014/main" id="{ED5B1663-F3AC-4EC5-A176-39FB4F33EE9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14EF9F77-2A77-4CA6-8B7F-B302DE920657}"/>
              </a:ext>
            </a:extLst>
          </p:cNvPr>
          <p:cNvGrpSpPr/>
          <p:nvPr/>
        </p:nvGrpSpPr>
        <p:grpSpPr>
          <a:xfrm rot="5400000">
            <a:off x="6011454" y="4269370"/>
            <a:ext cx="582224" cy="610466"/>
            <a:chOff x="1603610" y="1610999"/>
            <a:chExt cx="504000" cy="453600"/>
          </a:xfrm>
        </p:grpSpPr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CD4C298E-803D-4359-80D4-005719130DEF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60F4CAEB-4715-42F3-B43C-34F6B25701F7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79" name="Rectangle 178">
                <a:extLst>
                  <a:ext uri="{FF2B5EF4-FFF2-40B4-BE49-F238E27FC236}">
                    <a16:creationId xmlns:a16="http://schemas.microsoft.com/office/drawing/2014/main" id="{4B40887C-336B-476A-AF08-08A5DA2CE70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0" name="Rectangle 179">
                <a:extLst>
                  <a:ext uri="{FF2B5EF4-FFF2-40B4-BE49-F238E27FC236}">
                    <a16:creationId xmlns:a16="http://schemas.microsoft.com/office/drawing/2014/main" id="{8A5DC1D2-5EB1-4003-ADD8-C8B67F2FD016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81" name="Rectangle 180">
                <a:extLst>
                  <a:ext uri="{FF2B5EF4-FFF2-40B4-BE49-F238E27FC236}">
                    <a16:creationId xmlns:a16="http://schemas.microsoft.com/office/drawing/2014/main" id="{6FFB966E-A078-436B-A371-89A99C1316F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1607524C-77D2-4FFD-86BD-BA922CD60A7B}"/>
              </a:ext>
            </a:extLst>
          </p:cNvPr>
          <p:cNvGrpSpPr/>
          <p:nvPr/>
        </p:nvGrpSpPr>
        <p:grpSpPr>
          <a:xfrm rot="5400000">
            <a:off x="6628870" y="2527701"/>
            <a:ext cx="582224" cy="606380"/>
            <a:chOff x="1603610" y="1610999"/>
            <a:chExt cx="504000" cy="453600"/>
          </a:xfrm>
        </p:grpSpPr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9217AC5D-DFF4-40B2-8012-DF6098CBFBB8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90" name="Group 189">
              <a:extLst>
                <a:ext uri="{FF2B5EF4-FFF2-40B4-BE49-F238E27FC236}">
                  <a16:creationId xmlns:a16="http://schemas.microsoft.com/office/drawing/2014/main" id="{229B592C-082A-4B8B-8172-ECE1610785BB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38773027-12E0-43C4-8E73-3958C9AF068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9426893A-9ACC-4F59-97EE-89B4BA47FE31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93" name="Rectangle 192">
                <a:extLst>
                  <a:ext uri="{FF2B5EF4-FFF2-40B4-BE49-F238E27FC236}">
                    <a16:creationId xmlns:a16="http://schemas.microsoft.com/office/drawing/2014/main" id="{D8A2902C-EEA0-47FB-9F8F-D4334C1725D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6911324F-78F4-4A16-884A-E6FC8EE977F7}"/>
              </a:ext>
            </a:extLst>
          </p:cNvPr>
          <p:cNvGrpSpPr/>
          <p:nvPr/>
        </p:nvGrpSpPr>
        <p:grpSpPr>
          <a:xfrm rot="5400000">
            <a:off x="6626827" y="3107881"/>
            <a:ext cx="582224" cy="610466"/>
            <a:chOff x="1603610" y="1610999"/>
            <a:chExt cx="504000" cy="453600"/>
          </a:xfrm>
        </p:grpSpPr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620CA8C3-BD35-4577-A4BF-1FED35A1E4E9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96" name="Group 195">
              <a:extLst>
                <a:ext uri="{FF2B5EF4-FFF2-40B4-BE49-F238E27FC236}">
                  <a16:creationId xmlns:a16="http://schemas.microsoft.com/office/drawing/2014/main" id="{F984849D-AAEC-41F9-BA41-2E9CEA54D4D7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97" name="Rectangle 196">
                <a:extLst>
                  <a:ext uri="{FF2B5EF4-FFF2-40B4-BE49-F238E27FC236}">
                    <a16:creationId xmlns:a16="http://schemas.microsoft.com/office/drawing/2014/main" id="{01029972-A9A1-4676-802B-BA71E0AFF79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8" name="Rectangle 197">
                <a:extLst>
                  <a:ext uri="{FF2B5EF4-FFF2-40B4-BE49-F238E27FC236}">
                    <a16:creationId xmlns:a16="http://schemas.microsoft.com/office/drawing/2014/main" id="{A22C15AA-8C31-4195-8243-78AED1F78A01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99" name="Rectangle 198">
                <a:extLst>
                  <a:ext uri="{FF2B5EF4-FFF2-40B4-BE49-F238E27FC236}">
                    <a16:creationId xmlns:a16="http://schemas.microsoft.com/office/drawing/2014/main" id="{6E391F08-7D32-4A5F-9C70-D55A3E5BF6E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B893E20B-49DD-4F68-8121-8983EBB5C2A1}"/>
              </a:ext>
            </a:extLst>
          </p:cNvPr>
          <p:cNvGrpSpPr/>
          <p:nvPr/>
        </p:nvGrpSpPr>
        <p:grpSpPr>
          <a:xfrm rot="5400000">
            <a:off x="6626827" y="3682567"/>
            <a:ext cx="582224" cy="610466"/>
            <a:chOff x="1603610" y="1610999"/>
            <a:chExt cx="504000" cy="453600"/>
          </a:xfrm>
        </p:grpSpPr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AB862DEE-A027-41FF-B03C-32D8F482D4D2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02" name="Group 201">
              <a:extLst>
                <a:ext uri="{FF2B5EF4-FFF2-40B4-BE49-F238E27FC236}">
                  <a16:creationId xmlns:a16="http://schemas.microsoft.com/office/drawing/2014/main" id="{B7C9F166-DE9E-4C4B-9E7E-A6A2B559F799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03" name="Rectangle 202">
                <a:extLst>
                  <a:ext uri="{FF2B5EF4-FFF2-40B4-BE49-F238E27FC236}">
                    <a16:creationId xmlns:a16="http://schemas.microsoft.com/office/drawing/2014/main" id="{5B2F2B69-17C9-4EC4-A113-5CC0F1203C6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4" name="Rectangle 203">
                <a:extLst>
                  <a:ext uri="{FF2B5EF4-FFF2-40B4-BE49-F238E27FC236}">
                    <a16:creationId xmlns:a16="http://schemas.microsoft.com/office/drawing/2014/main" id="{3A6D47A3-CDC0-4A8E-86FF-803683D51F3E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05" name="Rectangle 204">
                <a:extLst>
                  <a:ext uri="{FF2B5EF4-FFF2-40B4-BE49-F238E27FC236}">
                    <a16:creationId xmlns:a16="http://schemas.microsoft.com/office/drawing/2014/main" id="{09D81967-A188-4219-A2A0-289860346CA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06" name="Group 205">
            <a:extLst>
              <a:ext uri="{FF2B5EF4-FFF2-40B4-BE49-F238E27FC236}">
                <a16:creationId xmlns:a16="http://schemas.microsoft.com/office/drawing/2014/main" id="{AA30C6AA-2768-4E03-A7F0-69B3172807B5}"/>
              </a:ext>
            </a:extLst>
          </p:cNvPr>
          <p:cNvGrpSpPr/>
          <p:nvPr/>
        </p:nvGrpSpPr>
        <p:grpSpPr>
          <a:xfrm rot="5400000">
            <a:off x="6626827" y="4847169"/>
            <a:ext cx="582224" cy="610466"/>
            <a:chOff x="1603610" y="1610999"/>
            <a:chExt cx="504000" cy="453600"/>
          </a:xfrm>
        </p:grpSpPr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C66C242D-1574-4360-ADD7-1B517D14452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08" name="Group 207">
              <a:extLst>
                <a:ext uri="{FF2B5EF4-FFF2-40B4-BE49-F238E27FC236}">
                  <a16:creationId xmlns:a16="http://schemas.microsoft.com/office/drawing/2014/main" id="{12F73447-2DA6-44A9-9D3D-08E39E2D581E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09" name="Rectangle 208">
                <a:extLst>
                  <a:ext uri="{FF2B5EF4-FFF2-40B4-BE49-F238E27FC236}">
                    <a16:creationId xmlns:a16="http://schemas.microsoft.com/office/drawing/2014/main" id="{EE2148D9-15AB-4143-A619-64B4887F2F1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0" name="Rectangle 209">
                <a:extLst>
                  <a:ext uri="{FF2B5EF4-FFF2-40B4-BE49-F238E27FC236}">
                    <a16:creationId xmlns:a16="http://schemas.microsoft.com/office/drawing/2014/main" id="{3AE0121B-5837-490B-AF8C-DB212460D549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11" name="Rectangle 210">
                <a:extLst>
                  <a:ext uri="{FF2B5EF4-FFF2-40B4-BE49-F238E27FC236}">
                    <a16:creationId xmlns:a16="http://schemas.microsoft.com/office/drawing/2014/main" id="{66C8D4FE-E351-4B7E-9D19-EA1F226493F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9F320CAF-6490-44E2-9A62-DAC43DA89E25}"/>
              </a:ext>
            </a:extLst>
          </p:cNvPr>
          <p:cNvGrpSpPr/>
          <p:nvPr/>
        </p:nvGrpSpPr>
        <p:grpSpPr>
          <a:xfrm rot="5400000">
            <a:off x="6626827" y="4264185"/>
            <a:ext cx="582224" cy="610466"/>
            <a:chOff x="1603610" y="1610999"/>
            <a:chExt cx="504000" cy="453600"/>
          </a:xfrm>
        </p:grpSpPr>
        <p:sp>
          <p:nvSpPr>
            <p:cNvPr id="213" name="Rectangle 212">
              <a:extLst>
                <a:ext uri="{FF2B5EF4-FFF2-40B4-BE49-F238E27FC236}">
                  <a16:creationId xmlns:a16="http://schemas.microsoft.com/office/drawing/2014/main" id="{1C3D3671-8845-45B1-9569-ACDC19A532D6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623701DE-7C18-407F-8518-353F479C84D3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15" name="Rectangle 214">
                <a:extLst>
                  <a:ext uri="{FF2B5EF4-FFF2-40B4-BE49-F238E27FC236}">
                    <a16:creationId xmlns:a16="http://schemas.microsoft.com/office/drawing/2014/main" id="{3ABC649B-8507-40DD-AB69-0E786E231AB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6" name="Rectangle 215">
                <a:extLst>
                  <a:ext uri="{FF2B5EF4-FFF2-40B4-BE49-F238E27FC236}">
                    <a16:creationId xmlns:a16="http://schemas.microsoft.com/office/drawing/2014/main" id="{82188908-238B-48D7-944B-E985F6204852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17" name="Rectangle 216">
                <a:extLst>
                  <a:ext uri="{FF2B5EF4-FFF2-40B4-BE49-F238E27FC236}">
                    <a16:creationId xmlns:a16="http://schemas.microsoft.com/office/drawing/2014/main" id="{FEE72CD8-24C0-4F4D-A9DA-FB96A08D648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EE203B51-307A-4494-8CB4-8B50204144B2}"/>
              </a:ext>
            </a:extLst>
          </p:cNvPr>
          <p:cNvGrpSpPr/>
          <p:nvPr/>
        </p:nvGrpSpPr>
        <p:grpSpPr>
          <a:xfrm rot="5400000">
            <a:off x="7245295" y="2527700"/>
            <a:ext cx="582224" cy="606380"/>
            <a:chOff x="1603610" y="1610999"/>
            <a:chExt cx="504000" cy="453600"/>
          </a:xfrm>
        </p:grpSpPr>
        <p:sp>
          <p:nvSpPr>
            <p:cNvPr id="225" name="Rectangle 224">
              <a:extLst>
                <a:ext uri="{FF2B5EF4-FFF2-40B4-BE49-F238E27FC236}">
                  <a16:creationId xmlns:a16="http://schemas.microsoft.com/office/drawing/2014/main" id="{3933A33E-5DD1-4B9F-B76A-98D21BB9441A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D7A50DA5-05C4-4AD0-A35A-E807B8EA0A14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27" name="Rectangle 226">
                <a:extLst>
                  <a:ext uri="{FF2B5EF4-FFF2-40B4-BE49-F238E27FC236}">
                    <a16:creationId xmlns:a16="http://schemas.microsoft.com/office/drawing/2014/main" id="{8B9BA05D-511D-48B8-9B7E-A30ADACC841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1D1557E4-88D3-43D9-ABAF-F3027E1FA750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47C3A200-9E0A-40A1-B4BF-4373A0C1CD7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30" name="Group 229">
            <a:extLst>
              <a:ext uri="{FF2B5EF4-FFF2-40B4-BE49-F238E27FC236}">
                <a16:creationId xmlns:a16="http://schemas.microsoft.com/office/drawing/2014/main" id="{83E915B0-A740-4250-9523-3DE0628DDC53}"/>
              </a:ext>
            </a:extLst>
          </p:cNvPr>
          <p:cNvGrpSpPr/>
          <p:nvPr/>
        </p:nvGrpSpPr>
        <p:grpSpPr>
          <a:xfrm rot="5400000">
            <a:off x="7243252" y="3107880"/>
            <a:ext cx="582224" cy="610466"/>
            <a:chOff x="1603610" y="1610999"/>
            <a:chExt cx="504000" cy="453600"/>
          </a:xfrm>
        </p:grpSpPr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094D4839-EE5D-4BE5-A4EF-D3088C288844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32" name="Group 231">
              <a:extLst>
                <a:ext uri="{FF2B5EF4-FFF2-40B4-BE49-F238E27FC236}">
                  <a16:creationId xmlns:a16="http://schemas.microsoft.com/office/drawing/2014/main" id="{94F23040-7D29-4EB0-92D1-0E01FBC5EB49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33" name="Rectangle 232">
                <a:extLst>
                  <a:ext uri="{FF2B5EF4-FFF2-40B4-BE49-F238E27FC236}">
                    <a16:creationId xmlns:a16="http://schemas.microsoft.com/office/drawing/2014/main" id="{C3693443-E14F-4310-94E3-E492B369DF2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4" name="Rectangle 233">
                <a:extLst>
                  <a:ext uri="{FF2B5EF4-FFF2-40B4-BE49-F238E27FC236}">
                    <a16:creationId xmlns:a16="http://schemas.microsoft.com/office/drawing/2014/main" id="{CE151650-400B-45C8-8E64-BC87349BC65B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35" name="Rectangle 234">
                <a:extLst>
                  <a:ext uri="{FF2B5EF4-FFF2-40B4-BE49-F238E27FC236}">
                    <a16:creationId xmlns:a16="http://schemas.microsoft.com/office/drawing/2014/main" id="{DF029958-D0AD-4144-AF86-8849DC74D51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830F6E2F-B80F-410F-A9EB-52D3F520F931}"/>
              </a:ext>
            </a:extLst>
          </p:cNvPr>
          <p:cNvGrpSpPr/>
          <p:nvPr/>
        </p:nvGrpSpPr>
        <p:grpSpPr>
          <a:xfrm rot="5400000">
            <a:off x="7243252" y="3682566"/>
            <a:ext cx="582224" cy="610466"/>
            <a:chOff x="1603610" y="1610999"/>
            <a:chExt cx="504000" cy="453600"/>
          </a:xfrm>
        </p:grpSpPr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56FB75A6-1958-4357-8A80-239D99B24CA3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5B84507D-7AB1-4276-8E2F-FC1E70FA8515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39" name="Rectangle 238">
                <a:extLst>
                  <a:ext uri="{FF2B5EF4-FFF2-40B4-BE49-F238E27FC236}">
                    <a16:creationId xmlns:a16="http://schemas.microsoft.com/office/drawing/2014/main" id="{A93C2A40-BDF9-488A-A05A-3AD370F9F0B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0" name="Rectangle 239">
                <a:extLst>
                  <a:ext uri="{FF2B5EF4-FFF2-40B4-BE49-F238E27FC236}">
                    <a16:creationId xmlns:a16="http://schemas.microsoft.com/office/drawing/2014/main" id="{97B7098B-B036-4FA0-81F4-ABB1AA025D07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41" name="Rectangle 240">
                <a:extLst>
                  <a:ext uri="{FF2B5EF4-FFF2-40B4-BE49-F238E27FC236}">
                    <a16:creationId xmlns:a16="http://schemas.microsoft.com/office/drawing/2014/main" id="{766035FA-D2FE-442A-BB0D-3F769D39BD7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42" name="Group 241">
            <a:extLst>
              <a:ext uri="{FF2B5EF4-FFF2-40B4-BE49-F238E27FC236}">
                <a16:creationId xmlns:a16="http://schemas.microsoft.com/office/drawing/2014/main" id="{B2B4FCDC-EB7A-4061-9DFB-573232C3E5D7}"/>
              </a:ext>
            </a:extLst>
          </p:cNvPr>
          <p:cNvGrpSpPr/>
          <p:nvPr/>
        </p:nvGrpSpPr>
        <p:grpSpPr>
          <a:xfrm rot="5400000">
            <a:off x="7243252" y="4847168"/>
            <a:ext cx="582224" cy="610466"/>
            <a:chOff x="1603610" y="1610999"/>
            <a:chExt cx="504000" cy="453600"/>
          </a:xfrm>
        </p:grpSpPr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7718FE65-97D2-4B21-875C-DB3EBFF00E77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44" name="Group 243">
              <a:extLst>
                <a:ext uri="{FF2B5EF4-FFF2-40B4-BE49-F238E27FC236}">
                  <a16:creationId xmlns:a16="http://schemas.microsoft.com/office/drawing/2014/main" id="{5A869D04-FF59-4EB5-9DBE-DCD2371FC5F7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45" name="Rectangle 244">
                <a:extLst>
                  <a:ext uri="{FF2B5EF4-FFF2-40B4-BE49-F238E27FC236}">
                    <a16:creationId xmlns:a16="http://schemas.microsoft.com/office/drawing/2014/main" id="{847D63FE-1D5A-4B04-9738-3F4212EEB97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6" name="Rectangle 245">
                <a:extLst>
                  <a:ext uri="{FF2B5EF4-FFF2-40B4-BE49-F238E27FC236}">
                    <a16:creationId xmlns:a16="http://schemas.microsoft.com/office/drawing/2014/main" id="{465AB48E-CEEE-453C-9782-0C27B356A0A3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47" name="Rectangle 246">
                <a:extLst>
                  <a:ext uri="{FF2B5EF4-FFF2-40B4-BE49-F238E27FC236}">
                    <a16:creationId xmlns:a16="http://schemas.microsoft.com/office/drawing/2014/main" id="{F62CF86B-3A80-4258-88DB-6FC5E95A995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48" name="Group 247">
            <a:extLst>
              <a:ext uri="{FF2B5EF4-FFF2-40B4-BE49-F238E27FC236}">
                <a16:creationId xmlns:a16="http://schemas.microsoft.com/office/drawing/2014/main" id="{06642AD9-6C9F-4C52-8609-F629F70126AC}"/>
              </a:ext>
            </a:extLst>
          </p:cNvPr>
          <p:cNvGrpSpPr/>
          <p:nvPr/>
        </p:nvGrpSpPr>
        <p:grpSpPr>
          <a:xfrm rot="5400000">
            <a:off x="7243252" y="4264184"/>
            <a:ext cx="582224" cy="610466"/>
            <a:chOff x="1603610" y="1610999"/>
            <a:chExt cx="504000" cy="453600"/>
          </a:xfrm>
        </p:grpSpPr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18AC34B2-53C6-485C-BAAC-5D708B1478D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50" name="Group 249">
              <a:extLst>
                <a:ext uri="{FF2B5EF4-FFF2-40B4-BE49-F238E27FC236}">
                  <a16:creationId xmlns:a16="http://schemas.microsoft.com/office/drawing/2014/main" id="{D1869D1A-50CA-4DD3-9F6A-760063A470B0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51" name="Rectangle 250">
                <a:extLst>
                  <a:ext uri="{FF2B5EF4-FFF2-40B4-BE49-F238E27FC236}">
                    <a16:creationId xmlns:a16="http://schemas.microsoft.com/office/drawing/2014/main" id="{8982EB5F-9254-47CA-8C53-A7D37E09DFF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2" name="Rectangle 251">
                <a:extLst>
                  <a:ext uri="{FF2B5EF4-FFF2-40B4-BE49-F238E27FC236}">
                    <a16:creationId xmlns:a16="http://schemas.microsoft.com/office/drawing/2014/main" id="{A09306AD-50D5-4E35-9687-C812F2EFA220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53" name="Rectangle 252">
                <a:extLst>
                  <a:ext uri="{FF2B5EF4-FFF2-40B4-BE49-F238E27FC236}">
                    <a16:creationId xmlns:a16="http://schemas.microsoft.com/office/drawing/2014/main" id="{A80ADE67-658D-4FEF-BBC5-760C786FE96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260" name="Rectangle 259">
            <a:extLst>
              <a:ext uri="{FF2B5EF4-FFF2-40B4-BE49-F238E27FC236}">
                <a16:creationId xmlns:a16="http://schemas.microsoft.com/office/drawing/2014/main" id="{250D6C76-FB07-4C32-A26A-C86028697F0E}"/>
              </a:ext>
            </a:extLst>
          </p:cNvPr>
          <p:cNvSpPr/>
          <p:nvPr/>
        </p:nvSpPr>
        <p:spPr>
          <a:xfrm>
            <a:off x="7994029" y="4800600"/>
            <a:ext cx="988722" cy="8645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Spare table/chair storage</a:t>
            </a:r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34A093C0-CFA1-4427-9454-6B70CD5E5AC0}"/>
              </a:ext>
            </a:extLst>
          </p:cNvPr>
          <p:cNvSpPr txBox="1"/>
          <p:nvPr/>
        </p:nvSpPr>
        <p:spPr>
          <a:xfrm>
            <a:off x="7943461" y="5922198"/>
            <a:ext cx="378555" cy="432792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000" b="1" dirty="0"/>
              <a:t>Fire exit</a:t>
            </a:r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5D462E89-DD27-4E64-B82F-6879D26752F7}"/>
              </a:ext>
            </a:extLst>
          </p:cNvPr>
          <p:cNvSpPr txBox="1"/>
          <p:nvPr/>
        </p:nvSpPr>
        <p:spPr>
          <a:xfrm>
            <a:off x="3697483" y="5936179"/>
            <a:ext cx="378555" cy="432792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000" b="1" dirty="0"/>
              <a:t>Fire exit</a:t>
            </a:r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4AAFC1B9-D769-460D-98FE-6ADC983BA015}"/>
              </a:ext>
            </a:extLst>
          </p:cNvPr>
          <p:cNvSpPr/>
          <p:nvPr/>
        </p:nvSpPr>
        <p:spPr>
          <a:xfrm>
            <a:off x="4023723" y="6205122"/>
            <a:ext cx="3957120" cy="14557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970C78D9-FCB3-4FD5-B709-014C6D7E1134}"/>
              </a:ext>
            </a:extLst>
          </p:cNvPr>
          <p:cNvGrpSpPr/>
          <p:nvPr/>
        </p:nvGrpSpPr>
        <p:grpSpPr>
          <a:xfrm rot="5400000">
            <a:off x="5718832" y="5437113"/>
            <a:ext cx="580917" cy="608609"/>
            <a:chOff x="1603610" y="1610999"/>
            <a:chExt cx="504000" cy="453600"/>
          </a:xfrm>
        </p:grpSpPr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E9C1440F-3FDA-4694-8128-7A5F8275ABD8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21" name="Group 220">
              <a:extLst>
                <a:ext uri="{FF2B5EF4-FFF2-40B4-BE49-F238E27FC236}">
                  <a16:creationId xmlns:a16="http://schemas.microsoft.com/office/drawing/2014/main" id="{81103B58-83FB-4273-BC91-176161736413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222" name="Rectangle 221">
                <a:extLst>
                  <a:ext uri="{FF2B5EF4-FFF2-40B4-BE49-F238E27FC236}">
                    <a16:creationId xmlns:a16="http://schemas.microsoft.com/office/drawing/2014/main" id="{C64C292C-1E97-4FF4-B659-31336C47507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3" name="Rectangle 222">
                <a:extLst>
                  <a:ext uri="{FF2B5EF4-FFF2-40B4-BE49-F238E27FC236}">
                    <a16:creationId xmlns:a16="http://schemas.microsoft.com/office/drawing/2014/main" id="{7DEDD02A-85FD-448B-82CE-0D23D4DCC0D7}"/>
                  </a:ext>
                </a:extLst>
              </p:cNvPr>
              <p:cNvSpPr/>
              <p:nvPr/>
            </p:nvSpPr>
            <p:spPr>
              <a:xfrm>
                <a:off x="3916912" y="6480224"/>
                <a:ext cx="1625157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54" name="Rectangle 253">
                <a:extLst>
                  <a:ext uri="{FF2B5EF4-FFF2-40B4-BE49-F238E27FC236}">
                    <a16:creationId xmlns:a16="http://schemas.microsoft.com/office/drawing/2014/main" id="{A3E65EB4-C02B-4425-950F-BD102C74ED3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5972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216C4-9D40-4C31-B94F-07640269494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969963"/>
            <a:ext cx="11595100" cy="7218362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sz="1100" b="1" dirty="0"/>
              <a:t>Exam room </a:t>
            </a:r>
            <a:r>
              <a:rPr lang="en-GB" sz="1100" b="1" u="sng" dirty="0"/>
              <a:t>suitability</a:t>
            </a:r>
            <a:r>
              <a:rPr lang="en-GB" sz="1100" b="1" dirty="0"/>
              <a:t> checklist (drawn from proposed Interim Examination Timetabling policy Appendix 1)</a:t>
            </a:r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r>
              <a:rPr lang="en-GB" sz="1100" b="1" dirty="0"/>
              <a:t>Exam room </a:t>
            </a:r>
            <a:r>
              <a:rPr lang="en-GB" sz="1100" b="1" u="sng" dirty="0"/>
              <a:t>layout </a:t>
            </a:r>
            <a:r>
              <a:rPr lang="en-GB" sz="1100" b="1" dirty="0"/>
              <a:t>checklist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1100" dirty="0"/>
              <a:t>Please comment on the practicalities of using the room as an exam venue, and also the suitability of room furniture for examinations including: is the existing furniture suitable? Is it fixed / movable? Does it provide at least 55cm wide and 46cm deep working space for each student? Is there anything about the furniture that is obviously detrimental to the student examination experience?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2FCF3E6-F655-4DA5-BAC4-DA2919E05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081137"/>
              </p:ext>
            </p:extLst>
          </p:nvPr>
        </p:nvGraphicFramePr>
        <p:xfrm>
          <a:off x="327544" y="1296306"/>
          <a:ext cx="12146510" cy="6048000"/>
        </p:xfrm>
        <a:graphic>
          <a:graphicData uri="http://schemas.openxmlformats.org/drawingml/2006/table">
            <a:tbl>
              <a:tblPr firstRow="1" firstCol="1" bandRow="1"/>
              <a:tblGrid>
                <a:gridCol w="1196564">
                  <a:extLst>
                    <a:ext uri="{9D8B030D-6E8A-4147-A177-3AD203B41FA5}">
                      <a16:colId xmlns:a16="http://schemas.microsoft.com/office/drawing/2014/main" val="512715604"/>
                    </a:ext>
                  </a:extLst>
                </a:gridCol>
                <a:gridCol w="3907701">
                  <a:extLst>
                    <a:ext uri="{9D8B030D-6E8A-4147-A177-3AD203B41FA5}">
                      <a16:colId xmlns:a16="http://schemas.microsoft.com/office/drawing/2014/main" val="3474465334"/>
                    </a:ext>
                  </a:extLst>
                </a:gridCol>
                <a:gridCol w="7042245">
                  <a:extLst>
                    <a:ext uri="{9D8B030D-6E8A-4147-A177-3AD203B41FA5}">
                      <a16:colId xmlns:a16="http://schemas.microsoft.com/office/drawing/2014/main" val="2301575412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Verbal communication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hear instructions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Where required audio equipment will be tested when checking layout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Every candidate can hear instructions - Room is suitable for exam, no audio required</a:t>
                      </a:r>
                      <a:endParaRPr lang="en-GB" sz="1100" i="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936159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Visual communication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clearly be able to see written Examination Event instructions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Flipcharts and portable whiteboards are permissible in the absence of projection facilities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candidate can see written</a:t>
                      </a:r>
                      <a:r>
                        <a:rPr lang="en-GB" sz="1100" kern="1200" baseline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100" kern="12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instructions on the white board or projector screen if needed.</a:t>
                      </a:r>
                      <a:endParaRPr lang="en-GB" sz="11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i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1052298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Visible time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see the Examination Event current time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 clocks or a clock projection will be used across large rooms, and for split room examinations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AV equipment/projector available</a:t>
                      </a:r>
                      <a:endParaRPr lang="en-GB" sz="1100" dirty="0">
                        <a:solidFill>
                          <a:srgbClr val="0070C0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06952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Storage for coats and bags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a designated space for students to store coats and bags for the duration of the exam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Coat/bag storage area located at side/front of room</a:t>
                      </a:r>
                      <a:endParaRPr lang="en-GB" sz="1100" i="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17224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Noise levels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rooms, by their nature, will not be completely silent.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the event of excessive noise above the ambient, a local protocol will be in place to identify and remove the source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 known issues</a:t>
                      </a: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88080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Lighting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lighting will provide at least 300 lux at each desk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 known issues</a:t>
                      </a: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94005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temperature must be reasonable, and in all cases at least 16°C. Temperatures in excess of 30°C are taken to be unreasonable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 known issues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49797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Access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clear directions, signage and no barriers to access for any Examination Room that a student is timetabled to attend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ID Card access required, to be arranged with ID Card Office minimum 7 days prior to exam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296350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EF51606-7843-40D0-A379-EBB51646CA56}"/>
              </a:ext>
            </a:extLst>
          </p:cNvPr>
          <p:cNvSpPr/>
          <p:nvPr/>
        </p:nvSpPr>
        <p:spPr>
          <a:xfrm>
            <a:off x="327544" y="8188657"/>
            <a:ext cx="12146510" cy="13036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100" dirty="0">
                <a:solidFill>
                  <a:schemeClr val="tx1"/>
                </a:solidFill>
              </a:rPr>
              <a:t>1.x28 exam seats capacity</a:t>
            </a:r>
          </a:p>
          <a:p>
            <a:r>
              <a:rPr lang="en-GB" sz="1100" dirty="0">
                <a:solidFill>
                  <a:schemeClr val="tx1"/>
                </a:solidFill>
              </a:rPr>
              <a:t>2. Spare desks to be folded down and chairs stored at back/front of room </a:t>
            </a:r>
          </a:p>
          <a:p>
            <a:r>
              <a:rPr lang="en-GB" sz="1100" dirty="0">
                <a:solidFill>
                  <a:schemeClr val="tx1"/>
                </a:solidFill>
              </a:rPr>
              <a:t>3. </a:t>
            </a:r>
          </a:p>
          <a:p>
            <a:r>
              <a:rPr lang="en-GB" sz="1100" dirty="0">
                <a:solidFill>
                  <a:schemeClr val="tx1"/>
                </a:solidFill>
              </a:rPr>
              <a:t>4. </a:t>
            </a:r>
          </a:p>
          <a:p>
            <a:r>
              <a:rPr lang="en-GB" sz="1100" dirty="0">
                <a:solidFill>
                  <a:schemeClr val="tx1"/>
                </a:solidFill>
              </a:rPr>
              <a:t>5.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EF50B22-BB0D-4D72-910C-A03C462E5B37}"/>
              </a:ext>
            </a:extLst>
          </p:cNvPr>
          <p:cNvCxnSpPr/>
          <p:nvPr/>
        </p:nvCxnSpPr>
        <p:spPr>
          <a:xfrm flipH="1">
            <a:off x="5568287" y="901700"/>
            <a:ext cx="656457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D63E89A-7513-4667-8B52-5D9BEB33CC70}"/>
              </a:ext>
            </a:extLst>
          </p:cNvPr>
          <p:cNvSpPr txBox="1"/>
          <p:nvPr/>
        </p:nvSpPr>
        <p:spPr>
          <a:xfrm>
            <a:off x="668740" y="234311"/>
            <a:ext cx="11464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Review of exam room: </a:t>
            </a:r>
            <a:r>
              <a:rPr lang="en-GB" sz="2800"/>
              <a:t>RODH 422 </a:t>
            </a:r>
            <a:r>
              <a:rPr lang="en-GB" sz="2800" dirty="0"/>
              <a:t>(x28 max)</a:t>
            </a:r>
          </a:p>
        </p:txBody>
      </p:sp>
    </p:spTree>
    <p:extLst>
      <p:ext uri="{BB962C8B-B14F-4D97-AF65-F5344CB8AC3E}">
        <p14:creationId xmlns:p14="http://schemas.microsoft.com/office/powerpoint/2010/main" val="447613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9B2B3647EE374893E25B04EEAF15B5" ma:contentTypeVersion="30" ma:contentTypeDescription="Create a new document." ma:contentTypeScope="" ma:versionID="e6888a8f587e562df2887f4843b1c9b3">
  <xsd:schema xmlns:xsd="http://www.w3.org/2001/XMLSchema" xmlns:xs="http://www.w3.org/2001/XMLSchema" xmlns:p="http://schemas.microsoft.com/office/2006/metadata/properties" xmlns:ns2="baf26609-a0e3-4c5e-83fc-3388d20ffdad" xmlns:ns3="047490f7-2172-4cee-9502-4cce829236fd" targetNamespace="http://schemas.microsoft.com/office/2006/metadata/properties" ma:root="true" ma:fieldsID="5b335abc9e26f8d6f3c4346d18df4d45" ns2:_="" ns3:_="">
    <xsd:import namespace="baf26609-a0e3-4c5e-83fc-3388d20ffdad"/>
    <xsd:import namespace="047490f7-2172-4cee-9502-4cce829236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26609-a0e3-4c5e-83fc-3388d20ffd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7490f7-2172-4cee-9502-4cce829236f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E62E4CE-BEBB-4D6F-911D-9B2E28CD09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D6CEB95-CC66-4684-A151-6A0A32B75F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f26609-a0e3-4c5e-83fc-3388d20ffdad"/>
    <ds:schemaRef ds:uri="047490f7-2172-4cee-9502-4cce829236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C6BE135-FE96-4662-AF98-CD8C6DA5BF4E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47490f7-2172-4cee-9502-4cce829236fd"/>
    <ds:schemaRef ds:uri="http://purl.org/dc/terms/"/>
    <ds:schemaRef ds:uri="http://schemas.openxmlformats.org/package/2006/metadata/core-properties"/>
    <ds:schemaRef ds:uri="baf26609-a0e3-4c5e-83fc-3388d20ffda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2762</TotalTime>
  <Words>488</Words>
  <Application>Microsoft Office PowerPoint</Application>
  <PresentationFormat>A3 Paper (297x420 mm)</PresentationFormat>
  <Paragraphs>89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&lt;insert room name&gt;</dc:title>
  <dc:creator>Craig Walker (OEE)</dc:creator>
  <cp:lastModifiedBy>Laskey, Peter</cp:lastModifiedBy>
  <cp:revision>123</cp:revision>
  <cp:lastPrinted>2018-07-03T08:24:49Z</cp:lastPrinted>
  <dcterms:created xsi:type="dcterms:W3CDTF">2017-12-06T11:33:39Z</dcterms:created>
  <dcterms:modified xsi:type="dcterms:W3CDTF">2022-04-26T15:29:08Z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0x0101000F9B2B3647EE374893E25B04EEAF15B5</vt:lpwstr>
  </property>
</Properties>
</file>