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352" r:id="rId5"/>
    <p:sldId id="348" r:id="rId6"/>
  </p:sldIdLst>
  <p:sldSz cx="12801600" cy="9601200" type="A3"/>
  <p:notesSz cx="6797675" cy="9928225"/>
  <p:defaultTextStyle>
    <a:defPPr>
      <a:defRPr lang="en-US"/>
    </a:defPPr>
    <a:lvl1pPr marL="0" algn="l" defTabSz="1075334" rtl="0" eaLnBrk="1" latinLnBrk="0" hangingPunct="1">
      <a:defRPr sz="2117" kern="1200">
        <a:solidFill>
          <a:schemeClr val="tx1"/>
        </a:solidFill>
        <a:latin typeface="+mn-lt"/>
        <a:ea typeface="+mn-ea"/>
        <a:cs typeface="+mn-cs"/>
      </a:defRPr>
    </a:lvl1pPr>
    <a:lvl2pPr marL="537667" algn="l" defTabSz="1075334" rtl="0" eaLnBrk="1" latinLnBrk="0" hangingPunct="1">
      <a:defRPr sz="2117" kern="1200">
        <a:solidFill>
          <a:schemeClr val="tx1"/>
        </a:solidFill>
        <a:latin typeface="+mn-lt"/>
        <a:ea typeface="+mn-ea"/>
        <a:cs typeface="+mn-cs"/>
      </a:defRPr>
    </a:lvl2pPr>
    <a:lvl3pPr marL="1075334" algn="l" defTabSz="1075334" rtl="0" eaLnBrk="1" latinLnBrk="0" hangingPunct="1">
      <a:defRPr sz="2117" kern="1200">
        <a:solidFill>
          <a:schemeClr val="tx1"/>
        </a:solidFill>
        <a:latin typeface="+mn-lt"/>
        <a:ea typeface="+mn-ea"/>
        <a:cs typeface="+mn-cs"/>
      </a:defRPr>
    </a:lvl3pPr>
    <a:lvl4pPr marL="1613002" algn="l" defTabSz="1075334" rtl="0" eaLnBrk="1" latinLnBrk="0" hangingPunct="1">
      <a:defRPr sz="2117" kern="1200">
        <a:solidFill>
          <a:schemeClr val="tx1"/>
        </a:solidFill>
        <a:latin typeface="+mn-lt"/>
        <a:ea typeface="+mn-ea"/>
        <a:cs typeface="+mn-cs"/>
      </a:defRPr>
    </a:lvl4pPr>
    <a:lvl5pPr marL="2150669" algn="l" defTabSz="1075334" rtl="0" eaLnBrk="1" latinLnBrk="0" hangingPunct="1">
      <a:defRPr sz="2117" kern="1200">
        <a:solidFill>
          <a:schemeClr val="tx1"/>
        </a:solidFill>
        <a:latin typeface="+mn-lt"/>
        <a:ea typeface="+mn-ea"/>
        <a:cs typeface="+mn-cs"/>
      </a:defRPr>
    </a:lvl5pPr>
    <a:lvl6pPr marL="2688336" algn="l" defTabSz="1075334" rtl="0" eaLnBrk="1" latinLnBrk="0" hangingPunct="1">
      <a:defRPr sz="2117" kern="1200">
        <a:solidFill>
          <a:schemeClr val="tx1"/>
        </a:solidFill>
        <a:latin typeface="+mn-lt"/>
        <a:ea typeface="+mn-ea"/>
        <a:cs typeface="+mn-cs"/>
      </a:defRPr>
    </a:lvl6pPr>
    <a:lvl7pPr marL="3226003" algn="l" defTabSz="1075334" rtl="0" eaLnBrk="1" latinLnBrk="0" hangingPunct="1">
      <a:defRPr sz="2117" kern="1200">
        <a:solidFill>
          <a:schemeClr val="tx1"/>
        </a:solidFill>
        <a:latin typeface="+mn-lt"/>
        <a:ea typeface="+mn-ea"/>
        <a:cs typeface="+mn-cs"/>
      </a:defRPr>
    </a:lvl7pPr>
    <a:lvl8pPr marL="3763670" algn="l" defTabSz="1075334" rtl="0" eaLnBrk="1" latinLnBrk="0" hangingPunct="1">
      <a:defRPr sz="2117" kern="1200">
        <a:solidFill>
          <a:schemeClr val="tx1"/>
        </a:solidFill>
        <a:latin typeface="+mn-lt"/>
        <a:ea typeface="+mn-ea"/>
        <a:cs typeface="+mn-cs"/>
      </a:defRPr>
    </a:lvl8pPr>
    <a:lvl9pPr marL="4301338" algn="l" defTabSz="1075334" rtl="0" eaLnBrk="1" latinLnBrk="0" hangingPunct="1">
      <a:defRPr sz="211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0068CE-CA77-44B4-8A6F-6A56ED097BFD}" v="636" dt="2018-07-31T10:44:46.3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95250" autoAdjust="0"/>
  </p:normalViewPr>
  <p:slideViewPr>
    <p:cSldViewPr snapToGrid="0" showGuides="1">
      <p:cViewPr varScale="1">
        <p:scale>
          <a:sx n="78" d="100"/>
          <a:sy n="78" d="100"/>
        </p:scale>
        <p:origin x="1836" y="114"/>
      </p:cViewPr>
      <p:guideLst/>
    </p:cSldViewPr>
  </p:slideViewPr>
  <p:notesTextViewPr>
    <p:cViewPr>
      <p:scale>
        <a:sx n="1" d="1"/>
        <a:sy n="1" d="1"/>
      </p:scale>
      <p:origin x="0" y="0"/>
    </p:cViewPr>
  </p:notesTextViewPr>
  <p:sorterViewPr>
    <p:cViewPr>
      <p:scale>
        <a:sx n="60" d="100"/>
        <a:sy n="60" d="100"/>
      </p:scale>
      <p:origin x="0" y="-121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587" cy="498064"/>
          </a:xfrm>
          <a:prstGeom prst="rect">
            <a:avLst/>
          </a:prstGeom>
        </p:spPr>
        <p:txBody>
          <a:bodyPr vert="horz" lIns="63112" tIns="31556" rIns="63112" bIns="31556" rtlCol="0"/>
          <a:lstStyle>
            <a:lvl1pPr algn="l">
              <a:defRPr sz="800"/>
            </a:lvl1pPr>
          </a:lstStyle>
          <a:p>
            <a:endParaRPr lang="en-GB"/>
          </a:p>
        </p:txBody>
      </p:sp>
      <p:sp>
        <p:nvSpPr>
          <p:cNvPr id="3" name="Date Placeholder 2"/>
          <p:cNvSpPr>
            <a:spLocks noGrp="1"/>
          </p:cNvSpPr>
          <p:nvPr>
            <p:ph type="dt" idx="1"/>
          </p:nvPr>
        </p:nvSpPr>
        <p:spPr>
          <a:xfrm>
            <a:off x="3849915" y="0"/>
            <a:ext cx="2946674" cy="498064"/>
          </a:xfrm>
          <a:prstGeom prst="rect">
            <a:avLst/>
          </a:prstGeom>
        </p:spPr>
        <p:txBody>
          <a:bodyPr vert="horz" lIns="63112" tIns="31556" rIns="63112" bIns="31556" rtlCol="0"/>
          <a:lstStyle>
            <a:lvl1pPr algn="r">
              <a:defRPr sz="800"/>
            </a:lvl1pPr>
          </a:lstStyle>
          <a:p>
            <a:fld id="{83262939-9822-4805-B5AD-3A62C20B84D1}" type="datetimeFigureOut">
              <a:rPr lang="en-GB" smtClean="0"/>
              <a:t>29/05/2019</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63112" tIns="31556" rIns="63112" bIns="31556" rtlCol="0" anchor="ctr"/>
          <a:lstStyle/>
          <a:p>
            <a:endParaRPr lang="en-GB"/>
          </a:p>
        </p:txBody>
      </p:sp>
      <p:sp>
        <p:nvSpPr>
          <p:cNvPr id="5" name="Notes Placeholder 4"/>
          <p:cNvSpPr>
            <a:spLocks noGrp="1"/>
          </p:cNvSpPr>
          <p:nvPr>
            <p:ph type="body" sz="quarter" idx="3"/>
          </p:nvPr>
        </p:nvSpPr>
        <p:spPr>
          <a:xfrm>
            <a:off x="679333" y="4777889"/>
            <a:ext cx="5439010" cy="3909583"/>
          </a:xfrm>
          <a:prstGeom prst="rect">
            <a:avLst/>
          </a:prstGeom>
        </p:spPr>
        <p:txBody>
          <a:bodyPr vert="horz" lIns="63112" tIns="31556" rIns="63112" bIns="3155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161"/>
            <a:ext cx="2945587" cy="498064"/>
          </a:xfrm>
          <a:prstGeom prst="rect">
            <a:avLst/>
          </a:prstGeom>
        </p:spPr>
        <p:txBody>
          <a:bodyPr vert="horz" lIns="63112" tIns="31556" rIns="63112" bIns="31556" rtlCol="0" anchor="b"/>
          <a:lstStyle>
            <a:lvl1pPr algn="l">
              <a:defRPr sz="800"/>
            </a:lvl1pPr>
          </a:lstStyle>
          <a:p>
            <a:endParaRPr lang="en-GB"/>
          </a:p>
        </p:txBody>
      </p:sp>
      <p:sp>
        <p:nvSpPr>
          <p:cNvPr id="7" name="Slide Number Placeholder 6"/>
          <p:cNvSpPr>
            <a:spLocks noGrp="1"/>
          </p:cNvSpPr>
          <p:nvPr>
            <p:ph type="sldNum" sz="quarter" idx="5"/>
          </p:nvPr>
        </p:nvSpPr>
        <p:spPr>
          <a:xfrm>
            <a:off x="3849915" y="9430161"/>
            <a:ext cx="2946674" cy="498064"/>
          </a:xfrm>
          <a:prstGeom prst="rect">
            <a:avLst/>
          </a:prstGeom>
        </p:spPr>
        <p:txBody>
          <a:bodyPr vert="horz" lIns="63112" tIns="31556" rIns="63112" bIns="31556" rtlCol="0" anchor="b"/>
          <a:lstStyle>
            <a:lvl1pPr algn="r">
              <a:defRPr sz="800"/>
            </a:lvl1pPr>
          </a:lstStyle>
          <a:p>
            <a:fld id="{615E6D0D-4C72-4F85-89FE-8BBF2F7719A1}" type="slidenum">
              <a:rPr lang="en-GB" smtClean="0"/>
              <a:t>‹#›</a:t>
            </a:fld>
            <a:endParaRPr lang="en-GB"/>
          </a:p>
        </p:txBody>
      </p:sp>
    </p:spTree>
    <p:extLst>
      <p:ext uri="{BB962C8B-B14F-4D97-AF65-F5344CB8AC3E}">
        <p14:creationId xmlns:p14="http://schemas.microsoft.com/office/powerpoint/2010/main" val="95033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A1252C-A5A9-43BC-B15C-CF89D9E9C1B0}"/>
              </a:ext>
            </a:extLst>
          </p:cNvPr>
          <p:cNvSpPr>
            <a:spLocks noGrp="1"/>
          </p:cNvSpPr>
          <p:nvPr>
            <p:ph type="dt" sz="half" idx="10"/>
          </p:nvPr>
        </p:nvSpPr>
        <p:spPr/>
        <p:txBody>
          <a:bodyPr/>
          <a:lstStyle/>
          <a:p>
            <a:fld id="{81D2C8E3-7EA7-4624-AD98-70A636E40EC4}" type="datetimeFigureOut">
              <a:rPr lang="en-GB" smtClean="0"/>
              <a:t>29/05/2019</a:t>
            </a:fld>
            <a:endParaRPr lang="en-GB"/>
          </a:p>
        </p:txBody>
      </p:sp>
      <p:sp>
        <p:nvSpPr>
          <p:cNvPr id="3" name="Footer Placeholder 2">
            <a:extLst>
              <a:ext uri="{FF2B5EF4-FFF2-40B4-BE49-F238E27FC236}">
                <a16:creationId xmlns:a16="http://schemas.microsoft.com/office/drawing/2014/main" id="{7E27113A-6EB8-4709-A017-A17E02078C1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1569EAA-A9B1-4F6B-83B7-99824D2C4BF2}"/>
              </a:ext>
            </a:extLst>
          </p:cNvPr>
          <p:cNvSpPr>
            <a:spLocks noGrp="1"/>
          </p:cNvSpPr>
          <p:nvPr>
            <p:ph type="sldNum" sz="quarter" idx="12"/>
          </p:nvPr>
        </p:nvSpPr>
        <p:spPr/>
        <p:txBody>
          <a:bodyPr/>
          <a:lstStyle/>
          <a:p>
            <a:fld id="{2C07F239-F641-4728-B9EB-3EFDE894F4BE}" type="slidenum">
              <a:rPr lang="en-GB" smtClean="0"/>
              <a:t>‹#›</a:t>
            </a:fld>
            <a:endParaRPr lang="en-GB"/>
          </a:p>
        </p:txBody>
      </p:sp>
    </p:spTree>
    <p:extLst>
      <p:ext uri="{BB962C8B-B14F-4D97-AF65-F5344CB8AC3E}">
        <p14:creationId xmlns:p14="http://schemas.microsoft.com/office/powerpoint/2010/main" val="425272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RSM 151">
    <p:spTree>
      <p:nvGrpSpPr>
        <p:cNvPr id="1" name=""/>
        <p:cNvGrpSpPr/>
        <p:nvPr/>
      </p:nvGrpSpPr>
      <p:grpSpPr>
        <a:xfrm>
          <a:off x="0" y="0"/>
          <a:ext cx="0" cy="0"/>
          <a:chOff x="0" y="0"/>
          <a:chExt cx="0" cy="0"/>
        </a:xfrm>
      </p:grpSpPr>
      <p:sp>
        <p:nvSpPr>
          <p:cNvPr id="83" name="TextBox 82">
            <a:extLst>
              <a:ext uri="{FF2B5EF4-FFF2-40B4-BE49-F238E27FC236}">
                <a16:creationId xmlns:a16="http://schemas.microsoft.com/office/drawing/2014/main" id="{0123BA5F-EDE3-4996-B80F-99A0CE3F8C3F}"/>
              </a:ext>
            </a:extLst>
          </p:cNvPr>
          <p:cNvSpPr txBox="1"/>
          <p:nvPr userDrawn="1"/>
        </p:nvSpPr>
        <p:spPr>
          <a:xfrm>
            <a:off x="58952" y="9395470"/>
            <a:ext cx="199022" cy="215444"/>
          </a:xfrm>
          <a:prstGeom prst="rect">
            <a:avLst/>
          </a:prstGeom>
          <a:noFill/>
        </p:spPr>
        <p:txBody>
          <a:bodyPr wrap="square" rtlCol="0">
            <a:spAutoFit/>
          </a:bodyPr>
          <a:lstStyle/>
          <a:p>
            <a:pPr algn="ctr"/>
            <a:r>
              <a:rPr lang="en-GB" sz="800" dirty="0">
                <a:solidFill>
                  <a:schemeClr val="bg1">
                    <a:lumMod val="50000"/>
                  </a:schemeClr>
                </a:solidFill>
              </a:rPr>
              <a:t>0</a:t>
            </a:r>
          </a:p>
        </p:txBody>
      </p:sp>
      <p:sp>
        <p:nvSpPr>
          <p:cNvPr id="84" name="TextBox 83">
            <a:extLst>
              <a:ext uri="{FF2B5EF4-FFF2-40B4-BE49-F238E27FC236}">
                <a16:creationId xmlns:a16="http://schemas.microsoft.com/office/drawing/2014/main" id="{1CE4C6B9-7C56-4242-B6C9-E9EB21F42226}"/>
              </a:ext>
            </a:extLst>
          </p:cNvPr>
          <p:cNvSpPr txBox="1"/>
          <p:nvPr userDrawn="1"/>
        </p:nvSpPr>
        <p:spPr>
          <a:xfrm>
            <a:off x="1892379" y="9395470"/>
            <a:ext cx="199022" cy="215444"/>
          </a:xfrm>
          <a:prstGeom prst="rect">
            <a:avLst/>
          </a:prstGeom>
          <a:noFill/>
        </p:spPr>
        <p:txBody>
          <a:bodyPr wrap="square" rtlCol="0">
            <a:spAutoFit/>
          </a:bodyPr>
          <a:lstStyle/>
          <a:p>
            <a:pPr algn="ctr"/>
            <a:r>
              <a:rPr lang="en-GB" sz="800" dirty="0">
                <a:solidFill>
                  <a:schemeClr val="bg1">
                    <a:lumMod val="50000"/>
                  </a:schemeClr>
                </a:solidFill>
              </a:rPr>
              <a:t>5</a:t>
            </a:r>
          </a:p>
        </p:txBody>
      </p:sp>
      <p:sp>
        <p:nvSpPr>
          <p:cNvPr id="85" name="TextBox 84">
            <a:extLst>
              <a:ext uri="{FF2B5EF4-FFF2-40B4-BE49-F238E27FC236}">
                <a16:creationId xmlns:a16="http://schemas.microsoft.com/office/drawing/2014/main" id="{1FE87AF1-7567-472A-906E-E8CB68FABD6C}"/>
              </a:ext>
            </a:extLst>
          </p:cNvPr>
          <p:cNvSpPr txBox="1"/>
          <p:nvPr userDrawn="1"/>
        </p:nvSpPr>
        <p:spPr>
          <a:xfrm>
            <a:off x="3629617"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10</a:t>
            </a:r>
          </a:p>
        </p:txBody>
      </p:sp>
      <p:sp>
        <p:nvSpPr>
          <p:cNvPr id="86" name="TextBox 85">
            <a:extLst>
              <a:ext uri="{FF2B5EF4-FFF2-40B4-BE49-F238E27FC236}">
                <a16:creationId xmlns:a16="http://schemas.microsoft.com/office/drawing/2014/main" id="{643CBD9A-0B47-45DC-834B-299776EA004E}"/>
              </a:ext>
            </a:extLst>
          </p:cNvPr>
          <p:cNvSpPr txBox="1"/>
          <p:nvPr userDrawn="1"/>
        </p:nvSpPr>
        <p:spPr>
          <a:xfrm>
            <a:off x="5437833"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15</a:t>
            </a:r>
          </a:p>
        </p:txBody>
      </p:sp>
      <p:sp>
        <p:nvSpPr>
          <p:cNvPr id="87" name="TextBox 86">
            <a:extLst>
              <a:ext uri="{FF2B5EF4-FFF2-40B4-BE49-F238E27FC236}">
                <a16:creationId xmlns:a16="http://schemas.microsoft.com/office/drawing/2014/main" id="{7D66AE96-09DA-484F-9188-2CC9274856CE}"/>
              </a:ext>
            </a:extLst>
          </p:cNvPr>
          <p:cNvSpPr txBox="1"/>
          <p:nvPr userDrawn="1"/>
        </p:nvSpPr>
        <p:spPr>
          <a:xfrm>
            <a:off x="7234516"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20</a:t>
            </a:r>
          </a:p>
        </p:txBody>
      </p:sp>
      <p:sp>
        <p:nvSpPr>
          <p:cNvPr id="88" name="TextBox 87">
            <a:extLst>
              <a:ext uri="{FF2B5EF4-FFF2-40B4-BE49-F238E27FC236}">
                <a16:creationId xmlns:a16="http://schemas.microsoft.com/office/drawing/2014/main" id="{D062754B-222A-44A4-B244-E540BB38937B}"/>
              </a:ext>
            </a:extLst>
          </p:cNvPr>
          <p:cNvSpPr txBox="1"/>
          <p:nvPr userDrawn="1"/>
        </p:nvSpPr>
        <p:spPr>
          <a:xfrm>
            <a:off x="9031199"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25</a:t>
            </a:r>
          </a:p>
        </p:txBody>
      </p:sp>
      <p:sp>
        <p:nvSpPr>
          <p:cNvPr id="89" name="TextBox 88">
            <a:extLst>
              <a:ext uri="{FF2B5EF4-FFF2-40B4-BE49-F238E27FC236}">
                <a16:creationId xmlns:a16="http://schemas.microsoft.com/office/drawing/2014/main" id="{E58F9D2D-1D4B-4E7C-AF5E-48527B56C170}"/>
              </a:ext>
            </a:extLst>
          </p:cNvPr>
          <p:cNvSpPr txBox="1"/>
          <p:nvPr userDrawn="1"/>
        </p:nvSpPr>
        <p:spPr>
          <a:xfrm>
            <a:off x="10833332"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30</a:t>
            </a:r>
          </a:p>
        </p:txBody>
      </p:sp>
      <p:sp>
        <p:nvSpPr>
          <p:cNvPr id="90" name="TextBox 89">
            <a:extLst>
              <a:ext uri="{FF2B5EF4-FFF2-40B4-BE49-F238E27FC236}">
                <a16:creationId xmlns:a16="http://schemas.microsoft.com/office/drawing/2014/main" id="{E720E29B-8BFE-4FF1-8726-EE839D18AB28}"/>
              </a:ext>
            </a:extLst>
          </p:cNvPr>
          <p:cNvSpPr txBox="1"/>
          <p:nvPr userDrawn="1"/>
        </p:nvSpPr>
        <p:spPr>
          <a:xfrm>
            <a:off x="12572556"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35</a:t>
            </a:r>
          </a:p>
        </p:txBody>
      </p:sp>
      <p:sp>
        <p:nvSpPr>
          <p:cNvPr id="91" name="TextBox 90">
            <a:extLst>
              <a:ext uri="{FF2B5EF4-FFF2-40B4-BE49-F238E27FC236}">
                <a16:creationId xmlns:a16="http://schemas.microsoft.com/office/drawing/2014/main" id="{3DE0A847-5BF4-48DF-9A82-68D671231FD1}"/>
              </a:ext>
            </a:extLst>
          </p:cNvPr>
          <p:cNvSpPr txBox="1"/>
          <p:nvPr userDrawn="1"/>
        </p:nvSpPr>
        <p:spPr>
          <a:xfrm>
            <a:off x="-18402" y="7531366"/>
            <a:ext cx="199022" cy="215444"/>
          </a:xfrm>
          <a:prstGeom prst="rect">
            <a:avLst/>
          </a:prstGeom>
          <a:noFill/>
        </p:spPr>
        <p:txBody>
          <a:bodyPr wrap="square" lIns="0" rIns="0" rtlCol="0">
            <a:spAutoFit/>
          </a:bodyPr>
          <a:lstStyle>
            <a:defPPr>
              <a:defRPr lang="en-US"/>
            </a:defPPr>
            <a:lvl1pPr algn="ctr">
              <a:defRPr sz="800">
                <a:solidFill>
                  <a:schemeClr val="bg1">
                    <a:lumMod val="50000"/>
                  </a:schemeClr>
                </a:solidFill>
              </a:defRPr>
            </a:lvl1pPr>
          </a:lstStyle>
          <a:p>
            <a:pPr lvl="0"/>
            <a:r>
              <a:rPr lang="en-GB" dirty="0"/>
              <a:t>5</a:t>
            </a:r>
          </a:p>
        </p:txBody>
      </p:sp>
      <p:sp>
        <p:nvSpPr>
          <p:cNvPr id="92" name="TextBox 91">
            <a:extLst>
              <a:ext uri="{FF2B5EF4-FFF2-40B4-BE49-F238E27FC236}">
                <a16:creationId xmlns:a16="http://schemas.microsoft.com/office/drawing/2014/main" id="{A0A15812-1F44-48C0-8680-71350D6888C3}"/>
              </a:ext>
            </a:extLst>
          </p:cNvPr>
          <p:cNvSpPr txBox="1"/>
          <p:nvPr userDrawn="1"/>
        </p:nvSpPr>
        <p:spPr>
          <a:xfrm>
            <a:off x="-18402" y="5730652"/>
            <a:ext cx="247454" cy="215444"/>
          </a:xfrm>
          <a:prstGeom prst="rect">
            <a:avLst/>
          </a:prstGeom>
          <a:noFill/>
        </p:spPr>
        <p:txBody>
          <a:bodyPr wrap="square" lIns="0" rIns="0" rtlCol="0">
            <a:spAutoFit/>
          </a:bodyPr>
          <a:lstStyle/>
          <a:p>
            <a:pPr algn="ctr"/>
            <a:r>
              <a:rPr lang="en-GB" sz="800" dirty="0">
                <a:solidFill>
                  <a:schemeClr val="bg1">
                    <a:lumMod val="50000"/>
                  </a:schemeClr>
                </a:solidFill>
              </a:rPr>
              <a:t>10</a:t>
            </a:r>
          </a:p>
        </p:txBody>
      </p:sp>
      <p:sp>
        <p:nvSpPr>
          <p:cNvPr id="93" name="TextBox 92">
            <a:extLst>
              <a:ext uri="{FF2B5EF4-FFF2-40B4-BE49-F238E27FC236}">
                <a16:creationId xmlns:a16="http://schemas.microsoft.com/office/drawing/2014/main" id="{608FBDE5-7D13-42E0-BB94-BFA139605031}"/>
              </a:ext>
            </a:extLst>
          </p:cNvPr>
          <p:cNvSpPr txBox="1"/>
          <p:nvPr userDrawn="1"/>
        </p:nvSpPr>
        <p:spPr>
          <a:xfrm>
            <a:off x="-18402" y="3933976"/>
            <a:ext cx="247454" cy="215444"/>
          </a:xfrm>
          <a:prstGeom prst="rect">
            <a:avLst/>
          </a:prstGeom>
          <a:noFill/>
        </p:spPr>
        <p:txBody>
          <a:bodyPr wrap="square" lIns="0" rIns="0" rtlCol="0">
            <a:spAutoFit/>
          </a:bodyPr>
          <a:lstStyle/>
          <a:p>
            <a:pPr algn="ctr"/>
            <a:r>
              <a:rPr lang="en-GB" sz="800" dirty="0">
                <a:solidFill>
                  <a:schemeClr val="bg1">
                    <a:lumMod val="50000"/>
                  </a:schemeClr>
                </a:solidFill>
              </a:rPr>
              <a:t>15</a:t>
            </a:r>
          </a:p>
        </p:txBody>
      </p:sp>
      <p:sp>
        <p:nvSpPr>
          <p:cNvPr id="94" name="TextBox 93">
            <a:extLst>
              <a:ext uri="{FF2B5EF4-FFF2-40B4-BE49-F238E27FC236}">
                <a16:creationId xmlns:a16="http://schemas.microsoft.com/office/drawing/2014/main" id="{3FBC5DB7-3448-4B22-9ACD-AEB8EC8FAE03}"/>
              </a:ext>
            </a:extLst>
          </p:cNvPr>
          <p:cNvSpPr txBox="1"/>
          <p:nvPr userDrawn="1"/>
        </p:nvSpPr>
        <p:spPr>
          <a:xfrm>
            <a:off x="-18402" y="2132611"/>
            <a:ext cx="247454" cy="215444"/>
          </a:xfrm>
          <a:prstGeom prst="rect">
            <a:avLst/>
          </a:prstGeom>
          <a:noFill/>
        </p:spPr>
        <p:txBody>
          <a:bodyPr wrap="square" lIns="0" rIns="0" rtlCol="0">
            <a:spAutoFit/>
          </a:bodyPr>
          <a:lstStyle/>
          <a:p>
            <a:pPr algn="ctr"/>
            <a:r>
              <a:rPr lang="en-GB" sz="800" dirty="0">
                <a:solidFill>
                  <a:schemeClr val="bg1">
                    <a:lumMod val="50000"/>
                  </a:schemeClr>
                </a:solidFill>
              </a:rPr>
              <a:t>20</a:t>
            </a:r>
          </a:p>
        </p:txBody>
      </p:sp>
      <p:sp>
        <p:nvSpPr>
          <p:cNvPr id="95" name="TextBox 94">
            <a:extLst>
              <a:ext uri="{FF2B5EF4-FFF2-40B4-BE49-F238E27FC236}">
                <a16:creationId xmlns:a16="http://schemas.microsoft.com/office/drawing/2014/main" id="{B9B8A744-0A00-4AA3-B43E-8BE0EF3A1B35}"/>
              </a:ext>
            </a:extLst>
          </p:cNvPr>
          <p:cNvSpPr txBox="1"/>
          <p:nvPr userDrawn="1"/>
        </p:nvSpPr>
        <p:spPr>
          <a:xfrm>
            <a:off x="-18402" y="683838"/>
            <a:ext cx="247454" cy="215444"/>
          </a:xfrm>
          <a:prstGeom prst="rect">
            <a:avLst/>
          </a:prstGeom>
          <a:noFill/>
        </p:spPr>
        <p:txBody>
          <a:bodyPr wrap="square" lIns="0" rIns="0" rtlCol="0">
            <a:spAutoFit/>
          </a:bodyPr>
          <a:lstStyle/>
          <a:p>
            <a:pPr algn="ctr"/>
            <a:r>
              <a:rPr lang="en-GB" sz="800" dirty="0">
                <a:solidFill>
                  <a:schemeClr val="bg1">
                    <a:lumMod val="50000"/>
                  </a:schemeClr>
                </a:solidFill>
              </a:rPr>
              <a:t>24</a:t>
            </a:r>
          </a:p>
        </p:txBody>
      </p:sp>
      <p:grpSp>
        <p:nvGrpSpPr>
          <p:cNvPr id="96" name="Group 95">
            <a:extLst>
              <a:ext uri="{FF2B5EF4-FFF2-40B4-BE49-F238E27FC236}">
                <a16:creationId xmlns:a16="http://schemas.microsoft.com/office/drawing/2014/main" id="{4E23DA90-64A1-4358-BEE7-FFAB019FC317}"/>
              </a:ext>
            </a:extLst>
          </p:cNvPr>
          <p:cNvGrpSpPr/>
          <p:nvPr userDrawn="1"/>
        </p:nvGrpSpPr>
        <p:grpSpPr>
          <a:xfrm>
            <a:off x="171858" y="784641"/>
            <a:ext cx="12599521" cy="8638131"/>
            <a:chOff x="130914" y="798289"/>
            <a:chExt cx="12599521" cy="8638131"/>
          </a:xfrm>
        </p:grpSpPr>
        <p:grpSp>
          <p:nvGrpSpPr>
            <p:cNvPr id="97" name="Group 96">
              <a:extLst>
                <a:ext uri="{FF2B5EF4-FFF2-40B4-BE49-F238E27FC236}">
                  <a16:creationId xmlns:a16="http://schemas.microsoft.com/office/drawing/2014/main" id="{0BE0AD3C-2354-46EE-8A83-C40B17DF2D2A}"/>
                </a:ext>
              </a:extLst>
            </p:cNvPr>
            <p:cNvGrpSpPr/>
            <p:nvPr/>
          </p:nvGrpSpPr>
          <p:grpSpPr>
            <a:xfrm>
              <a:off x="130914" y="798289"/>
              <a:ext cx="12599520" cy="8638131"/>
              <a:chOff x="275796" y="757345"/>
              <a:chExt cx="12239525" cy="8638131"/>
            </a:xfrm>
          </p:grpSpPr>
          <p:cxnSp>
            <p:nvCxnSpPr>
              <p:cNvPr id="135" name="Straight Connector 134">
                <a:extLst>
                  <a:ext uri="{FF2B5EF4-FFF2-40B4-BE49-F238E27FC236}">
                    <a16:creationId xmlns:a16="http://schemas.microsoft.com/office/drawing/2014/main" id="{D4A058BF-61EF-4426-A6EE-7C0906714FC9}"/>
                  </a:ext>
                </a:extLst>
              </p:cNvPr>
              <p:cNvCxnSpPr/>
              <p:nvPr/>
            </p:nvCxnSpPr>
            <p:spPr>
              <a:xfrm rot="5400000">
                <a:off x="6395558" y="-500065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58808ABB-F334-41A6-9100-1852893C45B8}"/>
                  </a:ext>
                </a:extLst>
              </p:cNvPr>
              <p:cNvCxnSpPr/>
              <p:nvPr/>
            </p:nvCxnSpPr>
            <p:spPr>
              <a:xfrm rot="5400000">
                <a:off x="6395558" y="-464065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843CDB3D-D730-4B78-A80F-06C323886CB6}"/>
                  </a:ext>
                </a:extLst>
              </p:cNvPr>
              <p:cNvCxnSpPr/>
              <p:nvPr/>
            </p:nvCxnSpPr>
            <p:spPr>
              <a:xfrm rot="5400000">
                <a:off x="6395558" y="-428065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02B388C1-5E00-4C1C-8147-A3392E45E614}"/>
                  </a:ext>
                </a:extLst>
              </p:cNvPr>
              <p:cNvCxnSpPr/>
              <p:nvPr/>
            </p:nvCxnSpPr>
            <p:spPr>
              <a:xfrm rot="5400000">
                <a:off x="6395558" y="-392037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93A69F62-63DC-49ED-913F-5428BC93BF5A}"/>
                  </a:ext>
                </a:extLst>
              </p:cNvPr>
              <p:cNvCxnSpPr/>
              <p:nvPr/>
            </p:nvCxnSpPr>
            <p:spPr>
              <a:xfrm rot="5400000">
                <a:off x="6395558" y="-356037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8CF535F9-8D32-46AB-8A53-49190DB49C37}"/>
                  </a:ext>
                </a:extLst>
              </p:cNvPr>
              <p:cNvCxnSpPr/>
              <p:nvPr/>
            </p:nvCxnSpPr>
            <p:spPr>
              <a:xfrm rot="5400000">
                <a:off x="6395558" y="-320037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48C94234-26CD-4A7D-BEEE-2B43CB6F08D0}"/>
                  </a:ext>
                </a:extLst>
              </p:cNvPr>
              <p:cNvCxnSpPr/>
              <p:nvPr/>
            </p:nvCxnSpPr>
            <p:spPr>
              <a:xfrm rot="5400000">
                <a:off x="6395558" y="-2839506"/>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94F0F021-68FB-459A-8C6B-2A2D4B7A8A1D}"/>
                  </a:ext>
                </a:extLst>
              </p:cNvPr>
              <p:cNvCxnSpPr/>
              <p:nvPr/>
            </p:nvCxnSpPr>
            <p:spPr>
              <a:xfrm rot="5400000">
                <a:off x="6395558" y="-248304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BF812456-FA96-47B2-807F-CCCDFD417844}"/>
                  </a:ext>
                </a:extLst>
              </p:cNvPr>
              <p:cNvCxnSpPr/>
              <p:nvPr/>
            </p:nvCxnSpPr>
            <p:spPr>
              <a:xfrm rot="5400000">
                <a:off x="6395558" y="-212304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C4DB2BFE-2788-45B0-809C-80468DB27047}"/>
                  </a:ext>
                </a:extLst>
              </p:cNvPr>
              <p:cNvCxnSpPr/>
              <p:nvPr/>
            </p:nvCxnSpPr>
            <p:spPr>
              <a:xfrm rot="5400000">
                <a:off x="6395558" y="-176304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CCB79707-1784-441B-AC22-6D33108777B6}"/>
                  </a:ext>
                </a:extLst>
              </p:cNvPr>
              <p:cNvCxnSpPr/>
              <p:nvPr/>
            </p:nvCxnSpPr>
            <p:spPr>
              <a:xfrm rot="5400000">
                <a:off x="6395558" y="-140276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DCA8D7ED-7C73-4B57-AE08-A4901ABF3F94}"/>
                  </a:ext>
                </a:extLst>
              </p:cNvPr>
              <p:cNvCxnSpPr/>
              <p:nvPr/>
            </p:nvCxnSpPr>
            <p:spPr>
              <a:xfrm rot="5400000">
                <a:off x="6395558" y="-104276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F66BA798-88C7-40FE-9B9D-17E991C98861}"/>
                  </a:ext>
                </a:extLst>
              </p:cNvPr>
              <p:cNvCxnSpPr/>
              <p:nvPr/>
            </p:nvCxnSpPr>
            <p:spPr>
              <a:xfrm rot="5400000">
                <a:off x="6395558" y="-68276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F2F9C7DF-93EA-4741-967F-388402B0F696}"/>
                  </a:ext>
                </a:extLst>
              </p:cNvPr>
              <p:cNvCxnSpPr/>
              <p:nvPr/>
            </p:nvCxnSpPr>
            <p:spPr>
              <a:xfrm rot="5400000">
                <a:off x="6395558" y="-321896"/>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C543008B-4921-40C2-8EA0-D414A40396F5}"/>
                  </a:ext>
                </a:extLst>
              </p:cNvPr>
              <p:cNvCxnSpPr/>
              <p:nvPr/>
            </p:nvCxnSpPr>
            <p:spPr>
              <a:xfrm rot="5400000">
                <a:off x="6395558" y="3810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F0852440-66CB-4BA5-9709-A445343B4C21}"/>
                  </a:ext>
                </a:extLst>
              </p:cNvPr>
              <p:cNvCxnSpPr/>
              <p:nvPr/>
            </p:nvCxnSpPr>
            <p:spPr>
              <a:xfrm rot="5400000">
                <a:off x="6395558" y="39810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A59633C3-CC93-4ADD-8839-2A55668AF317}"/>
                  </a:ext>
                </a:extLst>
              </p:cNvPr>
              <p:cNvCxnSpPr/>
              <p:nvPr/>
            </p:nvCxnSpPr>
            <p:spPr>
              <a:xfrm rot="5400000">
                <a:off x="6395558" y="75810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FE41DBCF-0F25-4A93-BA4E-A6BD05C675E2}"/>
                  </a:ext>
                </a:extLst>
              </p:cNvPr>
              <p:cNvCxnSpPr/>
              <p:nvPr/>
            </p:nvCxnSpPr>
            <p:spPr>
              <a:xfrm rot="5400000">
                <a:off x="6395558" y="1118383"/>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DB6C9488-5802-4718-9CE3-247EC10E4467}"/>
                  </a:ext>
                </a:extLst>
              </p:cNvPr>
              <p:cNvCxnSpPr/>
              <p:nvPr/>
            </p:nvCxnSpPr>
            <p:spPr>
              <a:xfrm rot="5400000">
                <a:off x="6395558" y="1478383"/>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B8F0C66C-E3AE-401B-AC5A-AB77949D36FB}"/>
                  </a:ext>
                </a:extLst>
              </p:cNvPr>
              <p:cNvCxnSpPr/>
              <p:nvPr/>
            </p:nvCxnSpPr>
            <p:spPr>
              <a:xfrm rot="5400000">
                <a:off x="6395558" y="1838383"/>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A48C382A-2141-4A6A-A6D5-8688207C4E2D}"/>
                  </a:ext>
                </a:extLst>
              </p:cNvPr>
              <p:cNvCxnSpPr/>
              <p:nvPr/>
            </p:nvCxnSpPr>
            <p:spPr>
              <a:xfrm rot="5400000">
                <a:off x="6395558" y="2199249"/>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3E67D4FA-3B9B-4E6A-A29C-ADED147A3CC8}"/>
                  </a:ext>
                </a:extLst>
              </p:cNvPr>
              <p:cNvCxnSpPr/>
              <p:nvPr/>
            </p:nvCxnSpPr>
            <p:spPr>
              <a:xfrm rot="5400000">
                <a:off x="6395558" y="255571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2CC891A3-F644-49F4-BA27-3EA8CFCCA835}"/>
                  </a:ext>
                </a:extLst>
              </p:cNvPr>
              <p:cNvCxnSpPr/>
              <p:nvPr/>
            </p:nvCxnSpPr>
            <p:spPr>
              <a:xfrm rot="5400000">
                <a:off x="6395558" y="291571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FAE0D5FB-2F0F-4A31-BFD9-7AC156D67627}"/>
                  </a:ext>
                </a:extLst>
              </p:cNvPr>
              <p:cNvCxnSpPr/>
              <p:nvPr/>
            </p:nvCxnSpPr>
            <p:spPr>
              <a:xfrm rot="5400000">
                <a:off x="6395558" y="327571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97A10381-BDBA-4F68-B200-DEAB07BAF90A}"/>
                  </a:ext>
                </a:extLst>
              </p:cNvPr>
              <p:cNvCxnSpPr/>
              <p:nvPr/>
            </p:nvCxnSpPr>
            <p:spPr>
              <a:xfrm rot="5400000">
                <a:off x="6395560" y="-5362417"/>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98" name="Group 97">
              <a:extLst>
                <a:ext uri="{FF2B5EF4-FFF2-40B4-BE49-F238E27FC236}">
                  <a16:creationId xmlns:a16="http://schemas.microsoft.com/office/drawing/2014/main" id="{7E85C885-E977-4EAC-903E-0841E2057C38}"/>
                </a:ext>
              </a:extLst>
            </p:cNvPr>
            <p:cNvGrpSpPr/>
            <p:nvPr/>
          </p:nvGrpSpPr>
          <p:grpSpPr>
            <a:xfrm>
              <a:off x="130914" y="825584"/>
              <a:ext cx="12599521" cy="8590870"/>
              <a:chOff x="-46510" y="1030910"/>
              <a:chExt cx="12599521" cy="8276360"/>
            </a:xfrm>
          </p:grpSpPr>
          <p:cxnSp>
            <p:nvCxnSpPr>
              <p:cNvPr id="99" name="Straight Connector 98">
                <a:extLst>
                  <a:ext uri="{FF2B5EF4-FFF2-40B4-BE49-F238E27FC236}">
                    <a16:creationId xmlns:a16="http://schemas.microsoft.com/office/drawing/2014/main" id="{BBBAF3EB-9120-4763-A5AC-4107ED2C9E05}"/>
                  </a:ext>
                </a:extLst>
              </p:cNvPr>
              <p:cNvCxnSpPr/>
              <p:nvPr/>
            </p:nvCxnSpPr>
            <p:spPr>
              <a:xfrm>
                <a:off x="-4651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E583B1E0-241C-4BC3-911A-37A8472CF3D4}"/>
                  </a:ext>
                </a:extLst>
              </p:cNvPr>
              <p:cNvCxnSpPr/>
              <p:nvPr/>
            </p:nvCxnSpPr>
            <p:spPr>
              <a:xfrm>
                <a:off x="31349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ACDD6257-C62B-4B24-AEA0-BC60E89C57BB}"/>
                  </a:ext>
                </a:extLst>
              </p:cNvPr>
              <p:cNvCxnSpPr/>
              <p:nvPr/>
            </p:nvCxnSpPr>
            <p:spPr>
              <a:xfrm>
                <a:off x="67349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183C4E0F-5057-4D61-9A11-3EF9DB3BDB30}"/>
                  </a:ext>
                </a:extLst>
              </p:cNvPr>
              <p:cNvCxnSpPr/>
              <p:nvPr/>
            </p:nvCxnSpPr>
            <p:spPr>
              <a:xfrm>
                <a:off x="103376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750BF342-30E4-4CC7-BA18-B1436D3BB4C3}"/>
                  </a:ext>
                </a:extLst>
              </p:cNvPr>
              <p:cNvCxnSpPr/>
              <p:nvPr/>
            </p:nvCxnSpPr>
            <p:spPr>
              <a:xfrm>
                <a:off x="139376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FE1BE168-5F24-4F40-A4BC-98A048C830E2}"/>
                  </a:ext>
                </a:extLst>
              </p:cNvPr>
              <p:cNvCxnSpPr/>
              <p:nvPr/>
            </p:nvCxnSpPr>
            <p:spPr>
              <a:xfrm>
                <a:off x="175376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E4DAAE8C-D5F1-4826-B0DD-01ECB8DDDAD4}"/>
                  </a:ext>
                </a:extLst>
              </p:cNvPr>
              <p:cNvCxnSpPr/>
              <p:nvPr/>
            </p:nvCxnSpPr>
            <p:spPr>
              <a:xfrm>
                <a:off x="211463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9E72BBE2-7411-4624-BF89-D0E77FC1115C}"/>
                  </a:ext>
                </a:extLst>
              </p:cNvPr>
              <p:cNvCxnSpPr/>
              <p:nvPr/>
            </p:nvCxnSpPr>
            <p:spPr>
              <a:xfrm>
                <a:off x="247110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2315814-2F86-4273-A41E-6783C0C6C693}"/>
                  </a:ext>
                </a:extLst>
              </p:cNvPr>
              <p:cNvCxnSpPr/>
              <p:nvPr/>
            </p:nvCxnSpPr>
            <p:spPr>
              <a:xfrm>
                <a:off x="283110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70D4A18E-B1B4-4A00-B4F1-AE1BBCCCA59F}"/>
                  </a:ext>
                </a:extLst>
              </p:cNvPr>
              <p:cNvCxnSpPr/>
              <p:nvPr/>
            </p:nvCxnSpPr>
            <p:spPr>
              <a:xfrm>
                <a:off x="319110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CF26852-F63D-4E63-8EB0-57EAE006E06D}"/>
                  </a:ext>
                </a:extLst>
              </p:cNvPr>
              <p:cNvCxnSpPr/>
              <p:nvPr/>
            </p:nvCxnSpPr>
            <p:spPr>
              <a:xfrm>
                <a:off x="355137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43132B70-9754-469C-8B41-BDA377F54401}"/>
                  </a:ext>
                </a:extLst>
              </p:cNvPr>
              <p:cNvCxnSpPr/>
              <p:nvPr/>
            </p:nvCxnSpPr>
            <p:spPr>
              <a:xfrm>
                <a:off x="391137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6C7EB48A-5222-4208-923D-FE2090241BF0}"/>
                  </a:ext>
                </a:extLst>
              </p:cNvPr>
              <p:cNvCxnSpPr/>
              <p:nvPr/>
            </p:nvCxnSpPr>
            <p:spPr>
              <a:xfrm>
                <a:off x="427137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A9153414-856E-406A-A1B6-39ECCE88C708}"/>
                  </a:ext>
                </a:extLst>
              </p:cNvPr>
              <p:cNvCxnSpPr/>
              <p:nvPr/>
            </p:nvCxnSpPr>
            <p:spPr>
              <a:xfrm>
                <a:off x="46322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71FE7BDF-E0A2-40B7-9062-6C978F302417}"/>
                  </a:ext>
                </a:extLst>
              </p:cNvPr>
              <p:cNvCxnSpPr/>
              <p:nvPr/>
            </p:nvCxnSpPr>
            <p:spPr>
              <a:xfrm>
                <a:off x="49922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2376E184-E0DB-4695-B087-7B35873DC964}"/>
                  </a:ext>
                </a:extLst>
              </p:cNvPr>
              <p:cNvCxnSpPr/>
              <p:nvPr/>
            </p:nvCxnSpPr>
            <p:spPr>
              <a:xfrm>
                <a:off x="53522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E8B03361-2625-4CDE-A9DB-8E355F7CDD60}"/>
                  </a:ext>
                </a:extLst>
              </p:cNvPr>
              <p:cNvCxnSpPr/>
              <p:nvPr/>
            </p:nvCxnSpPr>
            <p:spPr>
              <a:xfrm>
                <a:off x="57122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B80A0438-699D-4863-BA20-CEE41C854943}"/>
                  </a:ext>
                </a:extLst>
              </p:cNvPr>
              <p:cNvCxnSpPr/>
              <p:nvPr/>
            </p:nvCxnSpPr>
            <p:spPr>
              <a:xfrm>
                <a:off x="607252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03DF7558-0A05-4D39-9E96-96E98CA08C11}"/>
                  </a:ext>
                </a:extLst>
              </p:cNvPr>
              <p:cNvCxnSpPr/>
              <p:nvPr/>
            </p:nvCxnSpPr>
            <p:spPr>
              <a:xfrm>
                <a:off x="643252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0C76C4E1-E009-41E6-870E-6CF8E3AFE546}"/>
                  </a:ext>
                </a:extLst>
              </p:cNvPr>
              <p:cNvCxnSpPr/>
              <p:nvPr/>
            </p:nvCxnSpPr>
            <p:spPr>
              <a:xfrm>
                <a:off x="679252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6816380F-44CC-4D92-AF8B-6C2323FC0D98}"/>
                  </a:ext>
                </a:extLst>
              </p:cNvPr>
              <p:cNvCxnSpPr/>
              <p:nvPr/>
            </p:nvCxnSpPr>
            <p:spPr>
              <a:xfrm>
                <a:off x="715339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4333CD4B-0DCE-4A31-A768-2DD6176E007D}"/>
                  </a:ext>
                </a:extLst>
              </p:cNvPr>
              <p:cNvCxnSpPr/>
              <p:nvPr/>
            </p:nvCxnSpPr>
            <p:spPr>
              <a:xfrm>
                <a:off x="750985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1C6B27BA-DECD-45DA-B720-5CC24ADA3ECF}"/>
                  </a:ext>
                </a:extLst>
              </p:cNvPr>
              <p:cNvCxnSpPr/>
              <p:nvPr/>
            </p:nvCxnSpPr>
            <p:spPr>
              <a:xfrm>
                <a:off x="786985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4353B68F-F1D0-44D3-B17F-40DF30F46E7D}"/>
                  </a:ext>
                </a:extLst>
              </p:cNvPr>
              <p:cNvCxnSpPr/>
              <p:nvPr/>
            </p:nvCxnSpPr>
            <p:spPr>
              <a:xfrm>
                <a:off x="822985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AE8B29DE-3FB6-4C5F-8E8B-73C084089B0E}"/>
                  </a:ext>
                </a:extLst>
              </p:cNvPr>
              <p:cNvCxnSpPr/>
              <p:nvPr/>
            </p:nvCxnSpPr>
            <p:spPr>
              <a:xfrm>
                <a:off x="859013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A38D6B22-5478-41CD-9A60-A35784F292FC}"/>
                  </a:ext>
                </a:extLst>
              </p:cNvPr>
              <p:cNvCxnSpPr/>
              <p:nvPr/>
            </p:nvCxnSpPr>
            <p:spPr>
              <a:xfrm>
                <a:off x="895013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374E2968-CDF3-43C7-9B14-D4124B05BD3C}"/>
                  </a:ext>
                </a:extLst>
              </p:cNvPr>
              <p:cNvCxnSpPr/>
              <p:nvPr/>
            </p:nvCxnSpPr>
            <p:spPr>
              <a:xfrm>
                <a:off x="931013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E5710038-FAF6-4B32-A519-DEFAD4870FFC}"/>
                  </a:ext>
                </a:extLst>
              </p:cNvPr>
              <p:cNvCxnSpPr/>
              <p:nvPr/>
            </p:nvCxnSpPr>
            <p:spPr>
              <a:xfrm>
                <a:off x="967100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8C21917B-B8EA-43A4-85FD-8C793B8038DE}"/>
                  </a:ext>
                </a:extLst>
              </p:cNvPr>
              <p:cNvCxnSpPr/>
              <p:nvPr/>
            </p:nvCxnSpPr>
            <p:spPr>
              <a:xfrm>
                <a:off x="10031866"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BF1A2BF1-48A6-4D7A-B76A-9CCB587D82E1}"/>
                  </a:ext>
                </a:extLst>
              </p:cNvPr>
              <p:cNvCxnSpPr/>
              <p:nvPr/>
            </p:nvCxnSpPr>
            <p:spPr>
              <a:xfrm>
                <a:off x="10391866"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A9A5D1AA-080B-4C85-A733-9C721469FDCA}"/>
                  </a:ext>
                </a:extLst>
              </p:cNvPr>
              <p:cNvCxnSpPr/>
              <p:nvPr/>
            </p:nvCxnSpPr>
            <p:spPr>
              <a:xfrm>
                <a:off x="10751866"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D084F10A-1817-40A5-9F25-4E6A8C444DD6}"/>
                  </a:ext>
                </a:extLst>
              </p:cNvPr>
              <p:cNvCxnSpPr/>
              <p:nvPr/>
            </p:nvCxnSpPr>
            <p:spPr>
              <a:xfrm>
                <a:off x="111121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5860D02F-F5F3-40C9-8A3F-2A5C850DD0C9}"/>
                  </a:ext>
                </a:extLst>
              </p:cNvPr>
              <p:cNvCxnSpPr/>
              <p:nvPr/>
            </p:nvCxnSpPr>
            <p:spPr>
              <a:xfrm>
                <a:off x="114721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269F56CA-11DD-47C4-80CB-316B750396F6}"/>
                  </a:ext>
                </a:extLst>
              </p:cNvPr>
              <p:cNvCxnSpPr/>
              <p:nvPr/>
            </p:nvCxnSpPr>
            <p:spPr>
              <a:xfrm>
                <a:off x="118321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0EB991A5-9E1C-4F08-A144-EA44E1F92A93}"/>
                  </a:ext>
                </a:extLst>
              </p:cNvPr>
              <p:cNvCxnSpPr/>
              <p:nvPr/>
            </p:nvCxnSpPr>
            <p:spPr>
              <a:xfrm>
                <a:off x="12193011"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77485C39-C93D-497F-B1EA-68C84A495D6B}"/>
                  </a:ext>
                </a:extLst>
              </p:cNvPr>
              <p:cNvCxnSpPr/>
              <p:nvPr/>
            </p:nvCxnSpPr>
            <p:spPr>
              <a:xfrm>
                <a:off x="12553011"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grpSp>
      <p:sp>
        <p:nvSpPr>
          <p:cNvPr id="80" name="TextBox 79">
            <a:extLst>
              <a:ext uri="{FF2B5EF4-FFF2-40B4-BE49-F238E27FC236}">
                <a16:creationId xmlns:a16="http://schemas.microsoft.com/office/drawing/2014/main" id="{8408D3D2-68A0-4AD9-B391-8AAEF1FBD2BA}"/>
              </a:ext>
            </a:extLst>
          </p:cNvPr>
          <p:cNvSpPr txBox="1"/>
          <p:nvPr userDrawn="1"/>
        </p:nvSpPr>
        <p:spPr>
          <a:xfrm>
            <a:off x="10117246" y="105245"/>
            <a:ext cx="1473957" cy="523220"/>
          </a:xfrm>
          <a:prstGeom prst="rect">
            <a:avLst/>
          </a:prstGeom>
          <a:noFill/>
        </p:spPr>
        <p:txBody>
          <a:bodyPr wrap="square" rtlCol="0">
            <a:spAutoFit/>
          </a:bodyPr>
          <a:lstStyle/>
          <a:p>
            <a:r>
              <a:rPr lang="en-GB" sz="1400" dirty="0"/>
              <a:t>A3 printed scale</a:t>
            </a:r>
          </a:p>
          <a:p>
            <a:r>
              <a:rPr lang="en-GB" sz="1400" dirty="0"/>
              <a:t>1 cm = 0.66m </a:t>
            </a:r>
          </a:p>
        </p:txBody>
      </p:sp>
      <p:grpSp>
        <p:nvGrpSpPr>
          <p:cNvPr id="81" name="Group 80">
            <a:extLst>
              <a:ext uri="{FF2B5EF4-FFF2-40B4-BE49-F238E27FC236}">
                <a16:creationId xmlns:a16="http://schemas.microsoft.com/office/drawing/2014/main" id="{BCE0FE96-094D-4576-9454-6306C674A218}"/>
              </a:ext>
            </a:extLst>
          </p:cNvPr>
          <p:cNvGrpSpPr/>
          <p:nvPr userDrawn="1"/>
        </p:nvGrpSpPr>
        <p:grpSpPr>
          <a:xfrm>
            <a:off x="11901790" y="37005"/>
            <a:ext cx="763200" cy="687600"/>
            <a:chOff x="4573594" y="1605565"/>
            <a:chExt cx="763200" cy="687600"/>
          </a:xfrm>
        </p:grpSpPr>
        <p:sp>
          <p:nvSpPr>
            <p:cNvPr id="82" name="Rectangle 81">
              <a:extLst>
                <a:ext uri="{FF2B5EF4-FFF2-40B4-BE49-F238E27FC236}">
                  <a16:creationId xmlns:a16="http://schemas.microsoft.com/office/drawing/2014/main" id="{24C4DB8B-4E14-4CE5-A963-5E72A07EFEB1}"/>
                </a:ext>
              </a:extLst>
            </p:cNvPr>
            <p:cNvSpPr/>
            <p:nvPr/>
          </p:nvSpPr>
          <p:spPr>
            <a:xfrm>
              <a:off x="4573594" y="1605565"/>
              <a:ext cx="763200" cy="687600"/>
            </a:xfrm>
            <a:prstGeom prst="rect">
              <a:avLst/>
            </a:prstGeom>
            <a:solidFill>
              <a:schemeClr val="bg1"/>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60" name="Group 159">
              <a:extLst>
                <a:ext uri="{FF2B5EF4-FFF2-40B4-BE49-F238E27FC236}">
                  <a16:creationId xmlns:a16="http://schemas.microsoft.com/office/drawing/2014/main" id="{795086FE-C3D1-499D-9B84-6AE647945729}"/>
                </a:ext>
              </a:extLst>
            </p:cNvPr>
            <p:cNvGrpSpPr/>
            <p:nvPr/>
          </p:nvGrpSpPr>
          <p:grpSpPr>
            <a:xfrm>
              <a:off x="4805280" y="1709381"/>
              <a:ext cx="299829" cy="479967"/>
              <a:chOff x="3739487" y="4800600"/>
              <a:chExt cx="1980000" cy="3166277"/>
            </a:xfrm>
          </p:grpSpPr>
          <p:sp>
            <p:nvSpPr>
              <p:cNvPr id="161" name="Rectangle 160">
                <a:extLst>
                  <a:ext uri="{FF2B5EF4-FFF2-40B4-BE49-F238E27FC236}">
                    <a16:creationId xmlns:a16="http://schemas.microsoft.com/office/drawing/2014/main" id="{12967DBE-C9E6-42B4-A804-BD13AC18FD01}"/>
                  </a:ext>
                </a:extLst>
              </p:cNvPr>
              <p:cNvSpPr/>
              <p:nvPr/>
            </p:nvSpPr>
            <p:spPr>
              <a:xfrm>
                <a:off x="3739487" y="4800600"/>
                <a:ext cx="1980000" cy="1656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2" name="Rectangle 161">
                <a:extLst>
                  <a:ext uri="{FF2B5EF4-FFF2-40B4-BE49-F238E27FC236}">
                    <a16:creationId xmlns:a16="http://schemas.microsoft.com/office/drawing/2014/main" id="{487FF00E-2A32-416F-A74D-FF97EE771495}"/>
                  </a:ext>
                </a:extLst>
              </p:cNvPr>
              <p:cNvSpPr/>
              <p:nvPr/>
            </p:nvSpPr>
            <p:spPr>
              <a:xfrm>
                <a:off x="3916907" y="6532127"/>
                <a:ext cx="1625160" cy="1359224"/>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3" name="Rectangle 162">
                <a:extLst>
                  <a:ext uri="{FF2B5EF4-FFF2-40B4-BE49-F238E27FC236}">
                    <a16:creationId xmlns:a16="http://schemas.microsoft.com/office/drawing/2014/main" id="{52FECBFF-156E-4383-A562-976800A14ABA}"/>
                  </a:ext>
                </a:extLst>
              </p:cNvPr>
              <p:cNvSpPr/>
              <p:nvPr/>
            </p:nvSpPr>
            <p:spPr>
              <a:xfrm>
                <a:off x="3916907" y="7891350"/>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64" name="TextBox 163">
            <a:extLst>
              <a:ext uri="{FF2B5EF4-FFF2-40B4-BE49-F238E27FC236}">
                <a16:creationId xmlns:a16="http://schemas.microsoft.com/office/drawing/2014/main" id="{7720758A-F317-4AEF-A422-CC54202B0673}"/>
              </a:ext>
            </a:extLst>
          </p:cNvPr>
          <p:cNvSpPr txBox="1"/>
          <p:nvPr userDrawn="1"/>
        </p:nvSpPr>
        <p:spPr>
          <a:xfrm>
            <a:off x="487604" y="25955"/>
            <a:ext cx="7240619" cy="707886"/>
          </a:xfrm>
          <a:prstGeom prst="rect">
            <a:avLst/>
          </a:prstGeom>
          <a:noFill/>
        </p:spPr>
        <p:txBody>
          <a:bodyPr wrap="square" rtlCol="0">
            <a:spAutoFit/>
          </a:bodyPr>
          <a:lstStyle/>
          <a:p>
            <a:r>
              <a:rPr lang="en-GB" sz="4000" dirty="0"/>
              <a:t>RSM 151</a:t>
            </a:r>
            <a:endParaRPr lang="en-GB" sz="4000" u="none" dirty="0"/>
          </a:p>
        </p:txBody>
      </p:sp>
      <p:pic>
        <p:nvPicPr>
          <p:cNvPr id="165" name="Picture 164">
            <a:extLst>
              <a:ext uri="{FF2B5EF4-FFF2-40B4-BE49-F238E27FC236}">
                <a16:creationId xmlns:a16="http://schemas.microsoft.com/office/drawing/2014/main" id="{A82FBCF0-22CE-472F-B01D-8B178CCDE54A}"/>
              </a:ext>
            </a:extLst>
          </p:cNvPr>
          <p:cNvPicPr>
            <a:picLocks noChangeAspect="1"/>
          </p:cNvPicPr>
          <p:nvPr userDrawn="1"/>
        </p:nvPicPr>
        <p:blipFill>
          <a:blip r:embed="rId2">
            <a:clrChange>
              <a:clrFrom>
                <a:srgbClr val="FFFFFF"/>
              </a:clrFrom>
              <a:clrTo>
                <a:srgbClr val="FFFFFF">
                  <a:alpha val="0"/>
                </a:srgbClr>
              </a:clrTo>
            </a:clrChange>
          </a:blip>
          <a:stretch>
            <a:fillRect/>
          </a:stretch>
        </p:blipFill>
        <p:spPr>
          <a:xfrm>
            <a:off x="740000" y="1091821"/>
            <a:ext cx="11525196" cy="8084024"/>
          </a:xfrm>
          <a:prstGeom prst="rect">
            <a:avLst/>
          </a:prstGeom>
        </p:spPr>
      </p:pic>
      <p:sp>
        <p:nvSpPr>
          <p:cNvPr id="166" name="TextBox 165">
            <a:extLst>
              <a:ext uri="{FF2B5EF4-FFF2-40B4-BE49-F238E27FC236}">
                <a16:creationId xmlns:a16="http://schemas.microsoft.com/office/drawing/2014/main" id="{8DC1E4C9-3D0C-4FA8-9D2E-518E9B5FEB06}"/>
              </a:ext>
            </a:extLst>
          </p:cNvPr>
          <p:cNvSpPr txBox="1"/>
          <p:nvPr userDrawn="1"/>
        </p:nvSpPr>
        <p:spPr>
          <a:xfrm>
            <a:off x="5370584" y="299763"/>
            <a:ext cx="2988859" cy="338554"/>
          </a:xfrm>
          <a:prstGeom prst="rect">
            <a:avLst/>
          </a:prstGeom>
          <a:noFill/>
        </p:spPr>
        <p:txBody>
          <a:bodyPr wrap="square" rtlCol="0">
            <a:spAutoFit/>
          </a:bodyPr>
          <a:lstStyle/>
          <a:p>
            <a:r>
              <a:rPr lang="en-GB" sz="1600" u="sng" dirty="0"/>
              <a:t>Scale check</a:t>
            </a:r>
            <a:r>
              <a:rPr lang="en-GB" sz="1600" dirty="0"/>
              <a:t>: 18.5m = 27.3cm</a:t>
            </a:r>
          </a:p>
        </p:txBody>
      </p:sp>
    </p:spTree>
    <p:extLst>
      <p:ext uri="{BB962C8B-B14F-4D97-AF65-F5344CB8AC3E}">
        <p14:creationId xmlns:p14="http://schemas.microsoft.com/office/powerpoint/2010/main" val="21540287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77BFD-E183-4E36-9D71-E54124999383}"/>
              </a:ext>
            </a:extLst>
          </p:cNvPr>
          <p:cNvSpPr>
            <a:spLocks noGrp="1"/>
          </p:cNvSpPr>
          <p:nvPr>
            <p:ph type="title"/>
          </p:nvPr>
        </p:nvSpPr>
        <p:spPr>
          <a:xfrm>
            <a:off x="880110" y="358776"/>
            <a:ext cx="11041380" cy="542924"/>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F2494C3-E5E4-40B1-B388-59E2D6374A2F}"/>
              </a:ext>
            </a:extLst>
          </p:cNvPr>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2C7867-CA84-4D41-99F3-3664DA93B7A2}"/>
              </a:ext>
            </a:extLst>
          </p:cNvPr>
          <p:cNvSpPr>
            <a:spLocks noGrp="1"/>
          </p:cNvSpPr>
          <p:nvPr>
            <p:ph type="dt" sz="half" idx="2"/>
          </p:nvPr>
        </p:nvSpPr>
        <p:spPr>
          <a:xfrm>
            <a:off x="880110" y="8898891"/>
            <a:ext cx="2880360" cy="511175"/>
          </a:xfrm>
          <a:prstGeom prst="rect">
            <a:avLst/>
          </a:prstGeom>
        </p:spPr>
        <p:txBody>
          <a:bodyPr vert="horz" lIns="91440" tIns="45720" rIns="91440" bIns="45720" rtlCol="0" anchor="ctr"/>
          <a:lstStyle>
            <a:lvl1pPr algn="l">
              <a:defRPr sz="1200">
                <a:solidFill>
                  <a:schemeClr val="tx1">
                    <a:tint val="75000"/>
                  </a:schemeClr>
                </a:solidFill>
              </a:defRPr>
            </a:lvl1pPr>
          </a:lstStyle>
          <a:p>
            <a:fld id="{81D2C8E3-7EA7-4624-AD98-70A636E40EC4}" type="datetimeFigureOut">
              <a:rPr lang="en-GB" smtClean="0"/>
              <a:t>29/05/2019</a:t>
            </a:fld>
            <a:endParaRPr lang="en-GB"/>
          </a:p>
        </p:txBody>
      </p:sp>
      <p:sp>
        <p:nvSpPr>
          <p:cNvPr id="5" name="Footer Placeholder 4">
            <a:extLst>
              <a:ext uri="{FF2B5EF4-FFF2-40B4-BE49-F238E27FC236}">
                <a16:creationId xmlns:a16="http://schemas.microsoft.com/office/drawing/2014/main" id="{DF08CF46-E967-4D07-8F2D-9CD0FB6149F7}"/>
              </a:ext>
            </a:extLst>
          </p:cNvPr>
          <p:cNvSpPr>
            <a:spLocks noGrp="1"/>
          </p:cNvSpPr>
          <p:nvPr>
            <p:ph type="ftr" sz="quarter" idx="3"/>
          </p:nvPr>
        </p:nvSpPr>
        <p:spPr>
          <a:xfrm>
            <a:off x="4240530" y="8898891"/>
            <a:ext cx="4320540" cy="5111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71CF6C9-6007-4580-9F29-21703EAFB958}"/>
              </a:ext>
            </a:extLst>
          </p:cNvPr>
          <p:cNvSpPr>
            <a:spLocks noGrp="1"/>
          </p:cNvSpPr>
          <p:nvPr>
            <p:ph type="sldNum" sz="quarter" idx="4"/>
          </p:nvPr>
        </p:nvSpPr>
        <p:spPr>
          <a:xfrm>
            <a:off x="9041130" y="8898891"/>
            <a:ext cx="2880360" cy="511175"/>
          </a:xfrm>
          <a:prstGeom prst="rect">
            <a:avLst/>
          </a:prstGeom>
        </p:spPr>
        <p:txBody>
          <a:bodyPr vert="horz" lIns="91440" tIns="45720" rIns="91440" bIns="45720" rtlCol="0" anchor="ctr"/>
          <a:lstStyle>
            <a:lvl1pPr algn="r">
              <a:defRPr sz="1200">
                <a:solidFill>
                  <a:schemeClr val="tx1">
                    <a:tint val="75000"/>
                  </a:schemeClr>
                </a:solidFill>
              </a:defRPr>
            </a:lvl1pPr>
          </a:lstStyle>
          <a:p>
            <a:fld id="{2C07F239-F641-4728-B9EB-3EFDE894F4BE}" type="slidenum">
              <a:rPr lang="en-GB" smtClean="0"/>
              <a:t>‹#›</a:t>
            </a:fld>
            <a:endParaRPr lang="en-GB"/>
          </a:p>
        </p:txBody>
      </p:sp>
    </p:spTree>
    <p:extLst>
      <p:ext uri="{BB962C8B-B14F-4D97-AF65-F5344CB8AC3E}">
        <p14:creationId xmlns:p14="http://schemas.microsoft.com/office/powerpoint/2010/main" val="506173721"/>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17A7F1F-0F98-40D4-8B34-0796F308D818}"/>
              </a:ext>
            </a:extLst>
          </p:cNvPr>
          <p:cNvSpPr/>
          <p:nvPr/>
        </p:nvSpPr>
        <p:spPr>
          <a:xfrm rot="16200000">
            <a:off x="829892" y="2569788"/>
            <a:ext cx="2844800" cy="1616823"/>
          </a:xfrm>
          <a:prstGeom prst="rect">
            <a:avLst/>
          </a:prstGeom>
          <a:solidFill>
            <a:schemeClr val="accent6">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GB" dirty="0"/>
              <a:t>Invigilation area</a:t>
            </a:r>
          </a:p>
        </p:txBody>
      </p:sp>
      <p:sp>
        <p:nvSpPr>
          <p:cNvPr id="13" name="Rectangle 12">
            <a:extLst>
              <a:ext uri="{FF2B5EF4-FFF2-40B4-BE49-F238E27FC236}">
                <a16:creationId xmlns:a16="http://schemas.microsoft.com/office/drawing/2014/main" id="{9C7BF5C6-BD23-4D3F-BBE8-7A84A36CF1F4}"/>
              </a:ext>
            </a:extLst>
          </p:cNvPr>
          <p:cNvSpPr/>
          <p:nvPr/>
        </p:nvSpPr>
        <p:spPr>
          <a:xfrm>
            <a:off x="4025900" y="7975600"/>
            <a:ext cx="2146300" cy="601200"/>
          </a:xfrm>
          <a:prstGeom prst="rect">
            <a:avLst/>
          </a:prstGeom>
          <a:solidFill>
            <a:schemeClr val="bg1">
              <a:lumMod val="7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Rock Collection</a:t>
            </a:r>
          </a:p>
        </p:txBody>
      </p:sp>
      <p:sp>
        <p:nvSpPr>
          <p:cNvPr id="14" name="Rectangle 13">
            <a:extLst>
              <a:ext uri="{FF2B5EF4-FFF2-40B4-BE49-F238E27FC236}">
                <a16:creationId xmlns:a16="http://schemas.microsoft.com/office/drawing/2014/main" id="{A2AAB7E8-DA67-4750-9CF2-FEBC4D3C0695}"/>
              </a:ext>
            </a:extLst>
          </p:cNvPr>
          <p:cNvSpPr/>
          <p:nvPr/>
        </p:nvSpPr>
        <p:spPr>
          <a:xfrm>
            <a:off x="2183979" y="7975600"/>
            <a:ext cx="855350" cy="601200"/>
          </a:xfrm>
          <a:prstGeom prst="rect">
            <a:avLst/>
          </a:prstGeom>
          <a:solidFill>
            <a:schemeClr val="bg1">
              <a:lumMod val="7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R.C</a:t>
            </a:r>
          </a:p>
        </p:txBody>
      </p:sp>
      <p:sp>
        <p:nvSpPr>
          <p:cNvPr id="15" name="Rectangle 14">
            <a:extLst>
              <a:ext uri="{FF2B5EF4-FFF2-40B4-BE49-F238E27FC236}">
                <a16:creationId xmlns:a16="http://schemas.microsoft.com/office/drawing/2014/main" id="{5DC0BCB4-647C-4001-9B24-5B0A7CEC1EB4}"/>
              </a:ext>
            </a:extLst>
          </p:cNvPr>
          <p:cNvSpPr/>
          <p:nvPr/>
        </p:nvSpPr>
        <p:spPr>
          <a:xfrm>
            <a:off x="3039329" y="7700400"/>
            <a:ext cx="986571" cy="601200"/>
          </a:xfrm>
          <a:prstGeom prst="rect">
            <a:avLst/>
          </a:prstGeom>
          <a:solidFill>
            <a:schemeClr val="bg1">
              <a:lumMod val="7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R.C</a:t>
            </a:r>
          </a:p>
        </p:txBody>
      </p:sp>
      <p:sp>
        <p:nvSpPr>
          <p:cNvPr id="16" name="Rectangle 15">
            <a:extLst>
              <a:ext uri="{FF2B5EF4-FFF2-40B4-BE49-F238E27FC236}">
                <a16:creationId xmlns:a16="http://schemas.microsoft.com/office/drawing/2014/main" id="{FDB18E7A-DCA3-4060-8D81-B3FA993816D4}"/>
              </a:ext>
            </a:extLst>
          </p:cNvPr>
          <p:cNvSpPr/>
          <p:nvPr/>
        </p:nvSpPr>
        <p:spPr>
          <a:xfrm>
            <a:off x="11125319" y="2413000"/>
            <a:ext cx="273600" cy="3086100"/>
          </a:xfrm>
          <a:prstGeom prst="rect">
            <a:avLst/>
          </a:prstGeom>
          <a:solidFill>
            <a:schemeClr val="bg1">
              <a:lumMod val="7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lumMod val="20000"/>
                  <a:lumOff val="80000"/>
                </a:schemeClr>
              </a:solidFill>
            </a:endParaRPr>
          </a:p>
        </p:txBody>
      </p:sp>
      <p:grpSp>
        <p:nvGrpSpPr>
          <p:cNvPr id="65" name="Group 64">
            <a:extLst>
              <a:ext uri="{FF2B5EF4-FFF2-40B4-BE49-F238E27FC236}">
                <a16:creationId xmlns:a16="http://schemas.microsoft.com/office/drawing/2014/main" id="{73F13A76-2958-41B4-B461-02E2F6156E96}"/>
              </a:ext>
            </a:extLst>
          </p:cNvPr>
          <p:cNvGrpSpPr/>
          <p:nvPr/>
        </p:nvGrpSpPr>
        <p:grpSpPr>
          <a:xfrm>
            <a:off x="9546207" y="2460403"/>
            <a:ext cx="900000" cy="5010942"/>
            <a:chOff x="9546207" y="2460403"/>
            <a:chExt cx="900000" cy="5010942"/>
          </a:xfrm>
        </p:grpSpPr>
        <p:grpSp>
          <p:nvGrpSpPr>
            <p:cNvPr id="10" name="Group 9">
              <a:extLst>
                <a:ext uri="{FF2B5EF4-FFF2-40B4-BE49-F238E27FC236}">
                  <a16:creationId xmlns:a16="http://schemas.microsoft.com/office/drawing/2014/main" id="{05422868-324A-4E51-9C29-153ADC1DAD6C}"/>
                </a:ext>
              </a:extLst>
            </p:cNvPr>
            <p:cNvGrpSpPr/>
            <p:nvPr/>
          </p:nvGrpSpPr>
          <p:grpSpPr>
            <a:xfrm rot="16200000">
              <a:off x="9504807" y="6529945"/>
              <a:ext cx="982800" cy="900000"/>
              <a:chOff x="2817354" y="2751061"/>
              <a:chExt cx="982800" cy="900000"/>
            </a:xfrm>
          </p:grpSpPr>
          <p:grpSp>
            <p:nvGrpSpPr>
              <p:cNvPr id="2" name="Group 1">
                <a:extLst>
                  <a:ext uri="{FF2B5EF4-FFF2-40B4-BE49-F238E27FC236}">
                    <a16:creationId xmlns:a16="http://schemas.microsoft.com/office/drawing/2014/main" id="{FF636931-FD9D-4093-AE6D-CB09A904A627}"/>
                  </a:ext>
                </a:extLst>
              </p:cNvPr>
              <p:cNvGrpSpPr/>
              <p:nvPr/>
            </p:nvGrpSpPr>
            <p:grpSpPr>
              <a:xfrm>
                <a:off x="2817354" y="2751061"/>
                <a:ext cx="982800" cy="900000"/>
                <a:chOff x="4805279" y="1608740"/>
                <a:chExt cx="982800" cy="900000"/>
              </a:xfrm>
            </p:grpSpPr>
            <p:sp>
              <p:nvSpPr>
                <p:cNvPr id="3" name="Rectangle 2">
                  <a:extLst>
                    <a:ext uri="{FF2B5EF4-FFF2-40B4-BE49-F238E27FC236}">
                      <a16:creationId xmlns:a16="http://schemas.microsoft.com/office/drawing/2014/main" id="{3B8E48F1-8DD7-4F97-A60E-493503E976A4}"/>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3">
                  <a:extLst>
                    <a:ext uri="{FF2B5EF4-FFF2-40B4-BE49-F238E27FC236}">
                      <a16:creationId xmlns:a16="http://schemas.microsoft.com/office/drawing/2014/main" id="{0A193F3A-9350-482E-84D4-A400E8E138F2}"/>
                    </a:ext>
                  </a:extLst>
                </p:cNvPr>
                <p:cNvGrpSpPr/>
                <p:nvPr/>
              </p:nvGrpSpPr>
              <p:grpSpPr>
                <a:xfrm>
                  <a:off x="4805279" y="1709381"/>
                  <a:ext cx="982800" cy="661313"/>
                  <a:chOff x="3739480" y="4800600"/>
                  <a:chExt cx="6490179" cy="4362591"/>
                </a:xfrm>
              </p:grpSpPr>
              <p:sp>
                <p:nvSpPr>
                  <p:cNvPr id="5" name="Rectangle 4">
                    <a:extLst>
                      <a:ext uri="{FF2B5EF4-FFF2-40B4-BE49-F238E27FC236}">
                        <a16:creationId xmlns:a16="http://schemas.microsoft.com/office/drawing/2014/main" id="{981CD528-D8AD-4E02-BCD0-FF5B0436E6D1}"/>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a16="http://schemas.microsoft.com/office/drawing/2014/main" id="{DBE8447D-A961-4CB1-8756-FC2DBBF81AA4}"/>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CF5CDF80-302F-43BF-80C6-AADFA7C3D39F}"/>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8" name="Rectangle 7">
                <a:extLst>
                  <a:ext uri="{FF2B5EF4-FFF2-40B4-BE49-F238E27FC236}">
                    <a16:creationId xmlns:a16="http://schemas.microsoft.com/office/drawing/2014/main" id="{2A01F73F-A209-46DB-A1A4-265AED3F1976}"/>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2DD9374A-4E9D-476F-8F5F-A8F978A8793B}"/>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a:extLst>
                <a:ext uri="{FF2B5EF4-FFF2-40B4-BE49-F238E27FC236}">
                  <a16:creationId xmlns:a16="http://schemas.microsoft.com/office/drawing/2014/main" id="{A0E543BB-1AC0-4D8D-B76D-AFF3045EC64F}"/>
                </a:ext>
              </a:extLst>
            </p:cNvPr>
            <p:cNvGrpSpPr/>
            <p:nvPr/>
          </p:nvGrpSpPr>
          <p:grpSpPr>
            <a:xfrm rot="16200000">
              <a:off x="9504807" y="3508839"/>
              <a:ext cx="982800" cy="900000"/>
              <a:chOff x="2817354" y="2751061"/>
              <a:chExt cx="982800" cy="900000"/>
            </a:xfrm>
          </p:grpSpPr>
          <p:grpSp>
            <p:nvGrpSpPr>
              <p:cNvPr id="20" name="Group 19">
                <a:extLst>
                  <a:ext uri="{FF2B5EF4-FFF2-40B4-BE49-F238E27FC236}">
                    <a16:creationId xmlns:a16="http://schemas.microsoft.com/office/drawing/2014/main" id="{9BEE1675-5978-470A-BE19-0C20EABB4503}"/>
                  </a:ext>
                </a:extLst>
              </p:cNvPr>
              <p:cNvGrpSpPr/>
              <p:nvPr/>
            </p:nvGrpSpPr>
            <p:grpSpPr>
              <a:xfrm>
                <a:off x="2817354" y="2751061"/>
                <a:ext cx="982800" cy="900000"/>
                <a:chOff x="4805279" y="1608740"/>
                <a:chExt cx="982800" cy="900000"/>
              </a:xfrm>
            </p:grpSpPr>
            <p:sp>
              <p:nvSpPr>
                <p:cNvPr id="23" name="Rectangle 22">
                  <a:extLst>
                    <a:ext uri="{FF2B5EF4-FFF2-40B4-BE49-F238E27FC236}">
                      <a16:creationId xmlns:a16="http://schemas.microsoft.com/office/drawing/2014/main" id="{E2384198-C36A-4C2C-A840-B9F11FE90A34}"/>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4" name="Group 23">
                  <a:extLst>
                    <a:ext uri="{FF2B5EF4-FFF2-40B4-BE49-F238E27FC236}">
                      <a16:creationId xmlns:a16="http://schemas.microsoft.com/office/drawing/2014/main" id="{409A278A-7AE5-43E3-973B-E74A95C31D22}"/>
                    </a:ext>
                  </a:extLst>
                </p:cNvPr>
                <p:cNvGrpSpPr/>
                <p:nvPr/>
              </p:nvGrpSpPr>
              <p:grpSpPr>
                <a:xfrm>
                  <a:off x="4805279" y="1709381"/>
                  <a:ext cx="982800" cy="661313"/>
                  <a:chOff x="3739480" y="4800600"/>
                  <a:chExt cx="6490179" cy="4362591"/>
                </a:xfrm>
              </p:grpSpPr>
              <p:sp>
                <p:nvSpPr>
                  <p:cNvPr id="25" name="Rectangle 24">
                    <a:extLst>
                      <a:ext uri="{FF2B5EF4-FFF2-40B4-BE49-F238E27FC236}">
                        <a16:creationId xmlns:a16="http://schemas.microsoft.com/office/drawing/2014/main" id="{EC939386-DE31-4E26-B470-4667DDC60591}"/>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 name="Rectangle 25">
                    <a:extLst>
                      <a:ext uri="{FF2B5EF4-FFF2-40B4-BE49-F238E27FC236}">
                        <a16:creationId xmlns:a16="http://schemas.microsoft.com/office/drawing/2014/main" id="{221C70E8-49C6-4EE1-9FE6-AF79CE4BF6CE}"/>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 name="Rectangle 26">
                    <a:extLst>
                      <a:ext uri="{FF2B5EF4-FFF2-40B4-BE49-F238E27FC236}">
                        <a16:creationId xmlns:a16="http://schemas.microsoft.com/office/drawing/2014/main" id="{6562D775-170E-4297-B9CF-AE88D2EF458F}"/>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1" name="Rectangle 20">
                <a:extLst>
                  <a:ext uri="{FF2B5EF4-FFF2-40B4-BE49-F238E27FC236}">
                    <a16:creationId xmlns:a16="http://schemas.microsoft.com/office/drawing/2014/main" id="{2CCFE498-A896-4F89-BF66-B7B78248C1D9}"/>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9F240BE3-5EBE-4563-B158-A5D294480AB4}"/>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8" name="Group 27">
              <a:extLst>
                <a:ext uri="{FF2B5EF4-FFF2-40B4-BE49-F238E27FC236}">
                  <a16:creationId xmlns:a16="http://schemas.microsoft.com/office/drawing/2014/main" id="{6D2EAD4B-22C3-4F5A-80DC-6435D05796B7}"/>
                </a:ext>
              </a:extLst>
            </p:cNvPr>
            <p:cNvGrpSpPr/>
            <p:nvPr/>
          </p:nvGrpSpPr>
          <p:grpSpPr>
            <a:xfrm rot="16200000">
              <a:off x="9504807" y="2501803"/>
              <a:ext cx="982800" cy="900000"/>
              <a:chOff x="2817354" y="2751061"/>
              <a:chExt cx="982800" cy="900000"/>
            </a:xfrm>
          </p:grpSpPr>
          <p:grpSp>
            <p:nvGrpSpPr>
              <p:cNvPr id="29" name="Group 28">
                <a:extLst>
                  <a:ext uri="{FF2B5EF4-FFF2-40B4-BE49-F238E27FC236}">
                    <a16:creationId xmlns:a16="http://schemas.microsoft.com/office/drawing/2014/main" id="{AABF7CFD-0431-47A1-B042-AC0EEE05F0BB}"/>
                  </a:ext>
                </a:extLst>
              </p:cNvPr>
              <p:cNvGrpSpPr/>
              <p:nvPr/>
            </p:nvGrpSpPr>
            <p:grpSpPr>
              <a:xfrm>
                <a:off x="2817354" y="2751061"/>
                <a:ext cx="982800" cy="900000"/>
                <a:chOff x="4805279" y="1608740"/>
                <a:chExt cx="982800" cy="900000"/>
              </a:xfrm>
            </p:grpSpPr>
            <p:sp>
              <p:nvSpPr>
                <p:cNvPr id="32" name="Rectangle 31">
                  <a:extLst>
                    <a:ext uri="{FF2B5EF4-FFF2-40B4-BE49-F238E27FC236}">
                      <a16:creationId xmlns:a16="http://schemas.microsoft.com/office/drawing/2014/main" id="{9BC785D9-061A-46EB-B71D-4DABFF0EC953}"/>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3" name="Group 32">
                  <a:extLst>
                    <a:ext uri="{FF2B5EF4-FFF2-40B4-BE49-F238E27FC236}">
                      <a16:creationId xmlns:a16="http://schemas.microsoft.com/office/drawing/2014/main" id="{88312C35-9B7E-41FF-836C-4554E9920BFD}"/>
                    </a:ext>
                  </a:extLst>
                </p:cNvPr>
                <p:cNvGrpSpPr/>
                <p:nvPr/>
              </p:nvGrpSpPr>
              <p:grpSpPr>
                <a:xfrm>
                  <a:off x="4805279" y="1709381"/>
                  <a:ext cx="982800" cy="661313"/>
                  <a:chOff x="3739480" y="4800600"/>
                  <a:chExt cx="6490179" cy="4362591"/>
                </a:xfrm>
              </p:grpSpPr>
              <p:sp>
                <p:nvSpPr>
                  <p:cNvPr id="34" name="Rectangle 33">
                    <a:extLst>
                      <a:ext uri="{FF2B5EF4-FFF2-40B4-BE49-F238E27FC236}">
                        <a16:creationId xmlns:a16="http://schemas.microsoft.com/office/drawing/2014/main" id="{6E0ADF80-C657-479C-8018-64D4E7D110F8}"/>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 name="Rectangle 34">
                    <a:extLst>
                      <a:ext uri="{FF2B5EF4-FFF2-40B4-BE49-F238E27FC236}">
                        <a16:creationId xmlns:a16="http://schemas.microsoft.com/office/drawing/2014/main" id="{9A59C22E-D794-4686-A876-D3E3EF1D275C}"/>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 name="Rectangle 35">
                    <a:extLst>
                      <a:ext uri="{FF2B5EF4-FFF2-40B4-BE49-F238E27FC236}">
                        <a16:creationId xmlns:a16="http://schemas.microsoft.com/office/drawing/2014/main" id="{9D75B0F8-1EED-451B-9841-133C86277946}"/>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0" name="Rectangle 29">
                <a:extLst>
                  <a:ext uri="{FF2B5EF4-FFF2-40B4-BE49-F238E27FC236}">
                    <a16:creationId xmlns:a16="http://schemas.microsoft.com/office/drawing/2014/main" id="{FA9EA593-7028-4914-AB73-4F9E577A4DFF}"/>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6FCF46AD-56B2-442C-9226-2964424C34C5}"/>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7" name="Group 36">
              <a:extLst>
                <a:ext uri="{FF2B5EF4-FFF2-40B4-BE49-F238E27FC236}">
                  <a16:creationId xmlns:a16="http://schemas.microsoft.com/office/drawing/2014/main" id="{FA929D46-293D-4B2F-813E-0671EA260434}"/>
                </a:ext>
              </a:extLst>
            </p:cNvPr>
            <p:cNvGrpSpPr/>
            <p:nvPr/>
          </p:nvGrpSpPr>
          <p:grpSpPr>
            <a:xfrm rot="16200000">
              <a:off x="9504807" y="4515875"/>
              <a:ext cx="982800" cy="900000"/>
              <a:chOff x="2817354" y="2751061"/>
              <a:chExt cx="982800" cy="900000"/>
            </a:xfrm>
          </p:grpSpPr>
          <p:grpSp>
            <p:nvGrpSpPr>
              <p:cNvPr id="38" name="Group 37">
                <a:extLst>
                  <a:ext uri="{FF2B5EF4-FFF2-40B4-BE49-F238E27FC236}">
                    <a16:creationId xmlns:a16="http://schemas.microsoft.com/office/drawing/2014/main" id="{F83229C4-B663-4810-A8C3-639606F91CD1}"/>
                  </a:ext>
                </a:extLst>
              </p:cNvPr>
              <p:cNvGrpSpPr/>
              <p:nvPr/>
            </p:nvGrpSpPr>
            <p:grpSpPr>
              <a:xfrm>
                <a:off x="2817354" y="2751061"/>
                <a:ext cx="982800" cy="900000"/>
                <a:chOff x="4805279" y="1608740"/>
                <a:chExt cx="982800" cy="900000"/>
              </a:xfrm>
            </p:grpSpPr>
            <p:sp>
              <p:nvSpPr>
                <p:cNvPr id="41" name="Rectangle 40">
                  <a:extLst>
                    <a:ext uri="{FF2B5EF4-FFF2-40B4-BE49-F238E27FC236}">
                      <a16:creationId xmlns:a16="http://schemas.microsoft.com/office/drawing/2014/main" id="{F92336E8-17B1-4576-A6CD-F7AC8169D17F}"/>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2" name="Group 41">
                  <a:extLst>
                    <a:ext uri="{FF2B5EF4-FFF2-40B4-BE49-F238E27FC236}">
                      <a16:creationId xmlns:a16="http://schemas.microsoft.com/office/drawing/2014/main" id="{7BB928E7-9707-43F0-8F15-F2790B7E2F40}"/>
                    </a:ext>
                  </a:extLst>
                </p:cNvPr>
                <p:cNvGrpSpPr/>
                <p:nvPr/>
              </p:nvGrpSpPr>
              <p:grpSpPr>
                <a:xfrm>
                  <a:off x="4805279" y="1709381"/>
                  <a:ext cx="982800" cy="661313"/>
                  <a:chOff x="3739480" y="4800600"/>
                  <a:chExt cx="6490179" cy="4362591"/>
                </a:xfrm>
              </p:grpSpPr>
              <p:sp>
                <p:nvSpPr>
                  <p:cNvPr id="43" name="Rectangle 42">
                    <a:extLst>
                      <a:ext uri="{FF2B5EF4-FFF2-40B4-BE49-F238E27FC236}">
                        <a16:creationId xmlns:a16="http://schemas.microsoft.com/office/drawing/2014/main" id="{25EF444D-0467-4A1B-9BBF-88C6D97F6439}"/>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4" name="Rectangle 43">
                    <a:extLst>
                      <a:ext uri="{FF2B5EF4-FFF2-40B4-BE49-F238E27FC236}">
                        <a16:creationId xmlns:a16="http://schemas.microsoft.com/office/drawing/2014/main" id="{C63F0F09-64C8-4C6F-A198-423F7FA4390F}"/>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 name="Rectangle 44">
                    <a:extLst>
                      <a:ext uri="{FF2B5EF4-FFF2-40B4-BE49-F238E27FC236}">
                        <a16:creationId xmlns:a16="http://schemas.microsoft.com/office/drawing/2014/main" id="{8A758B17-1C5E-4174-A91E-CBDC3CA6906F}"/>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9" name="Rectangle 38">
                <a:extLst>
                  <a:ext uri="{FF2B5EF4-FFF2-40B4-BE49-F238E27FC236}">
                    <a16:creationId xmlns:a16="http://schemas.microsoft.com/office/drawing/2014/main" id="{A06160A3-550F-43D3-BBE8-03E2DF5C048F}"/>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29690D68-6839-4030-BEDE-E71A404DB61C}"/>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6" name="Group 45">
              <a:extLst>
                <a:ext uri="{FF2B5EF4-FFF2-40B4-BE49-F238E27FC236}">
                  <a16:creationId xmlns:a16="http://schemas.microsoft.com/office/drawing/2014/main" id="{3EBE468D-8C1F-4D81-86BA-E0068D8B2806}"/>
                </a:ext>
              </a:extLst>
            </p:cNvPr>
            <p:cNvGrpSpPr/>
            <p:nvPr/>
          </p:nvGrpSpPr>
          <p:grpSpPr>
            <a:xfrm rot="16200000">
              <a:off x="9504807" y="5522911"/>
              <a:ext cx="982800" cy="900000"/>
              <a:chOff x="2817354" y="2751061"/>
              <a:chExt cx="982800" cy="900000"/>
            </a:xfrm>
          </p:grpSpPr>
          <p:grpSp>
            <p:nvGrpSpPr>
              <p:cNvPr id="47" name="Group 46">
                <a:extLst>
                  <a:ext uri="{FF2B5EF4-FFF2-40B4-BE49-F238E27FC236}">
                    <a16:creationId xmlns:a16="http://schemas.microsoft.com/office/drawing/2014/main" id="{381B2EE8-C008-4AD9-BBE6-8DFC5810817C}"/>
                  </a:ext>
                </a:extLst>
              </p:cNvPr>
              <p:cNvGrpSpPr/>
              <p:nvPr/>
            </p:nvGrpSpPr>
            <p:grpSpPr>
              <a:xfrm>
                <a:off x="2817354" y="2751061"/>
                <a:ext cx="982800" cy="900000"/>
                <a:chOff x="4805279" y="1608740"/>
                <a:chExt cx="982800" cy="900000"/>
              </a:xfrm>
            </p:grpSpPr>
            <p:sp>
              <p:nvSpPr>
                <p:cNvPr id="50" name="Rectangle 49">
                  <a:extLst>
                    <a:ext uri="{FF2B5EF4-FFF2-40B4-BE49-F238E27FC236}">
                      <a16:creationId xmlns:a16="http://schemas.microsoft.com/office/drawing/2014/main" id="{06026CD1-532C-4AB2-B926-A4AA3B2EBF4E}"/>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1" name="Group 50">
                  <a:extLst>
                    <a:ext uri="{FF2B5EF4-FFF2-40B4-BE49-F238E27FC236}">
                      <a16:creationId xmlns:a16="http://schemas.microsoft.com/office/drawing/2014/main" id="{98F22C22-0C63-426B-895B-A996181F508F}"/>
                    </a:ext>
                  </a:extLst>
                </p:cNvPr>
                <p:cNvGrpSpPr/>
                <p:nvPr/>
              </p:nvGrpSpPr>
              <p:grpSpPr>
                <a:xfrm>
                  <a:off x="4805279" y="1709381"/>
                  <a:ext cx="982800" cy="661313"/>
                  <a:chOff x="3739480" y="4800600"/>
                  <a:chExt cx="6490179" cy="4362591"/>
                </a:xfrm>
              </p:grpSpPr>
              <p:sp>
                <p:nvSpPr>
                  <p:cNvPr id="52" name="Rectangle 51">
                    <a:extLst>
                      <a:ext uri="{FF2B5EF4-FFF2-40B4-BE49-F238E27FC236}">
                        <a16:creationId xmlns:a16="http://schemas.microsoft.com/office/drawing/2014/main" id="{524CDB5C-FADD-4B50-B7B9-9C08B398972E}"/>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3" name="Rectangle 52">
                    <a:extLst>
                      <a:ext uri="{FF2B5EF4-FFF2-40B4-BE49-F238E27FC236}">
                        <a16:creationId xmlns:a16="http://schemas.microsoft.com/office/drawing/2014/main" id="{7C09B05B-7A35-412B-8440-47AEECAC38B6}"/>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4" name="Rectangle 53">
                    <a:extLst>
                      <a:ext uri="{FF2B5EF4-FFF2-40B4-BE49-F238E27FC236}">
                        <a16:creationId xmlns:a16="http://schemas.microsoft.com/office/drawing/2014/main" id="{E7633688-0276-49E5-B271-E1B65D6F6726}"/>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48" name="Rectangle 47">
                <a:extLst>
                  <a:ext uri="{FF2B5EF4-FFF2-40B4-BE49-F238E27FC236}">
                    <a16:creationId xmlns:a16="http://schemas.microsoft.com/office/drawing/2014/main" id="{031E193E-F17E-4F79-BCFF-CBB1C3A70EC9}"/>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a:extLst>
                  <a:ext uri="{FF2B5EF4-FFF2-40B4-BE49-F238E27FC236}">
                    <a16:creationId xmlns:a16="http://schemas.microsoft.com/office/drawing/2014/main" id="{C3AB099D-5B9C-4C1D-B7F2-0640B6A6AD47}"/>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66" name="Group 65">
            <a:extLst>
              <a:ext uri="{FF2B5EF4-FFF2-40B4-BE49-F238E27FC236}">
                <a16:creationId xmlns:a16="http://schemas.microsoft.com/office/drawing/2014/main" id="{3FB59CF6-058E-4B21-94A5-3A91EF548FCD}"/>
              </a:ext>
            </a:extLst>
          </p:cNvPr>
          <p:cNvGrpSpPr/>
          <p:nvPr/>
        </p:nvGrpSpPr>
        <p:grpSpPr>
          <a:xfrm>
            <a:off x="8681944" y="2460403"/>
            <a:ext cx="900000" cy="5010942"/>
            <a:chOff x="9546207" y="2460403"/>
            <a:chExt cx="900000" cy="5010942"/>
          </a:xfrm>
        </p:grpSpPr>
        <p:grpSp>
          <p:nvGrpSpPr>
            <p:cNvPr id="67" name="Group 66">
              <a:extLst>
                <a:ext uri="{FF2B5EF4-FFF2-40B4-BE49-F238E27FC236}">
                  <a16:creationId xmlns:a16="http://schemas.microsoft.com/office/drawing/2014/main" id="{D1863E65-DD64-4BED-BBC0-9D1296DFB4A7}"/>
                </a:ext>
              </a:extLst>
            </p:cNvPr>
            <p:cNvGrpSpPr/>
            <p:nvPr/>
          </p:nvGrpSpPr>
          <p:grpSpPr>
            <a:xfrm rot="16200000">
              <a:off x="9504807" y="6529945"/>
              <a:ext cx="982800" cy="900000"/>
              <a:chOff x="2817354" y="2751061"/>
              <a:chExt cx="982800" cy="900000"/>
            </a:xfrm>
          </p:grpSpPr>
          <p:grpSp>
            <p:nvGrpSpPr>
              <p:cNvPr id="104" name="Group 103">
                <a:extLst>
                  <a:ext uri="{FF2B5EF4-FFF2-40B4-BE49-F238E27FC236}">
                    <a16:creationId xmlns:a16="http://schemas.microsoft.com/office/drawing/2014/main" id="{5F64DBE6-93C7-49E5-AC8D-5305D58D2384}"/>
                  </a:ext>
                </a:extLst>
              </p:cNvPr>
              <p:cNvGrpSpPr/>
              <p:nvPr/>
            </p:nvGrpSpPr>
            <p:grpSpPr>
              <a:xfrm>
                <a:off x="2817354" y="2751061"/>
                <a:ext cx="982800" cy="900000"/>
                <a:chOff x="4805279" y="1608740"/>
                <a:chExt cx="982800" cy="900000"/>
              </a:xfrm>
            </p:grpSpPr>
            <p:sp>
              <p:nvSpPr>
                <p:cNvPr id="107" name="Rectangle 106">
                  <a:extLst>
                    <a:ext uri="{FF2B5EF4-FFF2-40B4-BE49-F238E27FC236}">
                      <a16:creationId xmlns:a16="http://schemas.microsoft.com/office/drawing/2014/main" id="{059C84E9-C67D-417A-805A-1366C9E143C1}"/>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8" name="Group 107">
                  <a:extLst>
                    <a:ext uri="{FF2B5EF4-FFF2-40B4-BE49-F238E27FC236}">
                      <a16:creationId xmlns:a16="http://schemas.microsoft.com/office/drawing/2014/main" id="{5B0E7B07-850F-46E4-B8DF-AE6C32F4B1F6}"/>
                    </a:ext>
                  </a:extLst>
                </p:cNvPr>
                <p:cNvGrpSpPr/>
                <p:nvPr/>
              </p:nvGrpSpPr>
              <p:grpSpPr>
                <a:xfrm>
                  <a:off x="4805279" y="1709381"/>
                  <a:ext cx="982800" cy="661313"/>
                  <a:chOff x="3739480" y="4800600"/>
                  <a:chExt cx="6490179" cy="4362591"/>
                </a:xfrm>
              </p:grpSpPr>
              <p:sp>
                <p:nvSpPr>
                  <p:cNvPr id="109" name="Rectangle 108">
                    <a:extLst>
                      <a:ext uri="{FF2B5EF4-FFF2-40B4-BE49-F238E27FC236}">
                        <a16:creationId xmlns:a16="http://schemas.microsoft.com/office/drawing/2014/main" id="{CE413E65-7EBD-4064-901D-447CEE6FFA90}"/>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0" name="Rectangle 109">
                    <a:extLst>
                      <a:ext uri="{FF2B5EF4-FFF2-40B4-BE49-F238E27FC236}">
                        <a16:creationId xmlns:a16="http://schemas.microsoft.com/office/drawing/2014/main" id="{E92AC386-1ACA-4841-B360-2985D46568E8}"/>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1" name="Rectangle 110">
                    <a:extLst>
                      <a:ext uri="{FF2B5EF4-FFF2-40B4-BE49-F238E27FC236}">
                        <a16:creationId xmlns:a16="http://schemas.microsoft.com/office/drawing/2014/main" id="{2D453062-E1E8-4D91-815E-BE77645E7642}"/>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05" name="Rectangle 104">
                <a:extLst>
                  <a:ext uri="{FF2B5EF4-FFF2-40B4-BE49-F238E27FC236}">
                    <a16:creationId xmlns:a16="http://schemas.microsoft.com/office/drawing/2014/main" id="{CC0689B0-6C0A-47B1-B2AD-C84F11884909}"/>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Rectangle 105">
                <a:extLst>
                  <a:ext uri="{FF2B5EF4-FFF2-40B4-BE49-F238E27FC236}">
                    <a16:creationId xmlns:a16="http://schemas.microsoft.com/office/drawing/2014/main" id="{7605B3BC-B089-4E40-A720-69A9466E1224}"/>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8" name="Group 67">
              <a:extLst>
                <a:ext uri="{FF2B5EF4-FFF2-40B4-BE49-F238E27FC236}">
                  <a16:creationId xmlns:a16="http://schemas.microsoft.com/office/drawing/2014/main" id="{38A38D98-69B9-4DED-9CAC-4BE5EF62E5F1}"/>
                </a:ext>
              </a:extLst>
            </p:cNvPr>
            <p:cNvGrpSpPr/>
            <p:nvPr/>
          </p:nvGrpSpPr>
          <p:grpSpPr>
            <a:xfrm rot="16200000">
              <a:off x="9504807" y="3508839"/>
              <a:ext cx="982800" cy="900000"/>
              <a:chOff x="2817354" y="2751061"/>
              <a:chExt cx="982800" cy="900000"/>
            </a:xfrm>
          </p:grpSpPr>
          <p:grpSp>
            <p:nvGrpSpPr>
              <p:cNvPr id="96" name="Group 95">
                <a:extLst>
                  <a:ext uri="{FF2B5EF4-FFF2-40B4-BE49-F238E27FC236}">
                    <a16:creationId xmlns:a16="http://schemas.microsoft.com/office/drawing/2014/main" id="{9AF2D4E2-2568-49F9-B9EF-A87E3B7C68AC}"/>
                  </a:ext>
                </a:extLst>
              </p:cNvPr>
              <p:cNvGrpSpPr/>
              <p:nvPr/>
            </p:nvGrpSpPr>
            <p:grpSpPr>
              <a:xfrm>
                <a:off x="2817354" y="2751061"/>
                <a:ext cx="982800" cy="900000"/>
                <a:chOff x="4805279" y="1608740"/>
                <a:chExt cx="982800" cy="900000"/>
              </a:xfrm>
            </p:grpSpPr>
            <p:sp>
              <p:nvSpPr>
                <p:cNvPr id="99" name="Rectangle 98">
                  <a:extLst>
                    <a:ext uri="{FF2B5EF4-FFF2-40B4-BE49-F238E27FC236}">
                      <a16:creationId xmlns:a16="http://schemas.microsoft.com/office/drawing/2014/main" id="{7A9D23CD-476E-4BFF-A02D-6D0F1F002D2C}"/>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0" name="Group 99">
                  <a:extLst>
                    <a:ext uri="{FF2B5EF4-FFF2-40B4-BE49-F238E27FC236}">
                      <a16:creationId xmlns:a16="http://schemas.microsoft.com/office/drawing/2014/main" id="{AB9688E6-B10F-4E28-B3D5-4C8A43E8CDA6}"/>
                    </a:ext>
                  </a:extLst>
                </p:cNvPr>
                <p:cNvGrpSpPr/>
                <p:nvPr/>
              </p:nvGrpSpPr>
              <p:grpSpPr>
                <a:xfrm>
                  <a:off x="4805279" y="1709381"/>
                  <a:ext cx="982800" cy="661313"/>
                  <a:chOff x="3739480" y="4800600"/>
                  <a:chExt cx="6490179" cy="4362591"/>
                </a:xfrm>
              </p:grpSpPr>
              <p:sp>
                <p:nvSpPr>
                  <p:cNvPr id="101" name="Rectangle 100">
                    <a:extLst>
                      <a:ext uri="{FF2B5EF4-FFF2-40B4-BE49-F238E27FC236}">
                        <a16:creationId xmlns:a16="http://schemas.microsoft.com/office/drawing/2014/main" id="{C0B71AEA-5AEA-413F-A0B6-3ECC470DFAA5}"/>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2" name="Rectangle 101">
                    <a:extLst>
                      <a:ext uri="{FF2B5EF4-FFF2-40B4-BE49-F238E27FC236}">
                        <a16:creationId xmlns:a16="http://schemas.microsoft.com/office/drawing/2014/main" id="{FF8CFCD8-CF51-4770-ABC5-EA7046BF5FE6}"/>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3" name="Rectangle 102">
                    <a:extLst>
                      <a:ext uri="{FF2B5EF4-FFF2-40B4-BE49-F238E27FC236}">
                        <a16:creationId xmlns:a16="http://schemas.microsoft.com/office/drawing/2014/main" id="{597B508D-77AA-4C56-8569-1FFCADC730BB}"/>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97" name="Rectangle 96">
                <a:extLst>
                  <a:ext uri="{FF2B5EF4-FFF2-40B4-BE49-F238E27FC236}">
                    <a16:creationId xmlns:a16="http://schemas.microsoft.com/office/drawing/2014/main" id="{89561AE7-DCC7-4C5B-B241-B39D3828212B}"/>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Rectangle 97">
                <a:extLst>
                  <a:ext uri="{FF2B5EF4-FFF2-40B4-BE49-F238E27FC236}">
                    <a16:creationId xmlns:a16="http://schemas.microsoft.com/office/drawing/2014/main" id="{3E309F56-FBD4-470E-A9CB-0F592694FBD7}"/>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9" name="Group 68">
              <a:extLst>
                <a:ext uri="{FF2B5EF4-FFF2-40B4-BE49-F238E27FC236}">
                  <a16:creationId xmlns:a16="http://schemas.microsoft.com/office/drawing/2014/main" id="{DC1BC5B8-8BB3-40CF-891E-5177B6C44214}"/>
                </a:ext>
              </a:extLst>
            </p:cNvPr>
            <p:cNvGrpSpPr/>
            <p:nvPr/>
          </p:nvGrpSpPr>
          <p:grpSpPr>
            <a:xfrm rot="16200000">
              <a:off x="9504807" y="2501803"/>
              <a:ext cx="982800" cy="900000"/>
              <a:chOff x="2817354" y="2751061"/>
              <a:chExt cx="982800" cy="900000"/>
            </a:xfrm>
          </p:grpSpPr>
          <p:grpSp>
            <p:nvGrpSpPr>
              <p:cNvPr id="88" name="Group 87">
                <a:extLst>
                  <a:ext uri="{FF2B5EF4-FFF2-40B4-BE49-F238E27FC236}">
                    <a16:creationId xmlns:a16="http://schemas.microsoft.com/office/drawing/2014/main" id="{D5CECC4F-F87C-4FAD-9171-32C83E1F5D35}"/>
                  </a:ext>
                </a:extLst>
              </p:cNvPr>
              <p:cNvGrpSpPr/>
              <p:nvPr/>
            </p:nvGrpSpPr>
            <p:grpSpPr>
              <a:xfrm>
                <a:off x="2817354" y="2751061"/>
                <a:ext cx="982800" cy="900000"/>
                <a:chOff x="4805279" y="1608740"/>
                <a:chExt cx="982800" cy="900000"/>
              </a:xfrm>
            </p:grpSpPr>
            <p:sp>
              <p:nvSpPr>
                <p:cNvPr id="91" name="Rectangle 90">
                  <a:extLst>
                    <a:ext uri="{FF2B5EF4-FFF2-40B4-BE49-F238E27FC236}">
                      <a16:creationId xmlns:a16="http://schemas.microsoft.com/office/drawing/2014/main" id="{3C990B15-9068-4E4B-9C60-120514592764}"/>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92" name="Group 91">
                  <a:extLst>
                    <a:ext uri="{FF2B5EF4-FFF2-40B4-BE49-F238E27FC236}">
                      <a16:creationId xmlns:a16="http://schemas.microsoft.com/office/drawing/2014/main" id="{639216ED-2493-4144-852A-EB2663524256}"/>
                    </a:ext>
                  </a:extLst>
                </p:cNvPr>
                <p:cNvGrpSpPr/>
                <p:nvPr/>
              </p:nvGrpSpPr>
              <p:grpSpPr>
                <a:xfrm>
                  <a:off x="4805279" y="1709381"/>
                  <a:ext cx="982800" cy="661313"/>
                  <a:chOff x="3739480" y="4800600"/>
                  <a:chExt cx="6490179" cy="4362591"/>
                </a:xfrm>
              </p:grpSpPr>
              <p:sp>
                <p:nvSpPr>
                  <p:cNvPr id="93" name="Rectangle 92">
                    <a:extLst>
                      <a:ext uri="{FF2B5EF4-FFF2-40B4-BE49-F238E27FC236}">
                        <a16:creationId xmlns:a16="http://schemas.microsoft.com/office/drawing/2014/main" id="{D31CEF43-9BC1-48A5-B1C0-E529723EA1A2}"/>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4" name="Rectangle 93">
                    <a:extLst>
                      <a:ext uri="{FF2B5EF4-FFF2-40B4-BE49-F238E27FC236}">
                        <a16:creationId xmlns:a16="http://schemas.microsoft.com/office/drawing/2014/main" id="{541A7AF1-3802-4691-BD91-4127C4248F84}"/>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5" name="Rectangle 94">
                    <a:extLst>
                      <a:ext uri="{FF2B5EF4-FFF2-40B4-BE49-F238E27FC236}">
                        <a16:creationId xmlns:a16="http://schemas.microsoft.com/office/drawing/2014/main" id="{DDCD8DFA-15F1-467B-B403-2FCCF568F543}"/>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89" name="Rectangle 88">
                <a:extLst>
                  <a:ext uri="{FF2B5EF4-FFF2-40B4-BE49-F238E27FC236}">
                    <a16:creationId xmlns:a16="http://schemas.microsoft.com/office/drawing/2014/main" id="{64439943-8759-4207-B7A5-2DDBE152DA82}"/>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Rectangle 89">
                <a:extLst>
                  <a:ext uri="{FF2B5EF4-FFF2-40B4-BE49-F238E27FC236}">
                    <a16:creationId xmlns:a16="http://schemas.microsoft.com/office/drawing/2014/main" id="{AB476CD5-4C85-41E3-A411-2A2ACC403731}"/>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0" name="Group 69">
              <a:extLst>
                <a:ext uri="{FF2B5EF4-FFF2-40B4-BE49-F238E27FC236}">
                  <a16:creationId xmlns:a16="http://schemas.microsoft.com/office/drawing/2014/main" id="{DD09C545-3FD3-43C1-AB96-15D0B94FCEC7}"/>
                </a:ext>
              </a:extLst>
            </p:cNvPr>
            <p:cNvGrpSpPr/>
            <p:nvPr/>
          </p:nvGrpSpPr>
          <p:grpSpPr>
            <a:xfrm rot="16200000">
              <a:off x="9504807" y="4515875"/>
              <a:ext cx="982800" cy="900000"/>
              <a:chOff x="2817354" y="2751061"/>
              <a:chExt cx="982800" cy="900000"/>
            </a:xfrm>
          </p:grpSpPr>
          <p:grpSp>
            <p:nvGrpSpPr>
              <p:cNvPr id="80" name="Group 79">
                <a:extLst>
                  <a:ext uri="{FF2B5EF4-FFF2-40B4-BE49-F238E27FC236}">
                    <a16:creationId xmlns:a16="http://schemas.microsoft.com/office/drawing/2014/main" id="{52512AEE-4F89-4C42-9737-DAA813BDB777}"/>
                  </a:ext>
                </a:extLst>
              </p:cNvPr>
              <p:cNvGrpSpPr/>
              <p:nvPr/>
            </p:nvGrpSpPr>
            <p:grpSpPr>
              <a:xfrm>
                <a:off x="2817354" y="2751061"/>
                <a:ext cx="982800" cy="900000"/>
                <a:chOff x="4805279" y="1608740"/>
                <a:chExt cx="982800" cy="900000"/>
              </a:xfrm>
            </p:grpSpPr>
            <p:sp>
              <p:nvSpPr>
                <p:cNvPr id="83" name="Rectangle 82">
                  <a:extLst>
                    <a:ext uri="{FF2B5EF4-FFF2-40B4-BE49-F238E27FC236}">
                      <a16:creationId xmlns:a16="http://schemas.microsoft.com/office/drawing/2014/main" id="{14952FE3-6934-4066-8C8D-112FEF8B69E2}"/>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84" name="Group 83">
                  <a:extLst>
                    <a:ext uri="{FF2B5EF4-FFF2-40B4-BE49-F238E27FC236}">
                      <a16:creationId xmlns:a16="http://schemas.microsoft.com/office/drawing/2014/main" id="{B8DB91A6-461F-4D43-AABD-C9D4380402AB}"/>
                    </a:ext>
                  </a:extLst>
                </p:cNvPr>
                <p:cNvGrpSpPr/>
                <p:nvPr/>
              </p:nvGrpSpPr>
              <p:grpSpPr>
                <a:xfrm>
                  <a:off x="4805279" y="1709381"/>
                  <a:ext cx="982800" cy="661313"/>
                  <a:chOff x="3739480" y="4800600"/>
                  <a:chExt cx="6490179" cy="4362591"/>
                </a:xfrm>
              </p:grpSpPr>
              <p:sp>
                <p:nvSpPr>
                  <p:cNvPr id="85" name="Rectangle 84">
                    <a:extLst>
                      <a:ext uri="{FF2B5EF4-FFF2-40B4-BE49-F238E27FC236}">
                        <a16:creationId xmlns:a16="http://schemas.microsoft.com/office/drawing/2014/main" id="{298F93CA-6C20-4CDB-B9DE-6B77FE544AC5}"/>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6" name="Rectangle 85">
                    <a:extLst>
                      <a:ext uri="{FF2B5EF4-FFF2-40B4-BE49-F238E27FC236}">
                        <a16:creationId xmlns:a16="http://schemas.microsoft.com/office/drawing/2014/main" id="{9ECF1242-F344-40A3-A2CF-7744C4E614F0}"/>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7" name="Rectangle 86">
                    <a:extLst>
                      <a:ext uri="{FF2B5EF4-FFF2-40B4-BE49-F238E27FC236}">
                        <a16:creationId xmlns:a16="http://schemas.microsoft.com/office/drawing/2014/main" id="{40F19513-B3FA-4B93-9A57-59997FEB60B2}"/>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81" name="Rectangle 80">
                <a:extLst>
                  <a:ext uri="{FF2B5EF4-FFF2-40B4-BE49-F238E27FC236}">
                    <a16:creationId xmlns:a16="http://schemas.microsoft.com/office/drawing/2014/main" id="{D8B8248D-BB89-4487-A72A-DADF8B5BF1F1}"/>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Rectangle 81">
                <a:extLst>
                  <a:ext uri="{FF2B5EF4-FFF2-40B4-BE49-F238E27FC236}">
                    <a16:creationId xmlns:a16="http://schemas.microsoft.com/office/drawing/2014/main" id="{222E20C5-FAFF-4ABB-9441-AEAF03B3566F}"/>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1" name="Group 70">
              <a:extLst>
                <a:ext uri="{FF2B5EF4-FFF2-40B4-BE49-F238E27FC236}">
                  <a16:creationId xmlns:a16="http://schemas.microsoft.com/office/drawing/2014/main" id="{1BAACD98-B5A7-4313-83D3-341E12EA0426}"/>
                </a:ext>
              </a:extLst>
            </p:cNvPr>
            <p:cNvGrpSpPr/>
            <p:nvPr/>
          </p:nvGrpSpPr>
          <p:grpSpPr>
            <a:xfrm rot="16200000">
              <a:off x="9504807" y="5522911"/>
              <a:ext cx="982800" cy="900000"/>
              <a:chOff x="2817354" y="2751061"/>
              <a:chExt cx="982800" cy="900000"/>
            </a:xfrm>
          </p:grpSpPr>
          <p:grpSp>
            <p:nvGrpSpPr>
              <p:cNvPr id="72" name="Group 71">
                <a:extLst>
                  <a:ext uri="{FF2B5EF4-FFF2-40B4-BE49-F238E27FC236}">
                    <a16:creationId xmlns:a16="http://schemas.microsoft.com/office/drawing/2014/main" id="{D96443D2-4741-4AB7-B327-16A5239682DE}"/>
                  </a:ext>
                </a:extLst>
              </p:cNvPr>
              <p:cNvGrpSpPr/>
              <p:nvPr/>
            </p:nvGrpSpPr>
            <p:grpSpPr>
              <a:xfrm>
                <a:off x="2817354" y="2751061"/>
                <a:ext cx="982800" cy="900000"/>
                <a:chOff x="4805279" y="1608740"/>
                <a:chExt cx="982800" cy="900000"/>
              </a:xfrm>
            </p:grpSpPr>
            <p:sp>
              <p:nvSpPr>
                <p:cNvPr id="75" name="Rectangle 74">
                  <a:extLst>
                    <a:ext uri="{FF2B5EF4-FFF2-40B4-BE49-F238E27FC236}">
                      <a16:creationId xmlns:a16="http://schemas.microsoft.com/office/drawing/2014/main" id="{4F74E3B3-5F2D-475E-AE3B-78CCD8114E20}"/>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76" name="Group 75">
                  <a:extLst>
                    <a:ext uri="{FF2B5EF4-FFF2-40B4-BE49-F238E27FC236}">
                      <a16:creationId xmlns:a16="http://schemas.microsoft.com/office/drawing/2014/main" id="{6D71C61A-0CF6-451E-B597-3F8B575D268C}"/>
                    </a:ext>
                  </a:extLst>
                </p:cNvPr>
                <p:cNvGrpSpPr/>
                <p:nvPr/>
              </p:nvGrpSpPr>
              <p:grpSpPr>
                <a:xfrm>
                  <a:off x="4805279" y="1709381"/>
                  <a:ext cx="982800" cy="661313"/>
                  <a:chOff x="3739480" y="4800600"/>
                  <a:chExt cx="6490179" cy="4362591"/>
                </a:xfrm>
              </p:grpSpPr>
              <p:sp>
                <p:nvSpPr>
                  <p:cNvPr id="77" name="Rectangle 76">
                    <a:extLst>
                      <a:ext uri="{FF2B5EF4-FFF2-40B4-BE49-F238E27FC236}">
                        <a16:creationId xmlns:a16="http://schemas.microsoft.com/office/drawing/2014/main" id="{37378D1C-B73F-40AA-94BA-9E84CFDEA908}"/>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8" name="Rectangle 77">
                    <a:extLst>
                      <a:ext uri="{FF2B5EF4-FFF2-40B4-BE49-F238E27FC236}">
                        <a16:creationId xmlns:a16="http://schemas.microsoft.com/office/drawing/2014/main" id="{EF40D7B5-7683-46B7-A327-7DDA087D9B16}"/>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9" name="Rectangle 78">
                    <a:extLst>
                      <a:ext uri="{FF2B5EF4-FFF2-40B4-BE49-F238E27FC236}">
                        <a16:creationId xmlns:a16="http://schemas.microsoft.com/office/drawing/2014/main" id="{9B703FAD-658A-4E0A-9BEC-3B8CD2B934D8}"/>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73" name="Rectangle 72">
                <a:extLst>
                  <a:ext uri="{FF2B5EF4-FFF2-40B4-BE49-F238E27FC236}">
                    <a16:creationId xmlns:a16="http://schemas.microsoft.com/office/drawing/2014/main" id="{48DA124A-8799-478A-83B3-A8244988112B}"/>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Rectangle 73">
                <a:extLst>
                  <a:ext uri="{FF2B5EF4-FFF2-40B4-BE49-F238E27FC236}">
                    <a16:creationId xmlns:a16="http://schemas.microsoft.com/office/drawing/2014/main" id="{DCD73E1D-325B-4102-9AF5-F4C545B00A5B}"/>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112" name="Group 111">
            <a:extLst>
              <a:ext uri="{FF2B5EF4-FFF2-40B4-BE49-F238E27FC236}">
                <a16:creationId xmlns:a16="http://schemas.microsoft.com/office/drawing/2014/main" id="{C585A19D-0FBB-45F7-A28C-3BE737B44BE4}"/>
              </a:ext>
            </a:extLst>
          </p:cNvPr>
          <p:cNvGrpSpPr/>
          <p:nvPr/>
        </p:nvGrpSpPr>
        <p:grpSpPr>
          <a:xfrm>
            <a:off x="6953422" y="2460403"/>
            <a:ext cx="900000" cy="5010942"/>
            <a:chOff x="9546207" y="2460403"/>
            <a:chExt cx="900000" cy="5010942"/>
          </a:xfrm>
        </p:grpSpPr>
        <p:grpSp>
          <p:nvGrpSpPr>
            <p:cNvPr id="113" name="Group 112">
              <a:extLst>
                <a:ext uri="{FF2B5EF4-FFF2-40B4-BE49-F238E27FC236}">
                  <a16:creationId xmlns:a16="http://schemas.microsoft.com/office/drawing/2014/main" id="{5053D3C2-88BA-4518-AD5A-3CF5315C346F}"/>
                </a:ext>
              </a:extLst>
            </p:cNvPr>
            <p:cNvGrpSpPr/>
            <p:nvPr/>
          </p:nvGrpSpPr>
          <p:grpSpPr>
            <a:xfrm rot="16200000">
              <a:off x="9504807" y="6529945"/>
              <a:ext cx="982800" cy="900000"/>
              <a:chOff x="2817354" y="2751061"/>
              <a:chExt cx="982800" cy="900000"/>
            </a:xfrm>
          </p:grpSpPr>
          <p:grpSp>
            <p:nvGrpSpPr>
              <p:cNvPr id="150" name="Group 149">
                <a:extLst>
                  <a:ext uri="{FF2B5EF4-FFF2-40B4-BE49-F238E27FC236}">
                    <a16:creationId xmlns:a16="http://schemas.microsoft.com/office/drawing/2014/main" id="{4C6D22AE-4321-49BD-9255-98D032C9C152}"/>
                  </a:ext>
                </a:extLst>
              </p:cNvPr>
              <p:cNvGrpSpPr/>
              <p:nvPr/>
            </p:nvGrpSpPr>
            <p:grpSpPr>
              <a:xfrm>
                <a:off x="2817354" y="2751061"/>
                <a:ext cx="982800" cy="900000"/>
                <a:chOff x="4805279" y="1608740"/>
                <a:chExt cx="982800" cy="900000"/>
              </a:xfrm>
            </p:grpSpPr>
            <p:sp>
              <p:nvSpPr>
                <p:cNvPr id="153" name="Rectangle 152">
                  <a:extLst>
                    <a:ext uri="{FF2B5EF4-FFF2-40B4-BE49-F238E27FC236}">
                      <a16:creationId xmlns:a16="http://schemas.microsoft.com/office/drawing/2014/main" id="{70460FFC-2434-41C6-B630-BCF72E248A09}"/>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54" name="Group 153">
                  <a:extLst>
                    <a:ext uri="{FF2B5EF4-FFF2-40B4-BE49-F238E27FC236}">
                      <a16:creationId xmlns:a16="http://schemas.microsoft.com/office/drawing/2014/main" id="{45ADA576-30C1-4880-B267-27864328D48A}"/>
                    </a:ext>
                  </a:extLst>
                </p:cNvPr>
                <p:cNvGrpSpPr/>
                <p:nvPr/>
              </p:nvGrpSpPr>
              <p:grpSpPr>
                <a:xfrm>
                  <a:off x="4805279" y="1709381"/>
                  <a:ext cx="982800" cy="661313"/>
                  <a:chOff x="3739480" y="4800600"/>
                  <a:chExt cx="6490179" cy="4362591"/>
                </a:xfrm>
              </p:grpSpPr>
              <p:sp>
                <p:nvSpPr>
                  <p:cNvPr id="155" name="Rectangle 154">
                    <a:extLst>
                      <a:ext uri="{FF2B5EF4-FFF2-40B4-BE49-F238E27FC236}">
                        <a16:creationId xmlns:a16="http://schemas.microsoft.com/office/drawing/2014/main" id="{318F042D-CA6F-4275-9AF2-222779C8A494}"/>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6" name="Rectangle 155">
                    <a:extLst>
                      <a:ext uri="{FF2B5EF4-FFF2-40B4-BE49-F238E27FC236}">
                        <a16:creationId xmlns:a16="http://schemas.microsoft.com/office/drawing/2014/main" id="{3B1CE659-198A-4F5E-967B-8BF07FFB5A92}"/>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7" name="Rectangle 156">
                    <a:extLst>
                      <a:ext uri="{FF2B5EF4-FFF2-40B4-BE49-F238E27FC236}">
                        <a16:creationId xmlns:a16="http://schemas.microsoft.com/office/drawing/2014/main" id="{B8279360-3D0F-4174-BF94-C58355555D95}"/>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51" name="Rectangle 150">
                <a:extLst>
                  <a:ext uri="{FF2B5EF4-FFF2-40B4-BE49-F238E27FC236}">
                    <a16:creationId xmlns:a16="http://schemas.microsoft.com/office/drawing/2014/main" id="{8CA197D9-23FF-4ED1-8618-31F827B9C106}"/>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2" name="Rectangle 151">
                <a:extLst>
                  <a:ext uri="{FF2B5EF4-FFF2-40B4-BE49-F238E27FC236}">
                    <a16:creationId xmlns:a16="http://schemas.microsoft.com/office/drawing/2014/main" id="{BF4B5CE1-E0E3-4A10-B545-80E9F150F19A}"/>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14" name="Group 113">
              <a:extLst>
                <a:ext uri="{FF2B5EF4-FFF2-40B4-BE49-F238E27FC236}">
                  <a16:creationId xmlns:a16="http://schemas.microsoft.com/office/drawing/2014/main" id="{A663453C-124F-41BA-AE02-A45AE5B28FF9}"/>
                </a:ext>
              </a:extLst>
            </p:cNvPr>
            <p:cNvGrpSpPr/>
            <p:nvPr/>
          </p:nvGrpSpPr>
          <p:grpSpPr>
            <a:xfrm rot="16200000">
              <a:off x="9504807" y="3508839"/>
              <a:ext cx="982800" cy="900000"/>
              <a:chOff x="2817354" y="2751061"/>
              <a:chExt cx="982800" cy="900000"/>
            </a:xfrm>
          </p:grpSpPr>
          <p:grpSp>
            <p:nvGrpSpPr>
              <p:cNvPr id="142" name="Group 141">
                <a:extLst>
                  <a:ext uri="{FF2B5EF4-FFF2-40B4-BE49-F238E27FC236}">
                    <a16:creationId xmlns:a16="http://schemas.microsoft.com/office/drawing/2014/main" id="{08659029-501A-4708-9AF9-ABD68D5C1E0F}"/>
                  </a:ext>
                </a:extLst>
              </p:cNvPr>
              <p:cNvGrpSpPr/>
              <p:nvPr/>
            </p:nvGrpSpPr>
            <p:grpSpPr>
              <a:xfrm>
                <a:off x="2817354" y="2751061"/>
                <a:ext cx="982800" cy="900000"/>
                <a:chOff x="4805279" y="1608740"/>
                <a:chExt cx="982800" cy="900000"/>
              </a:xfrm>
            </p:grpSpPr>
            <p:sp>
              <p:nvSpPr>
                <p:cNvPr id="145" name="Rectangle 144">
                  <a:extLst>
                    <a:ext uri="{FF2B5EF4-FFF2-40B4-BE49-F238E27FC236}">
                      <a16:creationId xmlns:a16="http://schemas.microsoft.com/office/drawing/2014/main" id="{7190DCCB-910D-418A-A96C-488544B79CE1}"/>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46" name="Group 145">
                  <a:extLst>
                    <a:ext uri="{FF2B5EF4-FFF2-40B4-BE49-F238E27FC236}">
                      <a16:creationId xmlns:a16="http://schemas.microsoft.com/office/drawing/2014/main" id="{BFBD1BF1-515A-4C1F-AA7D-909603EA4679}"/>
                    </a:ext>
                  </a:extLst>
                </p:cNvPr>
                <p:cNvGrpSpPr/>
                <p:nvPr/>
              </p:nvGrpSpPr>
              <p:grpSpPr>
                <a:xfrm>
                  <a:off x="4805279" y="1709381"/>
                  <a:ext cx="982800" cy="661313"/>
                  <a:chOff x="3739480" y="4800600"/>
                  <a:chExt cx="6490179" cy="4362591"/>
                </a:xfrm>
              </p:grpSpPr>
              <p:sp>
                <p:nvSpPr>
                  <p:cNvPr id="147" name="Rectangle 146">
                    <a:extLst>
                      <a:ext uri="{FF2B5EF4-FFF2-40B4-BE49-F238E27FC236}">
                        <a16:creationId xmlns:a16="http://schemas.microsoft.com/office/drawing/2014/main" id="{06863C9B-7FA8-450D-91D5-0FC465C721BC}"/>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8" name="Rectangle 147">
                    <a:extLst>
                      <a:ext uri="{FF2B5EF4-FFF2-40B4-BE49-F238E27FC236}">
                        <a16:creationId xmlns:a16="http://schemas.microsoft.com/office/drawing/2014/main" id="{E01F71DE-1B90-49F2-B23D-41021CCF0A58}"/>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9" name="Rectangle 148">
                    <a:extLst>
                      <a:ext uri="{FF2B5EF4-FFF2-40B4-BE49-F238E27FC236}">
                        <a16:creationId xmlns:a16="http://schemas.microsoft.com/office/drawing/2014/main" id="{7169F8B2-7DFB-439D-A257-AECDA82CDBCF}"/>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3" name="Rectangle 142">
                <a:extLst>
                  <a:ext uri="{FF2B5EF4-FFF2-40B4-BE49-F238E27FC236}">
                    <a16:creationId xmlns:a16="http://schemas.microsoft.com/office/drawing/2014/main" id="{9A546690-EC58-4E53-8ED7-477633EDCBAC}"/>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4" name="Rectangle 143">
                <a:extLst>
                  <a:ext uri="{FF2B5EF4-FFF2-40B4-BE49-F238E27FC236}">
                    <a16:creationId xmlns:a16="http://schemas.microsoft.com/office/drawing/2014/main" id="{5CE1EEC5-9B77-4DCD-9DEB-BAB32297FEFF}"/>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15" name="Group 114">
              <a:extLst>
                <a:ext uri="{FF2B5EF4-FFF2-40B4-BE49-F238E27FC236}">
                  <a16:creationId xmlns:a16="http://schemas.microsoft.com/office/drawing/2014/main" id="{A147CA11-8966-4EE1-9089-C21C00B3C3E5}"/>
                </a:ext>
              </a:extLst>
            </p:cNvPr>
            <p:cNvGrpSpPr/>
            <p:nvPr/>
          </p:nvGrpSpPr>
          <p:grpSpPr>
            <a:xfrm rot="16200000">
              <a:off x="9504807" y="2501803"/>
              <a:ext cx="982800" cy="900000"/>
              <a:chOff x="2817354" y="2751061"/>
              <a:chExt cx="982800" cy="900000"/>
            </a:xfrm>
          </p:grpSpPr>
          <p:grpSp>
            <p:nvGrpSpPr>
              <p:cNvPr id="134" name="Group 133">
                <a:extLst>
                  <a:ext uri="{FF2B5EF4-FFF2-40B4-BE49-F238E27FC236}">
                    <a16:creationId xmlns:a16="http://schemas.microsoft.com/office/drawing/2014/main" id="{D7B7F4A5-020A-4C99-9182-AC3AE3CFD698}"/>
                  </a:ext>
                </a:extLst>
              </p:cNvPr>
              <p:cNvGrpSpPr/>
              <p:nvPr/>
            </p:nvGrpSpPr>
            <p:grpSpPr>
              <a:xfrm>
                <a:off x="2817354" y="2751061"/>
                <a:ext cx="982800" cy="900000"/>
                <a:chOff x="4805279" y="1608740"/>
                <a:chExt cx="982800" cy="900000"/>
              </a:xfrm>
            </p:grpSpPr>
            <p:sp>
              <p:nvSpPr>
                <p:cNvPr id="137" name="Rectangle 136">
                  <a:extLst>
                    <a:ext uri="{FF2B5EF4-FFF2-40B4-BE49-F238E27FC236}">
                      <a16:creationId xmlns:a16="http://schemas.microsoft.com/office/drawing/2014/main" id="{9D8E1F3E-8FCE-49FB-9B94-1E15733C22F4}"/>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8" name="Group 137">
                  <a:extLst>
                    <a:ext uri="{FF2B5EF4-FFF2-40B4-BE49-F238E27FC236}">
                      <a16:creationId xmlns:a16="http://schemas.microsoft.com/office/drawing/2014/main" id="{0D3403AE-1DD2-485C-B5C7-8EB90DEAF2BD}"/>
                    </a:ext>
                  </a:extLst>
                </p:cNvPr>
                <p:cNvGrpSpPr/>
                <p:nvPr/>
              </p:nvGrpSpPr>
              <p:grpSpPr>
                <a:xfrm>
                  <a:off x="4805279" y="1709381"/>
                  <a:ext cx="982800" cy="661313"/>
                  <a:chOff x="3739480" y="4800600"/>
                  <a:chExt cx="6490179" cy="4362591"/>
                </a:xfrm>
              </p:grpSpPr>
              <p:sp>
                <p:nvSpPr>
                  <p:cNvPr id="139" name="Rectangle 138">
                    <a:extLst>
                      <a:ext uri="{FF2B5EF4-FFF2-40B4-BE49-F238E27FC236}">
                        <a16:creationId xmlns:a16="http://schemas.microsoft.com/office/drawing/2014/main" id="{B7B0A7D9-BF90-4A45-9E1D-D41E53B70CEC}"/>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0" name="Rectangle 139">
                    <a:extLst>
                      <a:ext uri="{FF2B5EF4-FFF2-40B4-BE49-F238E27FC236}">
                        <a16:creationId xmlns:a16="http://schemas.microsoft.com/office/drawing/2014/main" id="{FC7BC42F-32C2-47F4-9906-E81F61501F87}"/>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1" name="Rectangle 140">
                    <a:extLst>
                      <a:ext uri="{FF2B5EF4-FFF2-40B4-BE49-F238E27FC236}">
                        <a16:creationId xmlns:a16="http://schemas.microsoft.com/office/drawing/2014/main" id="{AC65927A-CBFE-42E9-AA69-6FBD45976929}"/>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35" name="Rectangle 134">
                <a:extLst>
                  <a:ext uri="{FF2B5EF4-FFF2-40B4-BE49-F238E27FC236}">
                    <a16:creationId xmlns:a16="http://schemas.microsoft.com/office/drawing/2014/main" id="{876DB2F0-DE2D-4D47-941D-461F0DC8AE9B}"/>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6" name="Rectangle 135">
                <a:extLst>
                  <a:ext uri="{FF2B5EF4-FFF2-40B4-BE49-F238E27FC236}">
                    <a16:creationId xmlns:a16="http://schemas.microsoft.com/office/drawing/2014/main" id="{4DE0D2E1-3E37-44DC-9D1E-CECDA8AEC68B}"/>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16" name="Group 115">
              <a:extLst>
                <a:ext uri="{FF2B5EF4-FFF2-40B4-BE49-F238E27FC236}">
                  <a16:creationId xmlns:a16="http://schemas.microsoft.com/office/drawing/2014/main" id="{81746CD9-B365-4253-AB48-146418068076}"/>
                </a:ext>
              </a:extLst>
            </p:cNvPr>
            <p:cNvGrpSpPr/>
            <p:nvPr/>
          </p:nvGrpSpPr>
          <p:grpSpPr>
            <a:xfrm rot="16200000">
              <a:off x="9504807" y="4515875"/>
              <a:ext cx="982800" cy="900000"/>
              <a:chOff x="2817354" y="2751061"/>
              <a:chExt cx="982800" cy="900000"/>
            </a:xfrm>
          </p:grpSpPr>
          <p:grpSp>
            <p:nvGrpSpPr>
              <p:cNvPr id="126" name="Group 125">
                <a:extLst>
                  <a:ext uri="{FF2B5EF4-FFF2-40B4-BE49-F238E27FC236}">
                    <a16:creationId xmlns:a16="http://schemas.microsoft.com/office/drawing/2014/main" id="{32E4FB62-3F6D-4B99-B18B-D2863A94479F}"/>
                  </a:ext>
                </a:extLst>
              </p:cNvPr>
              <p:cNvGrpSpPr/>
              <p:nvPr/>
            </p:nvGrpSpPr>
            <p:grpSpPr>
              <a:xfrm>
                <a:off x="2817354" y="2751061"/>
                <a:ext cx="982800" cy="900000"/>
                <a:chOff x="4805279" y="1608740"/>
                <a:chExt cx="982800" cy="900000"/>
              </a:xfrm>
            </p:grpSpPr>
            <p:sp>
              <p:nvSpPr>
                <p:cNvPr id="129" name="Rectangle 128">
                  <a:extLst>
                    <a:ext uri="{FF2B5EF4-FFF2-40B4-BE49-F238E27FC236}">
                      <a16:creationId xmlns:a16="http://schemas.microsoft.com/office/drawing/2014/main" id="{50C59229-5F7F-41E6-A9B4-486500EBD1F1}"/>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0" name="Group 129">
                  <a:extLst>
                    <a:ext uri="{FF2B5EF4-FFF2-40B4-BE49-F238E27FC236}">
                      <a16:creationId xmlns:a16="http://schemas.microsoft.com/office/drawing/2014/main" id="{040EC58D-5528-4C66-A6E7-F404C5562EB4}"/>
                    </a:ext>
                  </a:extLst>
                </p:cNvPr>
                <p:cNvGrpSpPr/>
                <p:nvPr/>
              </p:nvGrpSpPr>
              <p:grpSpPr>
                <a:xfrm>
                  <a:off x="4805279" y="1709381"/>
                  <a:ext cx="982800" cy="661313"/>
                  <a:chOff x="3739480" y="4800600"/>
                  <a:chExt cx="6490179" cy="4362591"/>
                </a:xfrm>
              </p:grpSpPr>
              <p:sp>
                <p:nvSpPr>
                  <p:cNvPr id="131" name="Rectangle 130">
                    <a:extLst>
                      <a:ext uri="{FF2B5EF4-FFF2-40B4-BE49-F238E27FC236}">
                        <a16:creationId xmlns:a16="http://schemas.microsoft.com/office/drawing/2014/main" id="{8655D7B8-B52C-4887-A59D-BB7BF6CED11F}"/>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2" name="Rectangle 131">
                    <a:extLst>
                      <a:ext uri="{FF2B5EF4-FFF2-40B4-BE49-F238E27FC236}">
                        <a16:creationId xmlns:a16="http://schemas.microsoft.com/office/drawing/2014/main" id="{FE000BB3-B7B1-4C9A-A487-A63A3C3D0CCD}"/>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3" name="Rectangle 132">
                    <a:extLst>
                      <a:ext uri="{FF2B5EF4-FFF2-40B4-BE49-F238E27FC236}">
                        <a16:creationId xmlns:a16="http://schemas.microsoft.com/office/drawing/2014/main" id="{6DBD9009-E7FA-4B30-8CA2-041AB67B68D4}"/>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27" name="Rectangle 126">
                <a:extLst>
                  <a:ext uri="{FF2B5EF4-FFF2-40B4-BE49-F238E27FC236}">
                    <a16:creationId xmlns:a16="http://schemas.microsoft.com/office/drawing/2014/main" id="{39991D3F-FDF7-4D07-BB8F-CE3D5E83D9F4}"/>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8" name="Rectangle 127">
                <a:extLst>
                  <a:ext uri="{FF2B5EF4-FFF2-40B4-BE49-F238E27FC236}">
                    <a16:creationId xmlns:a16="http://schemas.microsoft.com/office/drawing/2014/main" id="{08D93A84-D368-4240-B4EB-E4A61AED512D}"/>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17" name="Group 116">
              <a:extLst>
                <a:ext uri="{FF2B5EF4-FFF2-40B4-BE49-F238E27FC236}">
                  <a16:creationId xmlns:a16="http://schemas.microsoft.com/office/drawing/2014/main" id="{2EC1B714-5640-4A30-81C5-E5C5DC38F592}"/>
                </a:ext>
              </a:extLst>
            </p:cNvPr>
            <p:cNvGrpSpPr/>
            <p:nvPr/>
          </p:nvGrpSpPr>
          <p:grpSpPr>
            <a:xfrm rot="16200000">
              <a:off x="9504807" y="5522911"/>
              <a:ext cx="982800" cy="900000"/>
              <a:chOff x="2817354" y="2751061"/>
              <a:chExt cx="982800" cy="900000"/>
            </a:xfrm>
          </p:grpSpPr>
          <p:grpSp>
            <p:nvGrpSpPr>
              <p:cNvPr id="118" name="Group 117">
                <a:extLst>
                  <a:ext uri="{FF2B5EF4-FFF2-40B4-BE49-F238E27FC236}">
                    <a16:creationId xmlns:a16="http://schemas.microsoft.com/office/drawing/2014/main" id="{05491526-3AC9-416C-A001-6CFEEEF610C4}"/>
                  </a:ext>
                </a:extLst>
              </p:cNvPr>
              <p:cNvGrpSpPr/>
              <p:nvPr/>
            </p:nvGrpSpPr>
            <p:grpSpPr>
              <a:xfrm>
                <a:off x="2817354" y="2751061"/>
                <a:ext cx="982800" cy="900000"/>
                <a:chOff x="4805279" y="1608740"/>
                <a:chExt cx="982800" cy="900000"/>
              </a:xfrm>
            </p:grpSpPr>
            <p:sp>
              <p:nvSpPr>
                <p:cNvPr id="121" name="Rectangle 120">
                  <a:extLst>
                    <a:ext uri="{FF2B5EF4-FFF2-40B4-BE49-F238E27FC236}">
                      <a16:creationId xmlns:a16="http://schemas.microsoft.com/office/drawing/2014/main" id="{5E14CCC3-0FB2-47D0-B3D7-16B9F84463B8}"/>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22" name="Group 121">
                  <a:extLst>
                    <a:ext uri="{FF2B5EF4-FFF2-40B4-BE49-F238E27FC236}">
                      <a16:creationId xmlns:a16="http://schemas.microsoft.com/office/drawing/2014/main" id="{F842BC74-625F-4848-BD4A-378EF4A4A35A}"/>
                    </a:ext>
                  </a:extLst>
                </p:cNvPr>
                <p:cNvGrpSpPr/>
                <p:nvPr/>
              </p:nvGrpSpPr>
              <p:grpSpPr>
                <a:xfrm>
                  <a:off x="4805279" y="1709381"/>
                  <a:ext cx="982800" cy="661313"/>
                  <a:chOff x="3739480" y="4800600"/>
                  <a:chExt cx="6490179" cy="4362591"/>
                </a:xfrm>
              </p:grpSpPr>
              <p:sp>
                <p:nvSpPr>
                  <p:cNvPr id="123" name="Rectangle 122">
                    <a:extLst>
                      <a:ext uri="{FF2B5EF4-FFF2-40B4-BE49-F238E27FC236}">
                        <a16:creationId xmlns:a16="http://schemas.microsoft.com/office/drawing/2014/main" id="{6C503825-D074-453D-B545-2E4406008C7A}"/>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4" name="Rectangle 123">
                    <a:extLst>
                      <a:ext uri="{FF2B5EF4-FFF2-40B4-BE49-F238E27FC236}">
                        <a16:creationId xmlns:a16="http://schemas.microsoft.com/office/drawing/2014/main" id="{64B3D825-AC15-443B-B36A-FF8F42A150BA}"/>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5" name="Rectangle 124">
                    <a:extLst>
                      <a:ext uri="{FF2B5EF4-FFF2-40B4-BE49-F238E27FC236}">
                        <a16:creationId xmlns:a16="http://schemas.microsoft.com/office/drawing/2014/main" id="{CB4121EE-4E7C-4794-AAB4-4828A645431B}"/>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19" name="Rectangle 118">
                <a:extLst>
                  <a:ext uri="{FF2B5EF4-FFF2-40B4-BE49-F238E27FC236}">
                    <a16:creationId xmlns:a16="http://schemas.microsoft.com/office/drawing/2014/main" id="{DAADBB8D-E81E-4C5F-938D-D7FFF6BABB50}"/>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0" name="Rectangle 119">
                <a:extLst>
                  <a:ext uri="{FF2B5EF4-FFF2-40B4-BE49-F238E27FC236}">
                    <a16:creationId xmlns:a16="http://schemas.microsoft.com/office/drawing/2014/main" id="{A9D1ABBB-CB08-442A-AC53-8F4A84296315}"/>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158" name="Group 157">
            <a:extLst>
              <a:ext uri="{FF2B5EF4-FFF2-40B4-BE49-F238E27FC236}">
                <a16:creationId xmlns:a16="http://schemas.microsoft.com/office/drawing/2014/main" id="{B6EBBCD2-57AA-4AC5-809E-0DC6920FE7B4}"/>
              </a:ext>
            </a:extLst>
          </p:cNvPr>
          <p:cNvGrpSpPr/>
          <p:nvPr/>
        </p:nvGrpSpPr>
        <p:grpSpPr>
          <a:xfrm>
            <a:off x="5224900" y="2460403"/>
            <a:ext cx="900000" cy="5010942"/>
            <a:chOff x="9546207" y="2460403"/>
            <a:chExt cx="900000" cy="5010942"/>
          </a:xfrm>
        </p:grpSpPr>
        <p:grpSp>
          <p:nvGrpSpPr>
            <p:cNvPr id="159" name="Group 158">
              <a:extLst>
                <a:ext uri="{FF2B5EF4-FFF2-40B4-BE49-F238E27FC236}">
                  <a16:creationId xmlns:a16="http://schemas.microsoft.com/office/drawing/2014/main" id="{07F8F78B-EAB2-4F92-82BC-5F2627A0C490}"/>
                </a:ext>
              </a:extLst>
            </p:cNvPr>
            <p:cNvGrpSpPr/>
            <p:nvPr/>
          </p:nvGrpSpPr>
          <p:grpSpPr>
            <a:xfrm rot="16200000">
              <a:off x="9504807" y="6529945"/>
              <a:ext cx="982800" cy="900000"/>
              <a:chOff x="2817354" y="2751061"/>
              <a:chExt cx="982800" cy="900000"/>
            </a:xfrm>
          </p:grpSpPr>
          <p:grpSp>
            <p:nvGrpSpPr>
              <p:cNvPr id="196" name="Group 195">
                <a:extLst>
                  <a:ext uri="{FF2B5EF4-FFF2-40B4-BE49-F238E27FC236}">
                    <a16:creationId xmlns:a16="http://schemas.microsoft.com/office/drawing/2014/main" id="{7745A4F9-DE77-42D8-865F-23D861749ED5}"/>
                  </a:ext>
                </a:extLst>
              </p:cNvPr>
              <p:cNvGrpSpPr/>
              <p:nvPr/>
            </p:nvGrpSpPr>
            <p:grpSpPr>
              <a:xfrm>
                <a:off x="2817354" y="2751061"/>
                <a:ext cx="982800" cy="900000"/>
                <a:chOff x="4805279" y="1608740"/>
                <a:chExt cx="982800" cy="900000"/>
              </a:xfrm>
            </p:grpSpPr>
            <p:sp>
              <p:nvSpPr>
                <p:cNvPr id="199" name="Rectangle 198">
                  <a:extLst>
                    <a:ext uri="{FF2B5EF4-FFF2-40B4-BE49-F238E27FC236}">
                      <a16:creationId xmlns:a16="http://schemas.microsoft.com/office/drawing/2014/main" id="{57B4C224-2515-4DFE-89FF-9F583D9C777C}"/>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00" name="Group 199">
                  <a:extLst>
                    <a:ext uri="{FF2B5EF4-FFF2-40B4-BE49-F238E27FC236}">
                      <a16:creationId xmlns:a16="http://schemas.microsoft.com/office/drawing/2014/main" id="{666FA1F9-028E-4A06-B639-5DFF12B8C228}"/>
                    </a:ext>
                  </a:extLst>
                </p:cNvPr>
                <p:cNvGrpSpPr/>
                <p:nvPr/>
              </p:nvGrpSpPr>
              <p:grpSpPr>
                <a:xfrm>
                  <a:off x="4805279" y="1709381"/>
                  <a:ext cx="982800" cy="661313"/>
                  <a:chOff x="3739480" y="4800600"/>
                  <a:chExt cx="6490179" cy="4362591"/>
                </a:xfrm>
              </p:grpSpPr>
              <p:sp>
                <p:nvSpPr>
                  <p:cNvPr id="201" name="Rectangle 200">
                    <a:extLst>
                      <a:ext uri="{FF2B5EF4-FFF2-40B4-BE49-F238E27FC236}">
                        <a16:creationId xmlns:a16="http://schemas.microsoft.com/office/drawing/2014/main" id="{A51719D9-33E4-4B70-B744-0EEAD542763A}"/>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2" name="Rectangle 201">
                    <a:extLst>
                      <a:ext uri="{FF2B5EF4-FFF2-40B4-BE49-F238E27FC236}">
                        <a16:creationId xmlns:a16="http://schemas.microsoft.com/office/drawing/2014/main" id="{0BE7975D-8B5B-499D-A943-3E3A46D6108F}"/>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3" name="Rectangle 202">
                    <a:extLst>
                      <a:ext uri="{FF2B5EF4-FFF2-40B4-BE49-F238E27FC236}">
                        <a16:creationId xmlns:a16="http://schemas.microsoft.com/office/drawing/2014/main" id="{7168A51D-1C44-412C-AA6A-7878DB3A762D}"/>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97" name="Rectangle 196">
                <a:extLst>
                  <a:ext uri="{FF2B5EF4-FFF2-40B4-BE49-F238E27FC236}">
                    <a16:creationId xmlns:a16="http://schemas.microsoft.com/office/drawing/2014/main" id="{BEC4977A-FF73-47E3-A489-605E169ED7E3}"/>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8" name="Rectangle 197">
                <a:extLst>
                  <a:ext uri="{FF2B5EF4-FFF2-40B4-BE49-F238E27FC236}">
                    <a16:creationId xmlns:a16="http://schemas.microsoft.com/office/drawing/2014/main" id="{6C4D9E18-81A7-4770-B7FB-E46A94A3D290}"/>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0" name="Group 159">
              <a:extLst>
                <a:ext uri="{FF2B5EF4-FFF2-40B4-BE49-F238E27FC236}">
                  <a16:creationId xmlns:a16="http://schemas.microsoft.com/office/drawing/2014/main" id="{5C47230B-14DD-44EF-831F-986D4A2DC480}"/>
                </a:ext>
              </a:extLst>
            </p:cNvPr>
            <p:cNvGrpSpPr/>
            <p:nvPr/>
          </p:nvGrpSpPr>
          <p:grpSpPr>
            <a:xfrm rot="16200000">
              <a:off x="9504807" y="3508839"/>
              <a:ext cx="982800" cy="900000"/>
              <a:chOff x="2817354" y="2751061"/>
              <a:chExt cx="982800" cy="900000"/>
            </a:xfrm>
          </p:grpSpPr>
          <p:grpSp>
            <p:nvGrpSpPr>
              <p:cNvPr id="188" name="Group 187">
                <a:extLst>
                  <a:ext uri="{FF2B5EF4-FFF2-40B4-BE49-F238E27FC236}">
                    <a16:creationId xmlns:a16="http://schemas.microsoft.com/office/drawing/2014/main" id="{2C0E4A33-99E0-4596-B7E7-EC97761B1504}"/>
                  </a:ext>
                </a:extLst>
              </p:cNvPr>
              <p:cNvGrpSpPr/>
              <p:nvPr/>
            </p:nvGrpSpPr>
            <p:grpSpPr>
              <a:xfrm>
                <a:off x="2817354" y="2751061"/>
                <a:ext cx="982800" cy="900000"/>
                <a:chOff x="4805279" y="1608740"/>
                <a:chExt cx="982800" cy="900000"/>
              </a:xfrm>
            </p:grpSpPr>
            <p:sp>
              <p:nvSpPr>
                <p:cNvPr id="191" name="Rectangle 190">
                  <a:extLst>
                    <a:ext uri="{FF2B5EF4-FFF2-40B4-BE49-F238E27FC236}">
                      <a16:creationId xmlns:a16="http://schemas.microsoft.com/office/drawing/2014/main" id="{703BD182-CD1E-4A6E-8455-C632D6A6CF32}"/>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92" name="Group 191">
                  <a:extLst>
                    <a:ext uri="{FF2B5EF4-FFF2-40B4-BE49-F238E27FC236}">
                      <a16:creationId xmlns:a16="http://schemas.microsoft.com/office/drawing/2014/main" id="{9ED16D42-E01A-4D7A-B2ED-0BFD73908E3D}"/>
                    </a:ext>
                  </a:extLst>
                </p:cNvPr>
                <p:cNvGrpSpPr/>
                <p:nvPr/>
              </p:nvGrpSpPr>
              <p:grpSpPr>
                <a:xfrm>
                  <a:off x="4805279" y="1709381"/>
                  <a:ext cx="982800" cy="661313"/>
                  <a:chOff x="3739480" y="4800600"/>
                  <a:chExt cx="6490179" cy="4362591"/>
                </a:xfrm>
              </p:grpSpPr>
              <p:sp>
                <p:nvSpPr>
                  <p:cNvPr id="193" name="Rectangle 192">
                    <a:extLst>
                      <a:ext uri="{FF2B5EF4-FFF2-40B4-BE49-F238E27FC236}">
                        <a16:creationId xmlns:a16="http://schemas.microsoft.com/office/drawing/2014/main" id="{B59117AB-70E2-4F75-9D27-2DC735C0AA44}"/>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4" name="Rectangle 193">
                    <a:extLst>
                      <a:ext uri="{FF2B5EF4-FFF2-40B4-BE49-F238E27FC236}">
                        <a16:creationId xmlns:a16="http://schemas.microsoft.com/office/drawing/2014/main" id="{3F772AA4-1890-4933-A5F3-36112E986E0A}"/>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5" name="Rectangle 194">
                    <a:extLst>
                      <a:ext uri="{FF2B5EF4-FFF2-40B4-BE49-F238E27FC236}">
                        <a16:creationId xmlns:a16="http://schemas.microsoft.com/office/drawing/2014/main" id="{94AF393F-2895-4CCA-98CF-512ADC34DF94}"/>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89" name="Rectangle 188">
                <a:extLst>
                  <a:ext uri="{FF2B5EF4-FFF2-40B4-BE49-F238E27FC236}">
                    <a16:creationId xmlns:a16="http://schemas.microsoft.com/office/drawing/2014/main" id="{3D5AAED0-0E1E-43CF-BED9-4737BD0E1404}"/>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0" name="Rectangle 189">
                <a:extLst>
                  <a:ext uri="{FF2B5EF4-FFF2-40B4-BE49-F238E27FC236}">
                    <a16:creationId xmlns:a16="http://schemas.microsoft.com/office/drawing/2014/main" id="{BD25542F-B3B0-44EC-A66B-97CDF0986E17}"/>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1" name="Group 160">
              <a:extLst>
                <a:ext uri="{FF2B5EF4-FFF2-40B4-BE49-F238E27FC236}">
                  <a16:creationId xmlns:a16="http://schemas.microsoft.com/office/drawing/2014/main" id="{93FDAF51-9845-4112-8F30-586B14014684}"/>
                </a:ext>
              </a:extLst>
            </p:cNvPr>
            <p:cNvGrpSpPr/>
            <p:nvPr/>
          </p:nvGrpSpPr>
          <p:grpSpPr>
            <a:xfrm rot="16200000">
              <a:off x="9504807" y="2501803"/>
              <a:ext cx="982800" cy="900000"/>
              <a:chOff x="2817354" y="2751061"/>
              <a:chExt cx="982800" cy="900000"/>
            </a:xfrm>
          </p:grpSpPr>
          <p:grpSp>
            <p:nvGrpSpPr>
              <p:cNvPr id="180" name="Group 179">
                <a:extLst>
                  <a:ext uri="{FF2B5EF4-FFF2-40B4-BE49-F238E27FC236}">
                    <a16:creationId xmlns:a16="http://schemas.microsoft.com/office/drawing/2014/main" id="{75CBA429-CE3B-4ED4-ADC0-BA3751000B85}"/>
                  </a:ext>
                </a:extLst>
              </p:cNvPr>
              <p:cNvGrpSpPr/>
              <p:nvPr/>
            </p:nvGrpSpPr>
            <p:grpSpPr>
              <a:xfrm>
                <a:off x="2817354" y="2751061"/>
                <a:ext cx="982800" cy="900000"/>
                <a:chOff x="4805279" y="1608740"/>
                <a:chExt cx="982800" cy="900000"/>
              </a:xfrm>
            </p:grpSpPr>
            <p:sp>
              <p:nvSpPr>
                <p:cNvPr id="183" name="Rectangle 182">
                  <a:extLst>
                    <a:ext uri="{FF2B5EF4-FFF2-40B4-BE49-F238E27FC236}">
                      <a16:creationId xmlns:a16="http://schemas.microsoft.com/office/drawing/2014/main" id="{68AE905C-DD2B-4A6C-831D-61AB9061E85E}"/>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84" name="Group 183">
                  <a:extLst>
                    <a:ext uri="{FF2B5EF4-FFF2-40B4-BE49-F238E27FC236}">
                      <a16:creationId xmlns:a16="http://schemas.microsoft.com/office/drawing/2014/main" id="{5BF1C459-4014-4690-8DA5-3A8DB8CBF8A5}"/>
                    </a:ext>
                  </a:extLst>
                </p:cNvPr>
                <p:cNvGrpSpPr/>
                <p:nvPr/>
              </p:nvGrpSpPr>
              <p:grpSpPr>
                <a:xfrm>
                  <a:off x="4805279" y="1709381"/>
                  <a:ext cx="982800" cy="661313"/>
                  <a:chOff x="3739480" y="4800600"/>
                  <a:chExt cx="6490179" cy="4362591"/>
                </a:xfrm>
              </p:grpSpPr>
              <p:sp>
                <p:nvSpPr>
                  <p:cNvPr id="185" name="Rectangle 184">
                    <a:extLst>
                      <a:ext uri="{FF2B5EF4-FFF2-40B4-BE49-F238E27FC236}">
                        <a16:creationId xmlns:a16="http://schemas.microsoft.com/office/drawing/2014/main" id="{212F35A2-EB0C-4922-9412-A927DDBC2971}"/>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6" name="Rectangle 185">
                    <a:extLst>
                      <a:ext uri="{FF2B5EF4-FFF2-40B4-BE49-F238E27FC236}">
                        <a16:creationId xmlns:a16="http://schemas.microsoft.com/office/drawing/2014/main" id="{CE1FF324-6484-4FDB-B382-2CB3836393B1}"/>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7" name="Rectangle 186">
                    <a:extLst>
                      <a:ext uri="{FF2B5EF4-FFF2-40B4-BE49-F238E27FC236}">
                        <a16:creationId xmlns:a16="http://schemas.microsoft.com/office/drawing/2014/main" id="{4FBBE4F6-EFC0-4560-9608-FA777FB1A137}"/>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81" name="Rectangle 180">
                <a:extLst>
                  <a:ext uri="{FF2B5EF4-FFF2-40B4-BE49-F238E27FC236}">
                    <a16:creationId xmlns:a16="http://schemas.microsoft.com/office/drawing/2014/main" id="{567E5786-A44C-48EA-AA07-2065B70DBD84}"/>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2" name="Rectangle 181">
                <a:extLst>
                  <a:ext uri="{FF2B5EF4-FFF2-40B4-BE49-F238E27FC236}">
                    <a16:creationId xmlns:a16="http://schemas.microsoft.com/office/drawing/2014/main" id="{6E317EF7-717F-4258-A99A-4220FD576E84}"/>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2" name="Group 161">
              <a:extLst>
                <a:ext uri="{FF2B5EF4-FFF2-40B4-BE49-F238E27FC236}">
                  <a16:creationId xmlns:a16="http://schemas.microsoft.com/office/drawing/2014/main" id="{20466B6B-561F-47DB-8584-8D858BE23E58}"/>
                </a:ext>
              </a:extLst>
            </p:cNvPr>
            <p:cNvGrpSpPr/>
            <p:nvPr/>
          </p:nvGrpSpPr>
          <p:grpSpPr>
            <a:xfrm rot="16200000">
              <a:off x="9504807" y="4515875"/>
              <a:ext cx="982800" cy="900000"/>
              <a:chOff x="2817354" y="2751061"/>
              <a:chExt cx="982800" cy="900000"/>
            </a:xfrm>
          </p:grpSpPr>
          <p:grpSp>
            <p:nvGrpSpPr>
              <p:cNvPr id="172" name="Group 171">
                <a:extLst>
                  <a:ext uri="{FF2B5EF4-FFF2-40B4-BE49-F238E27FC236}">
                    <a16:creationId xmlns:a16="http://schemas.microsoft.com/office/drawing/2014/main" id="{B89D91DD-2911-4721-841D-A39347316AD6}"/>
                  </a:ext>
                </a:extLst>
              </p:cNvPr>
              <p:cNvGrpSpPr/>
              <p:nvPr/>
            </p:nvGrpSpPr>
            <p:grpSpPr>
              <a:xfrm>
                <a:off x="2817354" y="2751061"/>
                <a:ext cx="982800" cy="900000"/>
                <a:chOff x="4805279" y="1608740"/>
                <a:chExt cx="982800" cy="900000"/>
              </a:xfrm>
            </p:grpSpPr>
            <p:sp>
              <p:nvSpPr>
                <p:cNvPr id="175" name="Rectangle 174">
                  <a:extLst>
                    <a:ext uri="{FF2B5EF4-FFF2-40B4-BE49-F238E27FC236}">
                      <a16:creationId xmlns:a16="http://schemas.microsoft.com/office/drawing/2014/main" id="{0FDDEFF4-CA41-43D5-AC2E-702B9A5AF5ED}"/>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76" name="Group 175">
                  <a:extLst>
                    <a:ext uri="{FF2B5EF4-FFF2-40B4-BE49-F238E27FC236}">
                      <a16:creationId xmlns:a16="http://schemas.microsoft.com/office/drawing/2014/main" id="{57568B7C-E2B6-4B9A-915B-368BD78002BA}"/>
                    </a:ext>
                  </a:extLst>
                </p:cNvPr>
                <p:cNvGrpSpPr/>
                <p:nvPr/>
              </p:nvGrpSpPr>
              <p:grpSpPr>
                <a:xfrm>
                  <a:off x="4805279" y="1709381"/>
                  <a:ext cx="982800" cy="661313"/>
                  <a:chOff x="3739480" y="4800600"/>
                  <a:chExt cx="6490179" cy="4362591"/>
                </a:xfrm>
              </p:grpSpPr>
              <p:sp>
                <p:nvSpPr>
                  <p:cNvPr id="177" name="Rectangle 176">
                    <a:extLst>
                      <a:ext uri="{FF2B5EF4-FFF2-40B4-BE49-F238E27FC236}">
                        <a16:creationId xmlns:a16="http://schemas.microsoft.com/office/drawing/2014/main" id="{B6DA0150-A6C9-46C7-9072-D01AF1233CF1}"/>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8" name="Rectangle 177">
                    <a:extLst>
                      <a:ext uri="{FF2B5EF4-FFF2-40B4-BE49-F238E27FC236}">
                        <a16:creationId xmlns:a16="http://schemas.microsoft.com/office/drawing/2014/main" id="{0BB643FD-6906-4191-AD42-25C9037CEA7C}"/>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9" name="Rectangle 178">
                    <a:extLst>
                      <a:ext uri="{FF2B5EF4-FFF2-40B4-BE49-F238E27FC236}">
                        <a16:creationId xmlns:a16="http://schemas.microsoft.com/office/drawing/2014/main" id="{E83CA138-3EB7-448F-AB0F-F5286AAB84C9}"/>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73" name="Rectangle 172">
                <a:extLst>
                  <a:ext uri="{FF2B5EF4-FFF2-40B4-BE49-F238E27FC236}">
                    <a16:creationId xmlns:a16="http://schemas.microsoft.com/office/drawing/2014/main" id="{FB2C4EF0-170F-4BFC-9709-D23961D0BE25}"/>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4" name="Rectangle 173">
                <a:extLst>
                  <a:ext uri="{FF2B5EF4-FFF2-40B4-BE49-F238E27FC236}">
                    <a16:creationId xmlns:a16="http://schemas.microsoft.com/office/drawing/2014/main" id="{D1B1B28E-9C9E-453D-A376-541006D60341}"/>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3" name="Group 162">
              <a:extLst>
                <a:ext uri="{FF2B5EF4-FFF2-40B4-BE49-F238E27FC236}">
                  <a16:creationId xmlns:a16="http://schemas.microsoft.com/office/drawing/2014/main" id="{347F8980-BA6E-4228-ADB0-C55764527E70}"/>
                </a:ext>
              </a:extLst>
            </p:cNvPr>
            <p:cNvGrpSpPr/>
            <p:nvPr/>
          </p:nvGrpSpPr>
          <p:grpSpPr>
            <a:xfrm rot="16200000">
              <a:off x="9504807" y="5522911"/>
              <a:ext cx="982800" cy="900000"/>
              <a:chOff x="2817354" y="2751061"/>
              <a:chExt cx="982800" cy="900000"/>
            </a:xfrm>
          </p:grpSpPr>
          <p:grpSp>
            <p:nvGrpSpPr>
              <p:cNvPr id="164" name="Group 163">
                <a:extLst>
                  <a:ext uri="{FF2B5EF4-FFF2-40B4-BE49-F238E27FC236}">
                    <a16:creationId xmlns:a16="http://schemas.microsoft.com/office/drawing/2014/main" id="{3061DCF4-1CDE-4162-A417-01CE13B0A762}"/>
                  </a:ext>
                </a:extLst>
              </p:cNvPr>
              <p:cNvGrpSpPr/>
              <p:nvPr/>
            </p:nvGrpSpPr>
            <p:grpSpPr>
              <a:xfrm>
                <a:off x="2817354" y="2751061"/>
                <a:ext cx="982800" cy="900000"/>
                <a:chOff x="4805279" y="1608740"/>
                <a:chExt cx="982800" cy="900000"/>
              </a:xfrm>
            </p:grpSpPr>
            <p:sp>
              <p:nvSpPr>
                <p:cNvPr id="167" name="Rectangle 166">
                  <a:extLst>
                    <a:ext uri="{FF2B5EF4-FFF2-40B4-BE49-F238E27FC236}">
                      <a16:creationId xmlns:a16="http://schemas.microsoft.com/office/drawing/2014/main" id="{4CD2568F-EBE0-451F-94A5-D46444BB9A75}"/>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68" name="Group 167">
                  <a:extLst>
                    <a:ext uri="{FF2B5EF4-FFF2-40B4-BE49-F238E27FC236}">
                      <a16:creationId xmlns:a16="http://schemas.microsoft.com/office/drawing/2014/main" id="{290CD96F-C696-4828-80CB-28C05AADE1BC}"/>
                    </a:ext>
                  </a:extLst>
                </p:cNvPr>
                <p:cNvGrpSpPr/>
                <p:nvPr/>
              </p:nvGrpSpPr>
              <p:grpSpPr>
                <a:xfrm>
                  <a:off x="4805279" y="1709381"/>
                  <a:ext cx="982800" cy="661313"/>
                  <a:chOff x="3739480" y="4800600"/>
                  <a:chExt cx="6490179" cy="4362591"/>
                </a:xfrm>
              </p:grpSpPr>
              <p:sp>
                <p:nvSpPr>
                  <p:cNvPr id="169" name="Rectangle 168">
                    <a:extLst>
                      <a:ext uri="{FF2B5EF4-FFF2-40B4-BE49-F238E27FC236}">
                        <a16:creationId xmlns:a16="http://schemas.microsoft.com/office/drawing/2014/main" id="{E365A3AC-5B29-4DF6-A214-4B61B49F90C3}"/>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0" name="Rectangle 169">
                    <a:extLst>
                      <a:ext uri="{FF2B5EF4-FFF2-40B4-BE49-F238E27FC236}">
                        <a16:creationId xmlns:a16="http://schemas.microsoft.com/office/drawing/2014/main" id="{B3F2B13F-9204-4544-AADE-BFBC6236F869}"/>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1" name="Rectangle 170">
                    <a:extLst>
                      <a:ext uri="{FF2B5EF4-FFF2-40B4-BE49-F238E27FC236}">
                        <a16:creationId xmlns:a16="http://schemas.microsoft.com/office/drawing/2014/main" id="{84D7671B-4C8C-4D8B-99A4-6C735DF29E63}"/>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65" name="Rectangle 164">
                <a:extLst>
                  <a:ext uri="{FF2B5EF4-FFF2-40B4-BE49-F238E27FC236}">
                    <a16:creationId xmlns:a16="http://schemas.microsoft.com/office/drawing/2014/main" id="{DD689E07-EE68-46D3-8F9B-7BE8C272D04A}"/>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6" name="Rectangle 165">
                <a:extLst>
                  <a:ext uri="{FF2B5EF4-FFF2-40B4-BE49-F238E27FC236}">
                    <a16:creationId xmlns:a16="http://schemas.microsoft.com/office/drawing/2014/main" id="{DE2578EC-C75D-45C6-AA85-1E85E9E7F23E}"/>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204" name="Group 203">
            <a:extLst>
              <a:ext uri="{FF2B5EF4-FFF2-40B4-BE49-F238E27FC236}">
                <a16:creationId xmlns:a16="http://schemas.microsoft.com/office/drawing/2014/main" id="{C3C7232D-A546-4678-9BE7-1323E7B74B1F}"/>
              </a:ext>
            </a:extLst>
          </p:cNvPr>
          <p:cNvGrpSpPr/>
          <p:nvPr/>
        </p:nvGrpSpPr>
        <p:grpSpPr>
          <a:xfrm>
            <a:off x="7817683" y="2460403"/>
            <a:ext cx="900000" cy="5010942"/>
            <a:chOff x="9546207" y="2460403"/>
            <a:chExt cx="900000" cy="5010942"/>
          </a:xfrm>
        </p:grpSpPr>
        <p:grpSp>
          <p:nvGrpSpPr>
            <p:cNvPr id="205" name="Group 204">
              <a:extLst>
                <a:ext uri="{FF2B5EF4-FFF2-40B4-BE49-F238E27FC236}">
                  <a16:creationId xmlns:a16="http://schemas.microsoft.com/office/drawing/2014/main" id="{C4D160F4-CF42-42CB-B769-8D776DEAAC62}"/>
                </a:ext>
              </a:extLst>
            </p:cNvPr>
            <p:cNvGrpSpPr/>
            <p:nvPr/>
          </p:nvGrpSpPr>
          <p:grpSpPr>
            <a:xfrm rot="16200000">
              <a:off x="9504807" y="6529945"/>
              <a:ext cx="982800" cy="900000"/>
              <a:chOff x="2817354" y="2751061"/>
              <a:chExt cx="982800" cy="900000"/>
            </a:xfrm>
          </p:grpSpPr>
          <p:grpSp>
            <p:nvGrpSpPr>
              <p:cNvPr id="242" name="Group 241">
                <a:extLst>
                  <a:ext uri="{FF2B5EF4-FFF2-40B4-BE49-F238E27FC236}">
                    <a16:creationId xmlns:a16="http://schemas.microsoft.com/office/drawing/2014/main" id="{AE56353D-3B2E-44F1-86A8-2A5842143871}"/>
                  </a:ext>
                </a:extLst>
              </p:cNvPr>
              <p:cNvGrpSpPr/>
              <p:nvPr/>
            </p:nvGrpSpPr>
            <p:grpSpPr>
              <a:xfrm>
                <a:off x="2817354" y="2751061"/>
                <a:ext cx="982800" cy="900000"/>
                <a:chOff x="4805279" y="1608740"/>
                <a:chExt cx="982800" cy="900000"/>
              </a:xfrm>
            </p:grpSpPr>
            <p:sp>
              <p:nvSpPr>
                <p:cNvPr id="245" name="Rectangle 244">
                  <a:extLst>
                    <a:ext uri="{FF2B5EF4-FFF2-40B4-BE49-F238E27FC236}">
                      <a16:creationId xmlns:a16="http://schemas.microsoft.com/office/drawing/2014/main" id="{842DB30C-9A5F-4754-8AA5-8DDBBD678877}"/>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46" name="Group 245">
                  <a:extLst>
                    <a:ext uri="{FF2B5EF4-FFF2-40B4-BE49-F238E27FC236}">
                      <a16:creationId xmlns:a16="http://schemas.microsoft.com/office/drawing/2014/main" id="{8AD3D9C5-EE73-4649-A71F-0D5963B82B94}"/>
                    </a:ext>
                  </a:extLst>
                </p:cNvPr>
                <p:cNvGrpSpPr/>
                <p:nvPr/>
              </p:nvGrpSpPr>
              <p:grpSpPr>
                <a:xfrm>
                  <a:off x="4805279" y="1709381"/>
                  <a:ext cx="982800" cy="661313"/>
                  <a:chOff x="3739480" y="4800600"/>
                  <a:chExt cx="6490179" cy="4362591"/>
                </a:xfrm>
              </p:grpSpPr>
              <p:sp>
                <p:nvSpPr>
                  <p:cNvPr id="247" name="Rectangle 246">
                    <a:extLst>
                      <a:ext uri="{FF2B5EF4-FFF2-40B4-BE49-F238E27FC236}">
                        <a16:creationId xmlns:a16="http://schemas.microsoft.com/office/drawing/2014/main" id="{63AA599E-08F3-418C-B57D-43C14E7ADC2E}"/>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8" name="Rectangle 247">
                    <a:extLst>
                      <a:ext uri="{FF2B5EF4-FFF2-40B4-BE49-F238E27FC236}">
                        <a16:creationId xmlns:a16="http://schemas.microsoft.com/office/drawing/2014/main" id="{B888CC8B-D38E-4ED1-8554-DD3D2D897E6E}"/>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9" name="Rectangle 248">
                    <a:extLst>
                      <a:ext uri="{FF2B5EF4-FFF2-40B4-BE49-F238E27FC236}">
                        <a16:creationId xmlns:a16="http://schemas.microsoft.com/office/drawing/2014/main" id="{67AFB954-0266-4E0D-B76B-86D097E6D314}"/>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43" name="Rectangle 242">
                <a:extLst>
                  <a:ext uri="{FF2B5EF4-FFF2-40B4-BE49-F238E27FC236}">
                    <a16:creationId xmlns:a16="http://schemas.microsoft.com/office/drawing/2014/main" id="{FBCE2CC8-80DC-4C9D-85B0-52829E90C2FF}"/>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4" name="Rectangle 243">
                <a:extLst>
                  <a:ext uri="{FF2B5EF4-FFF2-40B4-BE49-F238E27FC236}">
                    <a16:creationId xmlns:a16="http://schemas.microsoft.com/office/drawing/2014/main" id="{F0B68983-BF71-4FF7-9A0D-858ED4D7DDA8}"/>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06" name="Group 205">
              <a:extLst>
                <a:ext uri="{FF2B5EF4-FFF2-40B4-BE49-F238E27FC236}">
                  <a16:creationId xmlns:a16="http://schemas.microsoft.com/office/drawing/2014/main" id="{6EF2C525-6A02-4AF2-AF26-B39F3888981B}"/>
                </a:ext>
              </a:extLst>
            </p:cNvPr>
            <p:cNvGrpSpPr/>
            <p:nvPr/>
          </p:nvGrpSpPr>
          <p:grpSpPr>
            <a:xfrm rot="16200000">
              <a:off x="9504807" y="3508839"/>
              <a:ext cx="982800" cy="900000"/>
              <a:chOff x="2817354" y="2751061"/>
              <a:chExt cx="982800" cy="900000"/>
            </a:xfrm>
          </p:grpSpPr>
          <p:grpSp>
            <p:nvGrpSpPr>
              <p:cNvPr id="234" name="Group 233">
                <a:extLst>
                  <a:ext uri="{FF2B5EF4-FFF2-40B4-BE49-F238E27FC236}">
                    <a16:creationId xmlns:a16="http://schemas.microsoft.com/office/drawing/2014/main" id="{26EC6310-4957-4C0D-B9F6-220C0EA0D98B}"/>
                  </a:ext>
                </a:extLst>
              </p:cNvPr>
              <p:cNvGrpSpPr/>
              <p:nvPr/>
            </p:nvGrpSpPr>
            <p:grpSpPr>
              <a:xfrm>
                <a:off x="2817354" y="2751061"/>
                <a:ext cx="982800" cy="900000"/>
                <a:chOff x="4805279" y="1608740"/>
                <a:chExt cx="982800" cy="900000"/>
              </a:xfrm>
            </p:grpSpPr>
            <p:sp>
              <p:nvSpPr>
                <p:cNvPr id="237" name="Rectangle 236">
                  <a:extLst>
                    <a:ext uri="{FF2B5EF4-FFF2-40B4-BE49-F238E27FC236}">
                      <a16:creationId xmlns:a16="http://schemas.microsoft.com/office/drawing/2014/main" id="{BE950297-6CB1-489E-B69F-D9DFA34F0970}"/>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38" name="Group 237">
                  <a:extLst>
                    <a:ext uri="{FF2B5EF4-FFF2-40B4-BE49-F238E27FC236}">
                      <a16:creationId xmlns:a16="http://schemas.microsoft.com/office/drawing/2014/main" id="{BDF3CD5E-DB4D-4CB4-A1BA-A8BC660521CF}"/>
                    </a:ext>
                  </a:extLst>
                </p:cNvPr>
                <p:cNvGrpSpPr/>
                <p:nvPr/>
              </p:nvGrpSpPr>
              <p:grpSpPr>
                <a:xfrm>
                  <a:off x="4805279" y="1709381"/>
                  <a:ext cx="982800" cy="661313"/>
                  <a:chOff x="3739480" y="4800600"/>
                  <a:chExt cx="6490179" cy="4362591"/>
                </a:xfrm>
              </p:grpSpPr>
              <p:sp>
                <p:nvSpPr>
                  <p:cNvPr id="239" name="Rectangle 238">
                    <a:extLst>
                      <a:ext uri="{FF2B5EF4-FFF2-40B4-BE49-F238E27FC236}">
                        <a16:creationId xmlns:a16="http://schemas.microsoft.com/office/drawing/2014/main" id="{9F858E8D-6D3F-4E07-AD1C-37B794DC4275}"/>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0" name="Rectangle 239">
                    <a:extLst>
                      <a:ext uri="{FF2B5EF4-FFF2-40B4-BE49-F238E27FC236}">
                        <a16:creationId xmlns:a16="http://schemas.microsoft.com/office/drawing/2014/main" id="{22A73C89-94CE-4C94-B62B-56D5F9613EFC}"/>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1" name="Rectangle 240">
                    <a:extLst>
                      <a:ext uri="{FF2B5EF4-FFF2-40B4-BE49-F238E27FC236}">
                        <a16:creationId xmlns:a16="http://schemas.microsoft.com/office/drawing/2014/main" id="{AFADBE0F-88DA-4E78-A719-E330466F7EB5}"/>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35" name="Rectangle 234">
                <a:extLst>
                  <a:ext uri="{FF2B5EF4-FFF2-40B4-BE49-F238E27FC236}">
                    <a16:creationId xmlns:a16="http://schemas.microsoft.com/office/drawing/2014/main" id="{3F334303-380B-447F-83FD-AD5775E5CE2A}"/>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6" name="Rectangle 235">
                <a:extLst>
                  <a:ext uri="{FF2B5EF4-FFF2-40B4-BE49-F238E27FC236}">
                    <a16:creationId xmlns:a16="http://schemas.microsoft.com/office/drawing/2014/main" id="{8A70D120-6401-4349-817C-5E705FC87EFE}"/>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07" name="Group 206">
              <a:extLst>
                <a:ext uri="{FF2B5EF4-FFF2-40B4-BE49-F238E27FC236}">
                  <a16:creationId xmlns:a16="http://schemas.microsoft.com/office/drawing/2014/main" id="{A192A042-473B-486E-8AFA-D8EA83C5D2FB}"/>
                </a:ext>
              </a:extLst>
            </p:cNvPr>
            <p:cNvGrpSpPr/>
            <p:nvPr/>
          </p:nvGrpSpPr>
          <p:grpSpPr>
            <a:xfrm rot="16200000">
              <a:off x="9504807" y="2501803"/>
              <a:ext cx="982800" cy="900000"/>
              <a:chOff x="2817354" y="2751061"/>
              <a:chExt cx="982800" cy="900000"/>
            </a:xfrm>
          </p:grpSpPr>
          <p:grpSp>
            <p:nvGrpSpPr>
              <p:cNvPr id="226" name="Group 225">
                <a:extLst>
                  <a:ext uri="{FF2B5EF4-FFF2-40B4-BE49-F238E27FC236}">
                    <a16:creationId xmlns:a16="http://schemas.microsoft.com/office/drawing/2014/main" id="{9199B655-0252-4A85-A7AE-6C53962E3E8F}"/>
                  </a:ext>
                </a:extLst>
              </p:cNvPr>
              <p:cNvGrpSpPr/>
              <p:nvPr/>
            </p:nvGrpSpPr>
            <p:grpSpPr>
              <a:xfrm>
                <a:off x="2817354" y="2751061"/>
                <a:ext cx="982800" cy="900000"/>
                <a:chOff x="4805279" y="1608740"/>
                <a:chExt cx="982800" cy="900000"/>
              </a:xfrm>
            </p:grpSpPr>
            <p:sp>
              <p:nvSpPr>
                <p:cNvPr id="229" name="Rectangle 228">
                  <a:extLst>
                    <a:ext uri="{FF2B5EF4-FFF2-40B4-BE49-F238E27FC236}">
                      <a16:creationId xmlns:a16="http://schemas.microsoft.com/office/drawing/2014/main" id="{875BE00F-0FD4-424E-BAF6-B65FA2548DF0}"/>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30" name="Group 229">
                  <a:extLst>
                    <a:ext uri="{FF2B5EF4-FFF2-40B4-BE49-F238E27FC236}">
                      <a16:creationId xmlns:a16="http://schemas.microsoft.com/office/drawing/2014/main" id="{388277BE-6EEB-4F41-B4E6-FEFBBFF129E0}"/>
                    </a:ext>
                  </a:extLst>
                </p:cNvPr>
                <p:cNvGrpSpPr/>
                <p:nvPr/>
              </p:nvGrpSpPr>
              <p:grpSpPr>
                <a:xfrm>
                  <a:off x="4805279" y="1709381"/>
                  <a:ext cx="982800" cy="661313"/>
                  <a:chOff x="3739480" y="4800600"/>
                  <a:chExt cx="6490179" cy="4362591"/>
                </a:xfrm>
              </p:grpSpPr>
              <p:sp>
                <p:nvSpPr>
                  <p:cNvPr id="231" name="Rectangle 230">
                    <a:extLst>
                      <a:ext uri="{FF2B5EF4-FFF2-40B4-BE49-F238E27FC236}">
                        <a16:creationId xmlns:a16="http://schemas.microsoft.com/office/drawing/2014/main" id="{58D08726-5A07-48DF-9FB9-FAF180C17642}"/>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2" name="Rectangle 231">
                    <a:extLst>
                      <a:ext uri="{FF2B5EF4-FFF2-40B4-BE49-F238E27FC236}">
                        <a16:creationId xmlns:a16="http://schemas.microsoft.com/office/drawing/2014/main" id="{B04E365C-B617-4E5B-BBD1-D223AD43921E}"/>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3" name="Rectangle 232">
                    <a:extLst>
                      <a:ext uri="{FF2B5EF4-FFF2-40B4-BE49-F238E27FC236}">
                        <a16:creationId xmlns:a16="http://schemas.microsoft.com/office/drawing/2014/main" id="{51F2D6B8-6187-4E79-9C5E-1464D33EF70D}"/>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27" name="Rectangle 226">
                <a:extLst>
                  <a:ext uri="{FF2B5EF4-FFF2-40B4-BE49-F238E27FC236}">
                    <a16:creationId xmlns:a16="http://schemas.microsoft.com/office/drawing/2014/main" id="{48818E64-4B2B-4C10-8B81-9BE00E67BC6A}"/>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8" name="Rectangle 227">
                <a:extLst>
                  <a:ext uri="{FF2B5EF4-FFF2-40B4-BE49-F238E27FC236}">
                    <a16:creationId xmlns:a16="http://schemas.microsoft.com/office/drawing/2014/main" id="{B5E6F24F-031F-4BCB-9D9E-7810388A62B4}"/>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08" name="Group 207">
              <a:extLst>
                <a:ext uri="{FF2B5EF4-FFF2-40B4-BE49-F238E27FC236}">
                  <a16:creationId xmlns:a16="http://schemas.microsoft.com/office/drawing/2014/main" id="{8AFC14F9-1503-4F4D-B861-0510990BA8A0}"/>
                </a:ext>
              </a:extLst>
            </p:cNvPr>
            <p:cNvGrpSpPr/>
            <p:nvPr/>
          </p:nvGrpSpPr>
          <p:grpSpPr>
            <a:xfrm rot="16200000">
              <a:off x="9504807" y="4515875"/>
              <a:ext cx="982800" cy="900000"/>
              <a:chOff x="2817354" y="2751061"/>
              <a:chExt cx="982800" cy="900000"/>
            </a:xfrm>
          </p:grpSpPr>
          <p:grpSp>
            <p:nvGrpSpPr>
              <p:cNvPr id="218" name="Group 217">
                <a:extLst>
                  <a:ext uri="{FF2B5EF4-FFF2-40B4-BE49-F238E27FC236}">
                    <a16:creationId xmlns:a16="http://schemas.microsoft.com/office/drawing/2014/main" id="{B9C2EB71-3BA7-4052-9CA7-8CA4A23AB995}"/>
                  </a:ext>
                </a:extLst>
              </p:cNvPr>
              <p:cNvGrpSpPr/>
              <p:nvPr/>
            </p:nvGrpSpPr>
            <p:grpSpPr>
              <a:xfrm>
                <a:off x="2817354" y="2751061"/>
                <a:ext cx="982800" cy="900000"/>
                <a:chOff x="4805279" y="1608740"/>
                <a:chExt cx="982800" cy="900000"/>
              </a:xfrm>
            </p:grpSpPr>
            <p:sp>
              <p:nvSpPr>
                <p:cNvPr id="221" name="Rectangle 220">
                  <a:extLst>
                    <a:ext uri="{FF2B5EF4-FFF2-40B4-BE49-F238E27FC236}">
                      <a16:creationId xmlns:a16="http://schemas.microsoft.com/office/drawing/2014/main" id="{36D24F6E-FFBA-4F3E-BF0C-6A87318A1554}"/>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22" name="Group 221">
                  <a:extLst>
                    <a:ext uri="{FF2B5EF4-FFF2-40B4-BE49-F238E27FC236}">
                      <a16:creationId xmlns:a16="http://schemas.microsoft.com/office/drawing/2014/main" id="{24DEB00F-E396-4557-ABB1-C1F6D7783E77}"/>
                    </a:ext>
                  </a:extLst>
                </p:cNvPr>
                <p:cNvGrpSpPr/>
                <p:nvPr/>
              </p:nvGrpSpPr>
              <p:grpSpPr>
                <a:xfrm>
                  <a:off x="4805279" y="1709381"/>
                  <a:ext cx="982800" cy="661313"/>
                  <a:chOff x="3739480" y="4800600"/>
                  <a:chExt cx="6490179" cy="4362591"/>
                </a:xfrm>
              </p:grpSpPr>
              <p:sp>
                <p:nvSpPr>
                  <p:cNvPr id="223" name="Rectangle 222">
                    <a:extLst>
                      <a:ext uri="{FF2B5EF4-FFF2-40B4-BE49-F238E27FC236}">
                        <a16:creationId xmlns:a16="http://schemas.microsoft.com/office/drawing/2014/main" id="{352C4EBE-D4CB-4D28-9B74-A58F245CE1F5}"/>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4" name="Rectangle 223">
                    <a:extLst>
                      <a:ext uri="{FF2B5EF4-FFF2-40B4-BE49-F238E27FC236}">
                        <a16:creationId xmlns:a16="http://schemas.microsoft.com/office/drawing/2014/main" id="{78B7E32C-8970-4C44-BA2F-610222CF4A2F}"/>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5" name="Rectangle 224">
                    <a:extLst>
                      <a:ext uri="{FF2B5EF4-FFF2-40B4-BE49-F238E27FC236}">
                        <a16:creationId xmlns:a16="http://schemas.microsoft.com/office/drawing/2014/main" id="{12D0ABE8-D0E3-408C-B198-97EAD6A694C6}"/>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19" name="Rectangle 218">
                <a:extLst>
                  <a:ext uri="{FF2B5EF4-FFF2-40B4-BE49-F238E27FC236}">
                    <a16:creationId xmlns:a16="http://schemas.microsoft.com/office/drawing/2014/main" id="{CFF569BD-AE1B-4438-978E-5DF6BFB3F0E1}"/>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0" name="Rectangle 219">
                <a:extLst>
                  <a:ext uri="{FF2B5EF4-FFF2-40B4-BE49-F238E27FC236}">
                    <a16:creationId xmlns:a16="http://schemas.microsoft.com/office/drawing/2014/main" id="{DEC27CA7-489A-4C26-81EA-4659E8A8F12F}"/>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09" name="Group 208">
              <a:extLst>
                <a:ext uri="{FF2B5EF4-FFF2-40B4-BE49-F238E27FC236}">
                  <a16:creationId xmlns:a16="http://schemas.microsoft.com/office/drawing/2014/main" id="{00E258C8-0BF4-4107-9177-E8805135133C}"/>
                </a:ext>
              </a:extLst>
            </p:cNvPr>
            <p:cNvGrpSpPr/>
            <p:nvPr/>
          </p:nvGrpSpPr>
          <p:grpSpPr>
            <a:xfrm rot="16200000">
              <a:off x="9504807" y="5522911"/>
              <a:ext cx="982800" cy="900000"/>
              <a:chOff x="2817354" y="2751061"/>
              <a:chExt cx="982800" cy="900000"/>
            </a:xfrm>
          </p:grpSpPr>
          <p:grpSp>
            <p:nvGrpSpPr>
              <p:cNvPr id="210" name="Group 209">
                <a:extLst>
                  <a:ext uri="{FF2B5EF4-FFF2-40B4-BE49-F238E27FC236}">
                    <a16:creationId xmlns:a16="http://schemas.microsoft.com/office/drawing/2014/main" id="{52A5D17A-A743-4335-862B-18EC034C28FF}"/>
                  </a:ext>
                </a:extLst>
              </p:cNvPr>
              <p:cNvGrpSpPr/>
              <p:nvPr/>
            </p:nvGrpSpPr>
            <p:grpSpPr>
              <a:xfrm>
                <a:off x="2817354" y="2751061"/>
                <a:ext cx="982800" cy="900000"/>
                <a:chOff x="4805279" y="1608740"/>
                <a:chExt cx="982800" cy="900000"/>
              </a:xfrm>
            </p:grpSpPr>
            <p:sp>
              <p:nvSpPr>
                <p:cNvPr id="213" name="Rectangle 212">
                  <a:extLst>
                    <a:ext uri="{FF2B5EF4-FFF2-40B4-BE49-F238E27FC236}">
                      <a16:creationId xmlns:a16="http://schemas.microsoft.com/office/drawing/2014/main" id="{3B53779E-FB9A-42CD-963C-E99318184FAB}"/>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14" name="Group 213">
                  <a:extLst>
                    <a:ext uri="{FF2B5EF4-FFF2-40B4-BE49-F238E27FC236}">
                      <a16:creationId xmlns:a16="http://schemas.microsoft.com/office/drawing/2014/main" id="{B952BF36-43A7-41CC-9E7F-9725B0E6AA8A}"/>
                    </a:ext>
                  </a:extLst>
                </p:cNvPr>
                <p:cNvGrpSpPr/>
                <p:nvPr/>
              </p:nvGrpSpPr>
              <p:grpSpPr>
                <a:xfrm>
                  <a:off x="4805279" y="1709381"/>
                  <a:ext cx="982800" cy="661313"/>
                  <a:chOff x="3739480" y="4800600"/>
                  <a:chExt cx="6490179" cy="4362591"/>
                </a:xfrm>
              </p:grpSpPr>
              <p:sp>
                <p:nvSpPr>
                  <p:cNvPr id="215" name="Rectangle 214">
                    <a:extLst>
                      <a:ext uri="{FF2B5EF4-FFF2-40B4-BE49-F238E27FC236}">
                        <a16:creationId xmlns:a16="http://schemas.microsoft.com/office/drawing/2014/main" id="{2337F52D-240F-40F5-B0DB-498842DDBE1C}"/>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6" name="Rectangle 215">
                    <a:extLst>
                      <a:ext uri="{FF2B5EF4-FFF2-40B4-BE49-F238E27FC236}">
                        <a16:creationId xmlns:a16="http://schemas.microsoft.com/office/drawing/2014/main" id="{0BA6BFD3-19B5-4BBF-A072-41E523878EEA}"/>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7" name="Rectangle 216">
                    <a:extLst>
                      <a:ext uri="{FF2B5EF4-FFF2-40B4-BE49-F238E27FC236}">
                        <a16:creationId xmlns:a16="http://schemas.microsoft.com/office/drawing/2014/main" id="{16390D14-A65F-4E58-88AA-46A537DFF10B}"/>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11" name="Rectangle 210">
                <a:extLst>
                  <a:ext uri="{FF2B5EF4-FFF2-40B4-BE49-F238E27FC236}">
                    <a16:creationId xmlns:a16="http://schemas.microsoft.com/office/drawing/2014/main" id="{44B3FD03-9A32-4A3E-8609-A6243D854F36}"/>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2" name="Rectangle 211">
                <a:extLst>
                  <a:ext uri="{FF2B5EF4-FFF2-40B4-BE49-F238E27FC236}">
                    <a16:creationId xmlns:a16="http://schemas.microsoft.com/office/drawing/2014/main" id="{8DD92456-AD6C-485B-97A8-5ACDC845FE17}"/>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250" name="Group 249">
            <a:extLst>
              <a:ext uri="{FF2B5EF4-FFF2-40B4-BE49-F238E27FC236}">
                <a16:creationId xmlns:a16="http://schemas.microsoft.com/office/drawing/2014/main" id="{B1FBFE6A-984D-4714-9D3C-018CAC22D1AA}"/>
              </a:ext>
            </a:extLst>
          </p:cNvPr>
          <p:cNvGrpSpPr/>
          <p:nvPr/>
        </p:nvGrpSpPr>
        <p:grpSpPr>
          <a:xfrm>
            <a:off x="6089161" y="2460403"/>
            <a:ext cx="900000" cy="5010942"/>
            <a:chOff x="9546207" y="2460403"/>
            <a:chExt cx="900000" cy="5010942"/>
          </a:xfrm>
        </p:grpSpPr>
        <p:grpSp>
          <p:nvGrpSpPr>
            <p:cNvPr id="251" name="Group 250">
              <a:extLst>
                <a:ext uri="{FF2B5EF4-FFF2-40B4-BE49-F238E27FC236}">
                  <a16:creationId xmlns:a16="http://schemas.microsoft.com/office/drawing/2014/main" id="{5F11DDD0-D86B-43F5-B338-450DFC075527}"/>
                </a:ext>
              </a:extLst>
            </p:cNvPr>
            <p:cNvGrpSpPr/>
            <p:nvPr/>
          </p:nvGrpSpPr>
          <p:grpSpPr>
            <a:xfrm rot="16200000">
              <a:off x="9504807" y="6529945"/>
              <a:ext cx="982800" cy="900000"/>
              <a:chOff x="2817354" y="2751061"/>
              <a:chExt cx="982800" cy="900000"/>
            </a:xfrm>
          </p:grpSpPr>
          <p:grpSp>
            <p:nvGrpSpPr>
              <p:cNvPr id="288" name="Group 287">
                <a:extLst>
                  <a:ext uri="{FF2B5EF4-FFF2-40B4-BE49-F238E27FC236}">
                    <a16:creationId xmlns:a16="http://schemas.microsoft.com/office/drawing/2014/main" id="{1BB05B09-A000-4AA2-9551-AB6F2AF9E1B1}"/>
                  </a:ext>
                </a:extLst>
              </p:cNvPr>
              <p:cNvGrpSpPr/>
              <p:nvPr/>
            </p:nvGrpSpPr>
            <p:grpSpPr>
              <a:xfrm>
                <a:off x="2817354" y="2751061"/>
                <a:ext cx="982800" cy="900000"/>
                <a:chOff x="4805279" y="1608740"/>
                <a:chExt cx="982800" cy="900000"/>
              </a:xfrm>
            </p:grpSpPr>
            <p:sp>
              <p:nvSpPr>
                <p:cNvPr id="291" name="Rectangle 290">
                  <a:extLst>
                    <a:ext uri="{FF2B5EF4-FFF2-40B4-BE49-F238E27FC236}">
                      <a16:creationId xmlns:a16="http://schemas.microsoft.com/office/drawing/2014/main" id="{7A36CCF3-8FD9-4CB2-9953-430AD651DBFB}"/>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92" name="Group 291">
                  <a:extLst>
                    <a:ext uri="{FF2B5EF4-FFF2-40B4-BE49-F238E27FC236}">
                      <a16:creationId xmlns:a16="http://schemas.microsoft.com/office/drawing/2014/main" id="{2A418E0A-814B-4EE8-99E4-4B1BA3DF7768}"/>
                    </a:ext>
                  </a:extLst>
                </p:cNvPr>
                <p:cNvGrpSpPr/>
                <p:nvPr/>
              </p:nvGrpSpPr>
              <p:grpSpPr>
                <a:xfrm>
                  <a:off x="4805279" y="1709381"/>
                  <a:ext cx="982800" cy="661313"/>
                  <a:chOff x="3739480" y="4800600"/>
                  <a:chExt cx="6490179" cy="4362591"/>
                </a:xfrm>
              </p:grpSpPr>
              <p:sp>
                <p:nvSpPr>
                  <p:cNvPr id="293" name="Rectangle 292">
                    <a:extLst>
                      <a:ext uri="{FF2B5EF4-FFF2-40B4-BE49-F238E27FC236}">
                        <a16:creationId xmlns:a16="http://schemas.microsoft.com/office/drawing/2014/main" id="{B9BEA3D9-1113-4773-8993-E684E0B737A9}"/>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4" name="Rectangle 293">
                    <a:extLst>
                      <a:ext uri="{FF2B5EF4-FFF2-40B4-BE49-F238E27FC236}">
                        <a16:creationId xmlns:a16="http://schemas.microsoft.com/office/drawing/2014/main" id="{BD3BB26E-BA66-47D7-BD19-57C1DDA71BA7}"/>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5" name="Rectangle 294">
                    <a:extLst>
                      <a:ext uri="{FF2B5EF4-FFF2-40B4-BE49-F238E27FC236}">
                        <a16:creationId xmlns:a16="http://schemas.microsoft.com/office/drawing/2014/main" id="{1F2076BB-2820-4C0A-B90F-DF3A38A11641}"/>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89" name="Rectangle 288">
                <a:extLst>
                  <a:ext uri="{FF2B5EF4-FFF2-40B4-BE49-F238E27FC236}">
                    <a16:creationId xmlns:a16="http://schemas.microsoft.com/office/drawing/2014/main" id="{3FCDBB99-2080-4882-BCB7-C4F643F6C8E8}"/>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0" name="Rectangle 289">
                <a:extLst>
                  <a:ext uri="{FF2B5EF4-FFF2-40B4-BE49-F238E27FC236}">
                    <a16:creationId xmlns:a16="http://schemas.microsoft.com/office/drawing/2014/main" id="{C564F10D-F95D-4363-BE22-D25FD4F62691}"/>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52" name="Group 251">
              <a:extLst>
                <a:ext uri="{FF2B5EF4-FFF2-40B4-BE49-F238E27FC236}">
                  <a16:creationId xmlns:a16="http://schemas.microsoft.com/office/drawing/2014/main" id="{36588773-6899-4334-BC59-F86AE13C754C}"/>
                </a:ext>
              </a:extLst>
            </p:cNvPr>
            <p:cNvGrpSpPr/>
            <p:nvPr/>
          </p:nvGrpSpPr>
          <p:grpSpPr>
            <a:xfrm rot="16200000">
              <a:off x="9504807" y="3508839"/>
              <a:ext cx="982800" cy="900000"/>
              <a:chOff x="2817354" y="2751061"/>
              <a:chExt cx="982800" cy="900000"/>
            </a:xfrm>
          </p:grpSpPr>
          <p:grpSp>
            <p:nvGrpSpPr>
              <p:cNvPr id="280" name="Group 279">
                <a:extLst>
                  <a:ext uri="{FF2B5EF4-FFF2-40B4-BE49-F238E27FC236}">
                    <a16:creationId xmlns:a16="http://schemas.microsoft.com/office/drawing/2014/main" id="{5CB2BDD4-0338-4D5C-BA96-E12291FB8A78}"/>
                  </a:ext>
                </a:extLst>
              </p:cNvPr>
              <p:cNvGrpSpPr/>
              <p:nvPr/>
            </p:nvGrpSpPr>
            <p:grpSpPr>
              <a:xfrm>
                <a:off x="2817354" y="2751061"/>
                <a:ext cx="982800" cy="900000"/>
                <a:chOff x="4805279" y="1608740"/>
                <a:chExt cx="982800" cy="900000"/>
              </a:xfrm>
            </p:grpSpPr>
            <p:sp>
              <p:nvSpPr>
                <p:cNvPr id="283" name="Rectangle 282">
                  <a:extLst>
                    <a:ext uri="{FF2B5EF4-FFF2-40B4-BE49-F238E27FC236}">
                      <a16:creationId xmlns:a16="http://schemas.microsoft.com/office/drawing/2014/main" id="{EDEA0671-E20A-4FDB-97FD-B02F6E361C04}"/>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84" name="Group 283">
                  <a:extLst>
                    <a:ext uri="{FF2B5EF4-FFF2-40B4-BE49-F238E27FC236}">
                      <a16:creationId xmlns:a16="http://schemas.microsoft.com/office/drawing/2014/main" id="{BD64303D-ACBE-42A9-8678-522EEDA67D2E}"/>
                    </a:ext>
                  </a:extLst>
                </p:cNvPr>
                <p:cNvGrpSpPr/>
                <p:nvPr/>
              </p:nvGrpSpPr>
              <p:grpSpPr>
                <a:xfrm>
                  <a:off x="4805279" y="1709381"/>
                  <a:ext cx="982800" cy="661313"/>
                  <a:chOff x="3739480" y="4800600"/>
                  <a:chExt cx="6490179" cy="4362591"/>
                </a:xfrm>
              </p:grpSpPr>
              <p:sp>
                <p:nvSpPr>
                  <p:cNvPr id="285" name="Rectangle 284">
                    <a:extLst>
                      <a:ext uri="{FF2B5EF4-FFF2-40B4-BE49-F238E27FC236}">
                        <a16:creationId xmlns:a16="http://schemas.microsoft.com/office/drawing/2014/main" id="{0420F646-4158-4E97-B6D7-2CD81E28B50D}"/>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6" name="Rectangle 285">
                    <a:extLst>
                      <a:ext uri="{FF2B5EF4-FFF2-40B4-BE49-F238E27FC236}">
                        <a16:creationId xmlns:a16="http://schemas.microsoft.com/office/drawing/2014/main" id="{44AB8D68-6A85-4C00-B9E5-8391353A8CC5}"/>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7" name="Rectangle 286">
                    <a:extLst>
                      <a:ext uri="{FF2B5EF4-FFF2-40B4-BE49-F238E27FC236}">
                        <a16:creationId xmlns:a16="http://schemas.microsoft.com/office/drawing/2014/main" id="{8FF97951-D41D-46A6-A6E1-493329D50166}"/>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81" name="Rectangle 280">
                <a:extLst>
                  <a:ext uri="{FF2B5EF4-FFF2-40B4-BE49-F238E27FC236}">
                    <a16:creationId xmlns:a16="http://schemas.microsoft.com/office/drawing/2014/main" id="{3EA720E4-60C2-45B3-A154-DBAF15A58213}"/>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2" name="Rectangle 281">
                <a:extLst>
                  <a:ext uri="{FF2B5EF4-FFF2-40B4-BE49-F238E27FC236}">
                    <a16:creationId xmlns:a16="http://schemas.microsoft.com/office/drawing/2014/main" id="{792F0E13-C92B-40B9-A187-2482397EA65D}"/>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53" name="Group 252">
              <a:extLst>
                <a:ext uri="{FF2B5EF4-FFF2-40B4-BE49-F238E27FC236}">
                  <a16:creationId xmlns:a16="http://schemas.microsoft.com/office/drawing/2014/main" id="{F2F59D51-30D8-4F78-A9B9-AFFC6B7057C4}"/>
                </a:ext>
              </a:extLst>
            </p:cNvPr>
            <p:cNvGrpSpPr/>
            <p:nvPr/>
          </p:nvGrpSpPr>
          <p:grpSpPr>
            <a:xfrm rot="16200000">
              <a:off x="9504807" y="2501803"/>
              <a:ext cx="982800" cy="900000"/>
              <a:chOff x="2817354" y="2751061"/>
              <a:chExt cx="982800" cy="900000"/>
            </a:xfrm>
          </p:grpSpPr>
          <p:grpSp>
            <p:nvGrpSpPr>
              <p:cNvPr id="272" name="Group 271">
                <a:extLst>
                  <a:ext uri="{FF2B5EF4-FFF2-40B4-BE49-F238E27FC236}">
                    <a16:creationId xmlns:a16="http://schemas.microsoft.com/office/drawing/2014/main" id="{3D1168F8-E645-44C8-893E-9CA3AB907EF5}"/>
                  </a:ext>
                </a:extLst>
              </p:cNvPr>
              <p:cNvGrpSpPr/>
              <p:nvPr/>
            </p:nvGrpSpPr>
            <p:grpSpPr>
              <a:xfrm>
                <a:off x="2817354" y="2751061"/>
                <a:ext cx="982800" cy="900000"/>
                <a:chOff x="4805279" y="1608740"/>
                <a:chExt cx="982800" cy="900000"/>
              </a:xfrm>
            </p:grpSpPr>
            <p:sp>
              <p:nvSpPr>
                <p:cNvPr id="275" name="Rectangle 274">
                  <a:extLst>
                    <a:ext uri="{FF2B5EF4-FFF2-40B4-BE49-F238E27FC236}">
                      <a16:creationId xmlns:a16="http://schemas.microsoft.com/office/drawing/2014/main" id="{0B1AC911-8ABA-4BC6-92DA-69E076AF07EA}"/>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76" name="Group 275">
                  <a:extLst>
                    <a:ext uri="{FF2B5EF4-FFF2-40B4-BE49-F238E27FC236}">
                      <a16:creationId xmlns:a16="http://schemas.microsoft.com/office/drawing/2014/main" id="{DCB3C9C8-64A5-4AC4-8F75-6BF964D0C0C1}"/>
                    </a:ext>
                  </a:extLst>
                </p:cNvPr>
                <p:cNvGrpSpPr/>
                <p:nvPr/>
              </p:nvGrpSpPr>
              <p:grpSpPr>
                <a:xfrm>
                  <a:off x="4805279" y="1709381"/>
                  <a:ext cx="982800" cy="661313"/>
                  <a:chOff x="3739480" y="4800600"/>
                  <a:chExt cx="6490179" cy="4362591"/>
                </a:xfrm>
              </p:grpSpPr>
              <p:sp>
                <p:nvSpPr>
                  <p:cNvPr id="277" name="Rectangle 276">
                    <a:extLst>
                      <a:ext uri="{FF2B5EF4-FFF2-40B4-BE49-F238E27FC236}">
                        <a16:creationId xmlns:a16="http://schemas.microsoft.com/office/drawing/2014/main" id="{7571BFA0-C714-4A2F-80D3-1B03D5A96702}"/>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8" name="Rectangle 277">
                    <a:extLst>
                      <a:ext uri="{FF2B5EF4-FFF2-40B4-BE49-F238E27FC236}">
                        <a16:creationId xmlns:a16="http://schemas.microsoft.com/office/drawing/2014/main" id="{47F5A77E-F009-4B71-9E4A-E641F1D71000}"/>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9" name="Rectangle 278">
                    <a:extLst>
                      <a:ext uri="{FF2B5EF4-FFF2-40B4-BE49-F238E27FC236}">
                        <a16:creationId xmlns:a16="http://schemas.microsoft.com/office/drawing/2014/main" id="{AF8ED4AD-9F64-44AD-8DE4-FEB021C2E3F8}"/>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73" name="Rectangle 272">
                <a:extLst>
                  <a:ext uri="{FF2B5EF4-FFF2-40B4-BE49-F238E27FC236}">
                    <a16:creationId xmlns:a16="http://schemas.microsoft.com/office/drawing/2014/main" id="{40EE0A20-8F5B-42C0-8170-5487AB4254D2}"/>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4" name="Rectangle 273">
                <a:extLst>
                  <a:ext uri="{FF2B5EF4-FFF2-40B4-BE49-F238E27FC236}">
                    <a16:creationId xmlns:a16="http://schemas.microsoft.com/office/drawing/2014/main" id="{EEE4D4D9-DBA6-4F65-AA83-AE157C5E77BD}"/>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54" name="Group 253">
              <a:extLst>
                <a:ext uri="{FF2B5EF4-FFF2-40B4-BE49-F238E27FC236}">
                  <a16:creationId xmlns:a16="http://schemas.microsoft.com/office/drawing/2014/main" id="{6C6CD4FB-70FB-42E3-BB5A-6959A50FBFC1}"/>
                </a:ext>
              </a:extLst>
            </p:cNvPr>
            <p:cNvGrpSpPr/>
            <p:nvPr/>
          </p:nvGrpSpPr>
          <p:grpSpPr>
            <a:xfrm rot="16200000">
              <a:off x="9504807" y="4515875"/>
              <a:ext cx="982800" cy="900000"/>
              <a:chOff x="2817354" y="2751061"/>
              <a:chExt cx="982800" cy="900000"/>
            </a:xfrm>
          </p:grpSpPr>
          <p:grpSp>
            <p:nvGrpSpPr>
              <p:cNvPr id="264" name="Group 263">
                <a:extLst>
                  <a:ext uri="{FF2B5EF4-FFF2-40B4-BE49-F238E27FC236}">
                    <a16:creationId xmlns:a16="http://schemas.microsoft.com/office/drawing/2014/main" id="{0B39757F-73FA-4435-A8BF-BFB74C7D1428}"/>
                  </a:ext>
                </a:extLst>
              </p:cNvPr>
              <p:cNvGrpSpPr/>
              <p:nvPr/>
            </p:nvGrpSpPr>
            <p:grpSpPr>
              <a:xfrm>
                <a:off x="2817354" y="2751061"/>
                <a:ext cx="982800" cy="900000"/>
                <a:chOff x="4805279" y="1608740"/>
                <a:chExt cx="982800" cy="900000"/>
              </a:xfrm>
            </p:grpSpPr>
            <p:sp>
              <p:nvSpPr>
                <p:cNvPr id="267" name="Rectangle 266">
                  <a:extLst>
                    <a:ext uri="{FF2B5EF4-FFF2-40B4-BE49-F238E27FC236}">
                      <a16:creationId xmlns:a16="http://schemas.microsoft.com/office/drawing/2014/main" id="{A36D2818-E21E-428D-88A3-6F20E31D6079}"/>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68" name="Group 267">
                  <a:extLst>
                    <a:ext uri="{FF2B5EF4-FFF2-40B4-BE49-F238E27FC236}">
                      <a16:creationId xmlns:a16="http://schemas.microsoft.com/office/drawing/2014/main" id="{1926EE46-F77E-4087-8D65-6E01AE30A7E2}"/>
                    </a:ext>
                  </a:extLst>
                </p:cNvPr>
                <p:cNvGrpSpPr/>
                <p:nvPr/>
              </p:nvGrpSpPr>
              <p:grpSpPr>
                <a:xfrm>
                  <a:off x="4805279" y="1709381"/>
                  <a:ext cx="982800" cy="661313"/>
                  <a:chOff x="3739480" y="4800600"/>
                  <a:chExt cx="6490179" cy="4362591"/>
                </a:xfrm>
              </p:grpSpPr>
              <p:sp>
                <p:nvSpPr>
                  <p:cNvPr id="269" name="Rectangle 268">
                    <a:extLst>
                      <a:ext uri="{FF2B5EF4-FFF2-40B4-BE49-F238E27FC236}">
                        <a16:creationId xmlns:a16="http://schemas.microsoft.com/office/drawing/2014/main" id="{7CE46F21-E786-4E21-8A95-5050A88054BC}"/>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0" name="Rectangle 269">
                    <a:extLst>
                      <a:ext uri="{FF2B5EF4-FFF2-40B4-BE49-F238E27FC236}">
                        <a16:creationId xmlns:a16="http://schemas.microsoft.com/office/drawing/2014/main" id="{2B67C51A-95CC-4078-AC4F-9E078877D452}"/>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1" name="Rectangle 270">
                    <a:extLst>
                      <a:ext uri="{FF2B5EF4-FFF2-40B4-BE49-F238E27FC236}">
                        <a16:creationId xmlns:a16="http://schemas.microsoft.com/office/drawing/2014/main" id="{25C9F3CD-9A3B-4794-B054-7DE2A0AC843C}"/>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65" name="Rectangle 264">
                <a:extLst>
                  <a:ext uri="{FF2B5EF4-FFF2-40B4-BE49-F238E27FC236}">
                    <a16:creationId xmlns:a16="http://schemas.microsoft.com/office/drawing/2014/main" id="{B4EAB74C-6E86-48D6-9A9A-2E189FCAF4E4}"/>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6" name="Rectangle 265">
                <a:extLst>
                  <a:ext uri="{FF2B5EF4-FFF2-40B4-BE49-F238E27FC236}">
                    <a16:creationId xmlns:a16="http://schemas.microsoft.com/office/drawing/2014/main" id="{665111D3-22E7-49D3-A56F-EE7DC3DE559A}"/>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55" name="Group 254">
              <a:extLst>
                <a:ext uri="{FF2B5EF4-FFF2-40B4-BE49-F238E27FC236}">
                  <a16:creationId xmlns:a16="http://schemas.microsoft.com/office/drawing/2014/main" id="{1EC70E0C-3943-4BC7-8B74-C370140E0C98}"/>
                </a:ext>
              </a:extLst>
            </p:cNvPr>
            <p:cNvGrpSpPr/>
            <p:nvPr/>
          </p:nvGrpSpPr>
          <p:grpSpPr>
            <a:xfrm rot="16200000">
              <a:off x="9504807" y="5522911"/>
              <a:ext cx="982800" cy="900000"/>
              <a:chOff x="2817354" y="2751061"/>
              <a:chExt cx="982800" cy="900000"/>
            </a:xfrm>
          </p:grpSpPr>
          <p:grpSp>
            <p:nvGrpSpPr>
              <p:cNvPr id="256" name="Group 255">
                <a:extLst>
                  <a:ext uri="{FF2B5EF4-FFF2-40B4-BE49-F238E27FC236}">
                    <a16:creationId xmlns:a16="http://schemas.microsoft.com/office/drawing/2014/main" id="{2D6AFCE2-5F51-44FB-9698-3043DAC06300}"/>
                  </a:ext>
                </a:extLst>
              </p:cNvPr>
              <p:cNvGrpSpPr/>
              <p:nvPr/>
            </p:nvGrpSpPr>
            <p:grpSpPr>
              <a:xfrm>
                <a:off x="2817354" y="2751061"/>
                <a:ext cx="982800" cy="900000"/>
                <a:chOff x="4805279" y="1608740"/>
                <a:chExt cx="982800" cy="900000"/>
              </a:xfrm>
            </p:grpSpPr>
            <p:sp>
              <p:nvSpPr>
                <p:cNvPr id="259" name="Rectangle 258">
                  <a:extLst>
                    <a:ext uri="{FF2B5EF4-FFF2-40B4-BE49-F238E27FC236}">
                      <a16:creationId xmlns:a16="http://schemas.microsoft.com/office/drawing/2014/main" id="{C5F041E6-1363-44D0-AE95-FDAB7B7689CE}"/>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60" name="Group 259">
                  <a:extLst>
                    <a:ext uri="{FF2B5EF4-FFF2-40B4-BE49-F238E27FC236}">
                      <a16:creationId xmlns:a16="http://schemas.microsoft.com/office/drawing/2014/main" id="{70789E3D-06DA-4300-A5E3-CD7BE836DC79}"/>
                    </a:ext>
                  </a:extLst>
                </p:cNvPr>
                <p:cNvGrpSpPr/>
                <p:nvPr/>
              </p:nvGrpSpPr>
              <p:grpSpPr>
                <a:xfrm>
                  <a:off x="4805279" y="1709381"/>
                  <a:ext cx="982800" cy="661313"/>
                  <a:chOff x="3739480" y="4800600"/>
                  <a:chExt cx="6490179" cy="4362591"/>
                </a:xfrm>
              </p:grpSpPr>
              <p:sp>
                <p:nvSpPr>
                  <p:cNvPr id="261" name="Rectangle 260">
                    <a:extLst>
                      <a:ext uri="{FF2B5EF4-FFF2-40B4-BE49-F238E27FC236}">
                        <a16:creationId xmlns:a16="http://schemas.microsoft.com/office/drawing/2014/main" id="{A8D1092E-AE1C-4F6E-886E-D8B4F67821CE}"/>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2" name="Rectangle 261">
                    <a:extLst>
                      <a:ext uri="{FF2B5EF4-FFF2-40B4-BE49-F238E27FC236}">
                        <a16:creationId xmlns:a16="http://schemas.microsoft.com/office/drawing/2014/main" id="{990BEF06-3F42-4F89-B1FD-40F175515E9C}"/>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3" name="Rectangle 262">
                    <a:extLst>
                      <a:ext uri="{FF2B5EF4-FFF2-40B4-BE49-F238E27FC236}">
                        <a16:creationId xmlns:a16="http://schemas.microsoft.com/office/drawing/2014/main" id="{CF3AE85B-E541-42DA-BC4A-7ED5423930A9}"/>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57" name="Rectangle 256">
                <a:extLst>
                  <a:ext uri="{FF2B5EF4-FFF2-40B4-BE49-F238E27FC236}">
                    <a16:creationId xmlns:a16="http://schemas.microsoft.com/office/drawing/2014/main" id="{CB8629C8-5F40-4317-9959-107C78F8885C}"/>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8" name="Rectangle 257">
                <a:extLst>
                  <a:ext uri="{FF2B5EF4-FFF2-40B4-BE49-F238E27FC236}">
                    <a16:creationId xmlns:a16="http://schemas.microsoft.com/office/drawing/2014/main" id="{69C6A43D-B8A0-489F-B6BC-313E794D9431}"/>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296" name="Group 295">
            <a:extLst>
              <a:ext uri="{FF2B5EF4-FFF2-40B4-BE49-F238E27FC236}">
                <a16:creationId xmlns:a16="http://schemas.microsoft.com/office/drawing/2014/main" id="{C72DD294-C0C8-4FCC-A4F6-C04AE3F661BA}"/>
              </a:ext>
            </a:extLst>
          </p:cNvPr>
          <p:cNvGrpSpPr/>
          <p:nvPr/>
        </p:nvGrpSpPr>
        <p:grpSpPr>
          <a:xfrm>
            <a:off x="4360639" y="2460403"/>
            <a:ext cx="900000" cy="5010942"/>
            <a:chOff x="9546207" y="2460403"/>
            <a:chExt cx="900000" cy="5010942"/>
          </a:xfrm>
        </p:grpSpPr>
        <p:grpSp>
          <p:nvGrpSpPr>
            <p:cNvPr id="297" name="Group 296">
              <a:extLst>
                <a:ext uri="{FF2B5EF4-FFF2-40B4-BE49-F238E27FC236}">
                  <a16:creationId xmlns:a16="http://schemas.microsoft.com/office/drawing/2014/main" id="{7CED59C6-7596-4A73-B4A3-3CEEC98DCE3B}"/>
                </a:ext>
              </a:extLst>
            </p:cNvPr>
            <p:cNvGrpSpPr/>
            <p:nvPr/>
          </p:nvGrpSpPr>
          <p:grpSpPr>
            <a:xfrm rot="16200000">
              <a:off x="9504807" y="6529945"/>
              <a:ext cx="982800" cy="900000"/>
              <a:chOff x="2817354" y="2751061"/>
              <a:chExt cx="982800" cy="900000"/>
            </a:xfrm>
          </p:grpSpPr>
          <p:grpSp>
            <p:nvGrpSpPr>
              <p:cNvPr id="334" name="Group 333">
                <a:extLst>
                  <a:ext uri="{FF2B5EF4-FFF2-40B4-BE49-F238E27FC236}">
                    <a16:creationId xmlns:a16="http://schemas.microsoft.com/office/drawing/2014/main" id="{FFA378EF-9B4D-4BA1-919E-CD2841866E23}"/>
                  </a:ext>
                </a:extLst>
              </p:cNvPr>
              <p:cNvGrpSpPr/>
              <p:nvPr/>
            </p:nvGrpSpPr>
            <p:grpSpPr>
              <a:xfrm>
                <a:off x="2817354" y="2751061"/>
                <a:ext cx="982800" cy="900000"/>
                <a:chOff x="4805279" y="1608740"/>
                <a:chExt cx="982800" cy="900000"/>
              </a:xfrm>
            </p:grpSpPr>
            <p:sp>
              <p:nvSpPr>
                <p:cNvPr id="337" name="Rectangle 336">
                  <a:extLst>
                    <a:ext uri="{FF2B5EF4-FFF2-40B4-BE49-F238E27FC236}">
                      <a16:creationId xmlns:a16="http://schemas.microsoft.com/office/drawing/2014/main" id="{556EF18E-02A7-4A58-8210-7F61AD96ACB8}"/>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38" name="Group 337">
                  <a:extLst>
                    <a:ext uri="{FF2B5EF4-FFF2-40B4-BE49-F238E27FC236}">
                      <a16:creationId xmlns:a16="http://schemas.microsoft.com/office/drawing/2014/main" id="{C9F870AC-7D14-4D06-9F78-0EA1636179A3}"/>
                    </a:ext>
                  </a:extLst>
                </p:cNvPr>
                <p:cNvGrpSpPr/>
                <p:nvPr/>
              </p:nvGrpSpPr>
              <p:grpSpPr>
                <a:xfrm>
                  <a:off x="4805279" y="1709381"/>
                  <a:ext cx="982800" cy="661313"/>
                  <a:chOff x="3739480" y="4800600"/>
                  <a:chExt cx="6490179" cy="4362591"/>
                </a:xfrm>
              </p:grpSpPr>
              <p:sp>
                <p:nvSpPr>
                  <p:cNvPr id="339" name="Rectangle 338">
                    <a:extLst>
                      <a:ext uri="{FF2B5EF4-FFF2-40B4-BE49-F238E27FC236}">
                        <a16:creationId xmlns:a16="http://schemas.microsoft.com/office/drawing/2014/main" id="{CDFE4733-2495-46B3-B299-6AB5F251654D}"/>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0" name="Rectangle 339">
                    <a:extLst>
                      <a:ext uri="{FF2B5EF4-FFF2-40B4-BE49-F238E27FC236}">
                        <a16:creationId xmlns:a16="http://schemas.microsoft.com/office/drawing/2014/main" id="{07E66B29-DEE0-44B5-9035-1B5248254D5C}"/>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1" name="Rectangle 340">
                    <a:extLst>
                      <a:ext uri="{FF2B5EF4-FFF2-40B4-BE49-F238E27FC236}">
                        <a16:creationId xmlns:a16="http://schemas.microsoft.com/office/drawing/2014/main" id="{C3202C46-7B95-4D87-A7C5-0B66B1F375C5}"/>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35" name="Rectangle 334">
                <a:extLst>
                  <a:ext uri="{FF2B5EF4-FFF2-40B4-BE49-F238E27FC236}">
                    <a16:creationId xmlns:a16="http://schemas.microsoft.com/office/drawing/2014/main" id="{694E0465-C656-40AF-AAC8-732397649374}"/>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6" name="Rectangle 335">
                <a:extLst>
                  <a:ext uri="{FF2B5EF4-FFF2-40B4-BE49-F238E27FC236}">
                    <a16:creationId xmlns:a16="http://schemas.microsoft.com/office/drawing/2014/main" id="{93A00BC1-2EA9-42EC-B0F6-474B1CEE61F0}"/>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98" name="Group 297">
              <a:extLst>
                <a:ext uri="{FF2B5EF4-FFF2-40B4-BE49-F238E27FC236}">
                  <a16:creationId xmlns:a16="http://schemas.microsoft.com/office/drawing/2014/main" id="{C8961F05-A539-440B-AD17-363F30847D57}"/>
                </a:ext>
              </a:extLst>
            </p:cNvPr>
            <p:cNvGrpSpPr/>
            <p:nvPr/>
          </p:nvGrpSpPr>
          <p:grpSpPr>
            <a:xfrm rot="16200000">
              <a:off x="9504807" y="3508839"/>
              <a:ext cx="982800" cy="900000"/>
              <a:chOff x="2817354" y="2751061"/>
              <a:chExt cx="982800" cy="900000"/>
            </a:xfrm>
          </p:grpSpPr>
          <p:grpSp>
            <p:nvGrpSpPr>
              <p:cNvPr id="326" name="Group 325">
                <a:extLst>
                  <a:ext uri="{FF2B5EF4-FFF2-40B4-BE49-F238E27FC236}">
                    <a16:creationId xmlns:a16="http://schemas.microsoft.com/office/drawing/2014/main" id="{B0A1EEF3-FB50-41B8-BE2A-C4CF0820D777}"/>
                  </a:ext>
                </a:extLst>
              </p:cNvPr>
              <p:cNvGrpSpPr/>
              <p:nvPr/>
            </p:nvGrpSpPr>
            <p:grpSpPr>
              <a:xfrm>
                <a:off x="2817354" y="2751061"/>
                <a:ext cx="982800" cy="900000"/>
                <a:chOff x="4805279" y="1608740"/>
                <a:chExt cx="982800" cy="900000"/>
              </a:xfrm>
            </p:grpSpPr>
            <p:sp>
              <p:nvSpPr>
                <p:cNvPr id="329" name="Rectangle 328">
                  <a:extLst>
                    <a:ext uri="{FF2B5EF4-FFF2-40B4-BE49-F238E27FC236}">
                      <a16:creationId xmlns:a16="http://schemas.microsoft.com/office/drawing/2014/main" id="{56992CF5-3B4C-4C07-A93E-29801E940CAA}"/>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30" name="Group 329">
                  <a:extLst>
                    <a:ext uri="{FF2B5EF4-FFF2-40B4-BE49-F238E27FC236}">
                      <a16:creationId xmlns:a16="http://schemas.microsoft.com/office/drawing/2014/main" id="{261D2233-5B0F-4E3A-9A48-801CB6671FBF}"/>
                    </a:ext>
                  </a:extLst>
                </p:cNvPr>
                <p:cNvGrpSpPr/>
                <p:nvPr/>
              </p:nvGrpSpPr>
              <p:grpSpPr>
                <a:xfrm>
                  <a:off x="4805279" y="1709381"/>
                  <a:ext cx="982800" cy="661313"/>
                  <a:chOff x="3739480" y="4800600"/>
                  <a:chExt cx="6490179" cy="4362591"/>
                </a:xfrm>
              </p:grpSpPr>
              <p:sp>
                <p:nvSpPr>
                  <p:cNvPr id="331" name="Rectangle 330">
                    <a:extLst>
                      <a:ext uri="{FF2B5EF4-FFF2-40B4-BE49-F238E27FC236}">
                        <a16:creationId xmlns:a16="http://schemas.microsoft.com/office/drawing/2014/main" id="{148C5869-1E3C-46A2-839F-C3BAF05C1630}"/>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32" name="Rectangle 331">
                    <a:extLst>
                      <a:ext uri="{FF2B5EF4-FFF2-40B4-BE49-F238E27FC236}">
                        <a16:creationId xmlns:a16="http://schemas.microsoft.com/office/drawing/2014/main" id="{E78A20CC-BD4A-4E2C-9DB6-E3D4C7318A6C}"/>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33" name="Rectangle 332">
                    <a:extLst>
                      <a:ext uri="{FF2B5EF4-FFF2-40B4-BE49-F238E27FC236}">
                        <a16:creationId xmlns:a16="http://schemas.microsoft.com/office/drawing/2014/main" id="{8E684E3D-2F15-406F-9A42-0A62603F2FAA}"/>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27" name="Rectangle 326">
                <a:extLst>
                  <a:ext uri="{FF2B5EF4-FFF2-40B4-BE49-F238E27FC236}">
                    <a16:creationId xmlns:a16="http://schemas.microsoft.com/office/drawing/2014/main" id="{49B38352-4DBA-4B58-8CB9-BD4925F4C4A0}"/>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8" name="Rectangle 327">
                <a:extLst>
                  <a:ext uri="{FF2B5EF4-FFF2-40B4-BE49-F238E27FC236}">
                    <a16:creationId xmlns:a16="http://schemas.microsoft.com/office/drawing/2014/main" id="{1B37BED5-3C48-4069-9C2F-066215710716}"/>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99" name="Group 298">
              <a:extLst>
                <a:ext uri="{FF2B5EF4-FFF2-40B4-BE49-F238E27FC236}">
                  <a16:creationId xmlns:a16="http://schemas.microsoft.com/office/drawing/2014/main" id="{B9C0C633-78A3-4A6A-B7C1-C1E39CD00AC9}"/>
                </a:ext>
              </a:extLst>
            </p:cNvPr>
            <p:cNvGrpSpPr/>
            <p:nvPr/>
          </p:nvGrpSpPr>
          <p:grpSpPr>
            <a:xfrm rot="16200000">
              <a:off x="9504807" y="2501803"/>
              <a:ext cx="982800" cy="900000"/>
              <a:chOff x="2817354" y="2751061"/>
              <a:chExt cx="982800" cy="900000"/>
            </a:xfrm>
          </p:grpSpPr>
          <p:grpSp>
            <p:nvGrpSpPr>
              <p:cNvPr id="318" name="Group 317">
                <a:extLst>
                  <a:ext uri="{FF2B5EF4-FFF2-40B4-BE49-F238E27FC236}">
                    <a16:creationId xmlns:a16="http://schemas.microsoft.com/office/drawing/2014/main" id="{3D9C5800-DEEC-4995-A007-D795817F2B49}"/>
                  </a:ext>
                </a:extLst>
              </p:cNvPr>
              <p:cNvGrpSpPr/>
              <p:nvPr/>
            </p:nvGrpSpPr>
            <p:grpSpPr>
              <a:xfrm>
                <a:off x="2817354" y="2751061"/>
                <a:ext cx="982800" cy="900000"/>
                <a:chOff x="4805279" y="1608740"/>
                <a:chExt cx="982800" cy="900000"/>
              </a:xfrm>
            </p:grpSpPr>
            <p:sp>
              <p:nvSpPr>
                <p:cNvPr id="321" name="Rectangle 320">
                  <a:extLst>
                    <a:ext uri="{FF2B5EF4-FFF2-40B4-BE49-F238E27FC236}">
                      <a16:creationId xmlns:a16="http://schemas.microsoft.com/office/drawing/2014/main" id="{93BF9096-BC56-4778-A66A-13F3786D3A42}"/>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22" name="Group 321">
                  <a:extLst>
                    <a:ext uri="{FF2B5EF4-FFF2-40B4-BE49-F238E27FC236}">
                      <a16:creationId xmlns:a16="http://schemas.microsoft.com/office/drawing/2014/main" id="{F6E5748D-9A6A-4516-8C6B-1946A77178DF}"/>
                    </a:ext>
                  </a:extLst>
                </p:cNvPr>
                <p:cNvGrpSpPr/>
                <p:nvPr/>
              </p:nvGrpSpPr>
              <p:grpSpPr>
                <a:xfrm>
                  <a:off x="4805279" y="1709381"/>
                  <a:ext cx="982800" cy="661313"/>
                  <a:chOff x="3739480" y="4800600"/>
                  <a:chExt cx="6490179" cy="4362591"/>
                </a:xfrm>
              </p:grpSpPr>
              <p:sp>
                <p:nvSpPr>
                  <p:cNvPr id="323" name="Rectangle 322">
                    <a:extLst>
                      <a:ext uri="{FF2B5EF4-FFF2-40B4-BE49-F238E27FC236}">
                        <a16:creationId xmlns:a16="http://schemas.microsoft.com/office/drawing/2014/main" id="{8A00508B-862A-4214-AC2E-340273B4B2BC}"/>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24" name="Rectangle 323">
                    <a:extLst>
                      <a:ext uri="{FF2B5EF4-FFF2-40B4-BE49-F238E27FC236}">
                        <a16:creationId xmlns:a16="http://schemas.microsoft.com/office/drawing/2014/main" id="{E6B4E0BE-366E-4B35-97EA-F119F1DC145B}"/>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25" name="Rectangle 324">
                    <a:extLst>
                      <a:ext uri="{FF2B5EF4-FFF2-40B4-BE49-F238E27FC236}">
                        <a16:creationId xmlns:a16="http://schemas.microsoft.com/office/drawing/2014/main" id="{D0AE6EAF-2165-49EB-86D0-6FAAEBCF9741}"/>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19" name="Rectangle 318">
                <a:extLst>
                  <a:ext uri="{FF2B5EF4-FFF2-40B4-BE49-F238E27FC236}">
                    <a16:creationId xmlns:a16="http://schemas.microsoft.com/office/drawing/2014/main" id="{8604D3BB-9AAB-46DD-A979-F332BD8DA242}"/>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0" name="Rectangle 319">
                <a:extLst>
                  <a:ext uri="{FF2B5EF4-FFF2-40B4-BE49-F238E27FC236}">
                    <a16:creationId xmlns:a16="http://schemas.microsoft.com/office/drawing/2014/main" id="{FBE5C45C-79C3-4C94-A8E1-3F1517A65035}"/>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00" name="Group 299">
              <a:extLst>
                <a:ext uri="{FF2B5EF4-FFF2-40B4-BE49-F238E27FC236}">
                  <a16:creationId xmlns:a16="http://schemas.microsoft.com/office/drawing/2014/main" id="{44E68352-3427-4234-9969-E57B42985F3B}"/>
                </a:ext>
              </a:extLst>
            </p:cNvPr>
            <p:cNvGrpSpPr/>
            <p:nvPr/>
          </p:nvGrpSpPr>
          <p:grpSpPr>
            <a:xfrm rot="16200000">
              <a:off x="9504807" y="4515875"/>
              <a:ext cx="982800" cy="900000"/>
              <a:chOff x="2817354" y="2751061"/>
              <a:chExt cx="982800" cy="900000"/>
            </a:xfrm>
          </p:grpSpPr>
          <p:grpSp>
            <p:nvGrpSpPr>
              <p:cNvPr id="310" name="Group 309">
                <a:extLst>
                  <a:ext uri="{FF2B5EF4-FFF2-40B4-BE49-F238E27FC236}">
                    <a16:creationId xmlns:a16="http://schemas.microsoft.com/office/drawing/2014/main" id="{49945918-D58F-47F1-9F5B-85E50421BFF1}"/>
                  </a:ext>
                </a:extLst>
              </p:cNvPr>
              <p:cNvGrpSpPr/>
              <p:nvPr/>
            </p:nvGrpSpPr>
            <p:grpSpPr>
              <a:xfrm>
                <a:off x="2817354" y="2751061"/>
                <a:ext cx="982800" cy="900000"/>
                <a:chOff x="4805279" y="1608740"/>
                <a:chExt cx="982800" cy="900000"/>
              </a:xfrm>
            </p:grpSpPr>
            <p:sp>
              <p:nvSpPr>
                <p:cNvPr id="313" name="Rectangle 312">
                  <a:extLst>
                    <a:ext uri="{FF2B5EF4-FFF2-40B4-BE49-F238E27FC236}">
                      <a16:creationId xmlns:a16="http://schemas.microsoft.com/office/drawing/2014/main" id="{7C7A9FC5-A1EA-4266-8BFF-59869807FA37}"/>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14" name="Group 313">
                  <a:extLst>
                    <a:ext uri="{FF2B5EF4-FFF2-40B4-BE49-F238E27FC236}">
                      <a16:creationId xmlns:a16="http://schemas.microsoft.com/office/drawing/2014/main" id="{AFB71475-9469-4EE1-A5B9-E27553D16C05}"/>
                    </a:ext>
                  </a:extLst>
                </p:cNvPr>
                <p:cNvGrpSpPr/>
                <p:nvPr/>
              </p:nvGrpSpPr>
              <p:grpSpPr>
                <a:xfrm>
                  <a:off x="4805279" y="1709381"/>
                  <a:ext cx="982800" cy="661313"/>
                  <a:chOff x="3739480" y="4800600"/>
                  <a:chExt cx="6490179" cy="4362591"/>
                </a:xfrm>
              </p:grpSpPr>
              <p:sp>
                <p:nvSpPr>
                  <p:cNvPr id="315" name="Rectangle 314">
                    <a:extLst>
                      <a:ext uri="{FF2B5EF4-FFF2-40B4-BE49-F238E27FC236}">
                        <a16:creationId xmlns:a16="http://schemas.microsoft.com/office/drawing/2014/main" id="{9C1D9E41-B665-4D08-BB64-B91CD8C82BC7}"/>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6" name="Rectangle 315">
                    <a:extLst>
                      <a:ext uri="{FF2B5EF4-FFF2-40B4-BE49-F238E27FC236}">
                        <a16:creationId xmlns:a16="http://schemas.microsoft.com/office/drawing/2014/main" id="{B775F8C4-659F-4312-B043-B889775FD281}"/>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7" name="Rectangle 316">
                    <a:extLst>
                      <a:ext uri="{FF2B5EF4-FFF2-40B4-BE49-F238E27FC236}">
                        <a16:creationId xmlns:a16="http://schemas.microsoft.com/office/drawing/2014/main" id="{2874862E-70D3-40D1-AC2A-54FF622B5443}"/>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11" name="Rectangle 310">
                <a:extLst>
                  <a:ext uri="{FF2B5EF4-FFF2-40B4-BE49-F238E27FC236}">
                    <a16:creationId xmlns:a16="http://schemas.microsoft.com/office/drawing/2014/main" id="{8A137174-E911-4E74-BD7C-57F6C5531C24}"/>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2" name="Rectangle 311">
                <a:extLst>
                  <a:ext uri="{FF2B5EF4-FFF2-40B4-BE49-F238E27FC236}">
                    <a16:creationId xmlns:a16="http://schemas.microsoft.com/office/drawing/2014/main" id="{F57F982E-8C0B-4364-BD96-1C26BFA0DDE4}"/>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01" name="Group 300">
              <a:extLst>
                <a:ext uri="{FF2B5EF4-FFF2-40B4-BE49-F238E27FC236}">
                  <a16:creationId xmlns:a16="http://schemas.microsoft.com/office/drawing/2014/main" id="{BAF805BE-EB8E-4863-B069-DAE76ACA600D}"/>
                </a:ext>
              </a:extLst>
            </p:cNvPr>
            <p:cNvGrpSpPr/>
            <p:nvPr/>
          </p:nvGrpSpPr>
          <p:grpSpPr>
            <a:xfrm rot="16200000">
              <a:off x="9504807" y="5522911"/>
              <a:ext cx="982800" cy="900000"/>
              <a:chOff x="2817354" y="2751061"/>
              <a:chExt cx="982800" cy="900000"/>
            </a:xfrm>
          </p:grpSpPr>
          <p:grpSp>
            <p:nvGrpSpPr>
              <p:cNvPr id="302" name="Group 301">
                <a:extLst>
                  <a:ext uri="{FF2B5EF4-FFF2-40B4-BE49-F238E27FC236}">
                    <a16:creationId xmlns:a16="http://schemas.microsoft.com/office/drawing/2014/main" id="{FCBAFB75-B01A-4145-B705-7C6ED9AC2940}"/>
                  </a:ext>
                </a:extLst>
              </p:cNvPr>
              <p:cNvGrpSpPr/>
              <p:nvPr/>
            </p:nvGrpSpPr>
            <p:grpSpPr>
              <a:xfrm>
                <a:off x="2817354" y="2751061"/>
                <a:ext cx="982800" cy="900000"/>
                <a:chOff x="4805279" y="1608740"/>
                <a:chExt cx="982800" cy="900000"/>
              </a:xfrm>
            </p:grpSpPr>
            <p:sp>
              <p:nvSpPr>
                <p:cNvPr id="305" name="Rectangle 304">
                  <a:extLst>
                    <a:ext uri="{FF2B5EF4-FFF2-40B4-BE49-F238E27FC236}">
                      <a16:creationId xmlns:a16="http://schemas.microsoft.com/office/drawing/2014/main" id="{18F45003-1DBD-400D-9B80-B356345FA009}"/>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06" name="Group 305">
                  <a:extLst>
                    <a:ext uri="{FF2B5EF4-FFF2-40B4-BE49-F238E27FC236}">
                      <a16:creationId xmlns:a16="http://schemas.microsoft.com/office/drawing/2014/main" id="{E0F34AE7-4759-428B-B3AC-0190C5C1B725}"/>
                    </a:ext>
                  </a:extLst>
                </p:cNvPr>
                <p:cNvGrpSpPr/>
                <p:nvPr/>
              </p:nvGrpSpPr>
              <p:grpSpPr>
                <a:xfrm>
                  <a:off x="4805279" y="1709381"/>
                  <a:ext cx="982800" cy="661313"/>
                  <a:chOff x="3739480" y="4800600"/>
                  <a:chExt cx="6490179" cy="4362591"/>
                </a:xfrm>
              </p:grpSpPr>
              <p:sp>
                <p:nvSpPr>
                  <p:cNvPr id="307" name="Rectangle 306">
                    <a:extLst>
                      <a:ext uri="{FF2B5EF4-FFF2-40B4-BE49-F238E27FC236}">
                        <a16:creationId xmlns:a16="http://schemas.microsoft.com/office/drawing/2014/main" id="{E15749CC-216D-420F-8865-F3BC0EA3E4B5}"/>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8" name="Rectangle 307">
                    <a:extLst>
                      <a:ext uri="{FF2B5EF4-FFF2-40B4-BE49-F238E27FC236}">
                        <a16:creationId xmlns:a16="http://schemas.microsoft.com/office/drawing/2014/main" id="{9A7533C0-BCAF-4498-A33C-AE812D2D22D0}"/>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9" name="Rectangle 308">
                    <a:extLst>
                      <a:ext uri="{FF2B5EF4-FFF2-40B4-BE49-F238E27FC236}">
                        <a16:creationId xmlns:a16="http://schemas.microsoft.com/office/drawing/2014/main" id="{4E7CD599-8E5A-47E0-8044-34A48F4C4202}"/>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03" name="Rectangle 302">
                <a:extLst>
                  <a:ext uri="{FF2B5EF4-FFF2-40B4-BE49-F238E27FC236}">
                    <a16:creationId xmlns:a16="http://schemas.microsoft.com/office/drawing/2014/main" id="{AE5C632E-CB5A-426C-B374-0EAC1C6C431A}"/>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4" name="Rectangle 303">
                <a:extLst>
                  <a:ext uri="{FF2B5EF4-FFF2-40B4-BE49-F238E27FC236}">
                    <a16:creationId xmlns:a16="http://schemas.microsoft.com/office/drawing/2014/main" id="{831FCC95-1A9F-4F8C-9947-8BE163E8321C}"/>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342" name="Group 341">
            <a:extLst>
              <a:ext uri="{FF2B5EF4-FFF2-40B4-BE49-F238E27FC236}">
                <a16:creationId xmlns:a16="http://schemas.microsoft.com/office/drawing/2014/main" id="{007E417B-63F8-4C7C-ADDA-54A51D1B2283}"/>
              </a:ext>
            </a:extLst>
          </p:cNvPr>
          <p:cNvGrpSpPr/>
          <p:nvPr/>
        </p:nvGrpSpPr>
        <p:grpSpPr>
          <a:xfrm>
            <a:off x="3496378" y="2460403"/>
            <a:ext cx="900000" cy="5010942"/>
            <a:chOff x="9546207" y="2460403"/>
            <a:chExt cx="900000" cy="5010942"/>
          </a:xfrm>
        </p:grpSpPr>
        <p:grpSp>
          <p:nvGrpSpPr>
            <p:cNvPr id="343" name="Group 342">
              <a:extLst>
                <a:ext uri="{FF2B5EF4-FFF2-40B4-BE49-F238E27FC236}">
                  <a16:creationId xmlns:a16="http://schemas.microsoft.com/office/drawing/2014/main" id="{025ED1EE-4E97-4BEE-B73C-253061919A16}"/>
                </a:ext>
              </a:extLst>
            </p:cNvPr>
            <p:cNvGrpSpPr/>
            <p:nvPr/>
          </p:nvGrpSpPr>
          <p:grpSpPr>
            <a:xfrm rot="16200000">
              <a:off x="9504807" y="6529945"/>
              <a:ext cx="982800" cy="900000"/>
              <a:chOff x="2817354" y="2751061"/>
              <a:chExt cx="982800" cy="900000"/>
            </a:xfrm>
          </p:grpSpPr>
          <p:grpSp>
            <p:nvGrpSpPr>
              <p:cNvPr id="380" name="Group 379">
                <a:extLst>
                  <a:ext uri="{FF2B5EF4-FFF2-40B4-BE49-F238E27FC236}">
                    <a16:creationId xmlns:a16="http://schemas.microsoft.com/office/drawing/2014/main" id="{CCC95994-4A49-4FA3-A357-53868AFA0EA9}"/>
                  </a:ext>
                </a:extLst>
              </p:cNvPr>
              <p:cNvGrpSpPr/>
              <p:nvPr/>
            </p:nvGrpSpPr>
            <p:grpSpPr>
              <a:xfrm>
                <a:off x="2817354" y="2751061"/>
                <a:ext cx="982800" cy="900000"/>
                <a:chOff x="4805279" y="1608740"/>
                <a:chExt cx="982800" cy="900000"/>
              </a:xfrm>
            </p:grpSpPr>
            <p:sp>
              <p:nvSpPr>
                <p:cNvPr id="383" name="Rectangle 382">
                  <a:extLst>
                    <a:ext uri="{FF2B5EF4-FFF2-40B4-BE49-F238E27FC236}">
                      <a16:creationId xmlns:a16="http://schemas.microsoft.com/office/drawing/2014/main" id="{EF5B9584-F316-4125-8FE8-72C67677E188}"/>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84" name="Group 383">
                  <a:extLst>
                    <a:ext uri="{FF2B5EF4-FFF2-40B4-BE49-F238E27FC236}">
                      <a16:creationId xmlns:a16="http://schemas.microsoft.com/office/drawing/2014/main" id="{900EDB6D-8F53-41C4-9885-3108612850EE}"/>
                    </a:ext>
                  </a:extLst>
                </p:cNvPr>
                <p:cNvGrpSpPr/>
                <p:nvPr/>
              </p:nvGrpSpPr>
              <p:grpSpPr>
                <a:xfrm>
                  <a:off x="4805279" y="1709381"/>
                  <a:ext cx="982800" cy="661313"/>
                  <a:chOff x="3739480" y="4800600"/>
                  <a:chExt cx="6490179" cy="4362591"/>
                </a:xfrm>
              </p:grpSpPr>
              <p:sp>
                <p:nvSpPr>
                  <p:cNvPr id="385" name="Rectangle 384">
                    <a:extLst>
                      <a:ext uri="{FF2B5EF4-FFF2-40B4-BE49-F238E27FC236}">
                        <a16:creationId xmlns:a16="http://schemas.microsoft.com/office/drawing/2014/main" id="{5F26155D-B27F-486D-8058-397A54DCE1EC}"/>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6" name="Rectangle 385">
                    <a:extLst>
                      <a:ext uri="{FF2B5EF4-FFF2-40B4-BE49-F238E27FC236}">
                        <a16:creationId xmlns:a16="http://schemas.microsoft.com/office/drawing/2014/main" id="{2BE725A6-DDF2-4F45-8621-3CF9B779FB95}"/>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7" name="Rectangle 386">
                    <a:extLst>
                      <a:ext uri="{FF2B5EF4-FFF2-40B4-BE49-F238E27FC236}">
                        <a16:creationId xmlns:a16="http://schemas.microsoft.com/office/drawing/2014/main" id="{C039FA3C-B111-460C-9AF7-06D6CD53E2A3}"/>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81" name="Rectangle 380">
                <a:extLst>
                  <a:ext uri="{FF2B5EF4-FFF2-40B4-BE49-F238E27FC236}">
                    <a16:creationId xmlns:a16="http://schemas.microsoft.com/office/drawing/2014/main" id="{03267F61-BEAE-4F59-B55E-FA39DF9EB2E0}"/>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2" name="Rectangle 381">
                <a:extLst>
                  <a:ext uri="{FF2B5EF4-FFF2-40B4-BE49-F238E27FC236}">
                    <a16:creationId xmlns:a16="http://schemas.microsoft.com/office/drawing/2014/main" id="{169C6BF7-B566-488C-9E64-4B5C2EBA4A22}"/>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44" name="Group 343">
              <a:extLst>
                <a:ext uri="{FF2B5EF4-FFF2-40B4-BE49-F238E27FC236}">
                  <a16:creationId xmlns:a16="http://schemas.microsoft.com/office/drawing/2014/main" id="{2B7FB4BE-3885-4926-BBEB-8B41D42E0EC1}"/>
                </a:ext>
              </a:extLst>
            </p:cNvPr>
            <p:cNvGrpSpPr/>
            <p:nvPr/>
          </p:nvGrpSpPr>
          <p:grpSpPr>
            <a:xfrm rot="16200000">
              <a:off x="9504807" y="3508839"/>
              <a:ext cx="982800" cy="900000"/>
              <a:chOff x="2817354" y="2751061"/>
              <a:chExt cx="982800" cy="900000"/>
            </a:xfrm>
          </p:grpSpPr>
          <p:grpSp>
            <p:nvGrpSpPr>
              <p:cNvPr id="372" name="Group 371">
                <a:extLst>
                  <a:ext uri="{FF2B5EF4-FFF2-40B4-BE49-F238E27FC236}">
                    <a16:creationId xmlns:a16="http://schemas.microsoft.com/office/drawing/2014/main" id="{20953D0C-C5D4-489D-944A-993C497D5D12}"/>
                  </a:ext>
                </a:extLst>
              </p:cNvPr>
              <p:cNvGrpSpPr/>
              <p:nvPr/>
            </p:nvGrpSpPr>
            <p:grpSpPr>
              <a:xfrm>
                <a:off x="2817354" y="2751061"/>
                <a:ext cx="982800" cy="900000"/>
                <a:chOff x="4805279" y="1608740"/>
                <a:chExt cx="982800" cy="900000"/>
              </a:xfrm>
            </p:grpSpPr>
            <p:sp>
              <p:nvSpPr>
                <p:cNvPr id="375" name="Rectangle 374">
                  <a:extLst>
                    <a:ext uri="{FF2B5EF4-FFF2-40B4-BE49-F238E27FC236}">
                      <a16:creationId xmlns:a16="http://schemas.microsoft.com/office/drawing/2014/main" id="{17AAFFD6-6E3C-4CA6-9EA6-835097D0675B}"/>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76" name="Group 375">
                  <a:extLst>
                    <a:ext uri="{FF2B5EF4-FFF2-40B4-BE49-F238E27FC236}">
                      <a16:creationId xmlns:a16="http://schemas.microsoft.com/office/drawing/2014/main" id="{F8611F8F-518F-47F8-AB32-DEC1F82DC43C}"/>
                    </a:ext>
                  </a:extLst>
                </p:cNvPr>
                <p:cNvGrpSpPr/>
                <p:nvPr/>
              </p:nvGrpSpPr>
              <p:grpSpPr>
                <a:xfrm>
                  <a:off x="4805279" y="1709381"/>
                  <a:ext cx="982800" cy="661313"/>
                  <a:chOff x="3739480" y="4800600"/>
                  <a:chExt cx="6490179" cy="4362591"/>
                </a:xfrm>
              </p:grpSpPr>
              <p:sp>
                <p:nvSpPr>
                  <p:cNvPr id="377" name="Rectangle 376">
                    <a:extLst>
                      <a:ext uri="{FF2B5EF4-FFF2-40B4-BE49-F238E27FC236}">
                        <a16:creationId xmlns:a16="http://schemas.microsoft.com/office/drawing/2014/main" id="{945FC70B-C00F-402D-82BD-2F68D94B61ED}"/>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8" name="Rectangle 377">
                    <a:extLst>
                      <a:ext uri="{FF2B5EF4-FFF2-40B4-BE49-F238E27FC236}">
                        <a16:creationId xmlns:a16="http://schemas.microsoft.com/office/drawing/2014/main" id="{A5E44A6E-2959-4786-B68B-A96290352901}"/>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9" name="Rectangle 378">
                    <a:extLst>
                      <a:ext uri="{FF2B5EF4-FFF2-40B4-BE49-F238E27FC236}">
                        <a16:creationId xmlns:a16="http://schemas.microsoft.com/office/drawing/2014/main" id="{DF608180-376A-4D4C-A0D9-2BCDE7AA631D}"/>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73" name="Rectangle 372">
                <a:extLst>
                  <a:ext uri="{FF2B5EF4-FFF2-40B4-BE49-F238E27FC236}">
                    <a16:creationId xmlns:a16="http://schemas.microsoft.com/office/drawing/2014/main" id="{169D1375-0DD2-4B66-B827-93E107CF2C96}"/>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4" name="Rectangle 373">
                <a:extLst>
                  <a:ext uri="{FF2B5EF4-FFF2-40B4-BE49-F238E27FC236}">
                    <a16:creationId xmlns:a16="http://schemas.microsoft.com/office/drawing/2014/main" id="{298EA25F-2A81-40F7-935F-9CD626A05C2E}"/>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45" name="Group 344">
              <a:extLst>
                <a:ext uri="{FF2B5EF4-FFF2-40B4-BE49-F238E27FC236}">
                  <a16:creationId xmlns:a16="http://schemas.microsoft.com/office/drawing/2014/main" id="{3726365B-18D6-4472-8BC3-5CF92014E23F}"/>
                </a:ext>
              </a:extLst>
            </p:cNvPr>
            <p:cNvGrpSpPr/>
            <p:nvPr/>
          </p:nvGrpSpPr>
          <p:grpSpPr>
            <a:xfrm rot="16200000">
              <a:off x="9504807" y="2501803"/>
              <a:ext cx="982800" cy="900000"/>
              <a:chOff x="2817354" y="2751061"/>
              <a:chExt cx="982800" cy="900000"/>
            </a:xfrm>
          </p:grpSpPr>
          <p:grpSp>
            <p:nvGrpSpPr>
              <p:cNvPr id="364" name="Group 363">
                <a:extLst>
                  <a:ext uri="{FF2B5EF4-FFF2-40B4-BE49-F238E27FC236}">
                    <a16:creationId xmlns:a16="http://schemas.microsoft.com/office/drawing/2014/main" id="{F26F1EDE-D455-48C5-86E3-CFB4FA815891}"/>
                  </a:ext>
                </a:extLst>
              </p:cNvPr>
              <p:cNvGrpSpPr/>
              <p:nvPr/>
            </p:nvGrpSpPr>
            <p:grpSpPr>
              <a:xfrm>
                <a:off x="2817354" y="2751061"/>
                <a:ext cx="982800" cy="900000"/>
                <a:chOff x="4805279" y="1608740"/>
                <a:chExt cx="982800" cy="900000"/>
              </a:xfrm>
            </p:grpSpPr>
            <p:sp>
              <p:nvSpPr>
                <p:cNvPr id="367" name="Rectangle 366">
                  <a:extLst>
                    <a:ext uri="{FF2B5EF4-FFF2-40B4-BE49-F238E27FC236}">
                      <a16:creationId xmlns:a16="http://schemas.microsoft.com/office/drawing/2014/main" id="{DACA36EE-07EE-471E-B940-0D7AE6669C95}"/>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68" name="Group 367">
                  <a:extLst>
                    <a:ext uri="{FF2B5EF4-FFF2-40B4-BE49-F238E27FC236}">
                      <a16:creationId xmlns:a16="http://schemas.microsoft.com/office/drawing/2014/main" id="{E83DE3D8-43A4-4D3D-BA66-711C4348DE6B}"/>
                    </a:ext>
                  </a:extLst>
                </p:cNvPr>
                <p:cNvGrpSpPr/>
                <p:nvPr/>
              </p:nvGrpSpPr>
              <p:grpSpPr>
                <a:xfrm>
                  <a:off x="4805279" y="1709381"/>
                  <a:ext cx="982800" cy="661313"/>
                  <a:chOff x="3739480" y="4800600"/>
                  <a:chExt cx="6490179" cy="4362591"/>
                </a:xfrm>
              </p:grpSpPr>
              <p:sp>
                <p:nvSpPr>
                  <p:cNvPr id="369" name="Rectangle 368">
                    <a:extLst>
                      <a:ext uri="{FF2B5EF4-FFF2-40B4-BE49-F238E27FC236}">
                        <a16:creationId xmlns:a16="http://schemas.microsoft.com/office/drawing/2014/main" id="{4A51665C-CBD3-4C5B-BD3E-1CBB4DEA2C65}"/>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0" name="Rectangle 369">
                    <a:extLst>
                      <a:ext uri="{FF2B5EF4-FFF2-40B4-BE49-F238E27FC236}">
                        <a16:creationId xmlns:a16="http://schemas.microsoft.com/office/drawing/2014/main" id="{92972D21-9408-4B0D-B625-C67DE3A4F15C}"/>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1" name="Rectangle 370">
                    <a:extLst>
                      <a:ext uri="{FF2B5EF4-FFF2-40B4-BE49-F238E27FC236}">
                        <a16:creationId xmlns:a16="http://schemas.microsoft.com/office/drawing/2014/main" id="{868D67B4-62E3-429A-ADAD-FB6E99A2043D}"/>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65" name="Rectangle 364">
                <a:extLst>
                  <a:ext uri="{FF2B5EF4-FFF2-40B4-BE49-F238E27FC236}">
                    <a16:creationId xmlns:a16="http://schemas.microsoft.com/office/drawing/2014/main" id="{ABBA01CD-C801-4B6C-B8E2-3130939833BB}"/>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6" name="Rectangle 365">
                <a:extLst>
                  <a:ext uri="{FF2B5EF4-FFF2-40B4-BE49-F238E27FC236}">
                    <a16:creationId xmlns:a16="http://schemas.microsoft.com/office/drawing/2014/main" id="{453B0DFC-E2EF-4E8D-87D9-E3EEC90ABB08}"/>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46" name="Group 345">
              <a:extLst>
                <a:ext uri="{FF2B5EF4-FFF2-40B4-BE49-F238E27FC236}">
                  <a16:creationId xmlns:a16="http://schemas.microsoft.com/office/drawing/2014/main" id="{6AA63F06-A6B9-4E73-96D1-A221C6821132}"/>
                </a:ext>
              </a:extLst>
            </p:cNvPr>
            <p:cNvGrpSpPr/>
            <p:nvPr/>
          </p:nvGrpSpPr>
          <p:grpSpPr>
            <a:xfrm rot="16200000">
              <a:off x="9504807" y="4515875"/>
              <a:ext cx="982800" cy="900000"/>
              <a:chOff x="2817354" y="2751061"/>
              <a:chExt cx="982800" cy="900000"/>
            </a:xfrm>
          </p:grpSpPr>
          <p:grpSp>
            <p:nvGrpSpPr>
              <p:cNvPr id="356" name="Group 355">
                <a:extLst>
                  <a:ext uri="{FF2B5EF4-FFF2-40B4-BE49-F238E27FC236}">
                    <a16:creationId xmlns:a16="http://schemas.microsoft.com/office/drawing/2014/main" id="{5436183E-12C6-4698-A9F6-EA84AC07C0B9}"/>
                  </a:ext>
                </a:extLst>
              </p:cNvPr>
              <p:cNvGrpSpPr/>
              <p:nvPr/>
            </p:nvGrpSpPr>
            <p:grpSpPr>
              <a:xfrm>
                <a:off x="2817354" y="2751061"/>
                <a:ext cx="982800" cy="900000"/>
                <a:chOff x="4805279" y="1608740"/>
                <a:chExt cx="982800" cy="900000"/>
              </a:xfrm>
            </p:grpSpPr>
            <p:sp>
              <p:nvSpPr>
                <p:cNvPr id="359" name="Rectangle 358">
                  <a:extLst>
                    <a:ext uri="{FF2B5EF4-FFF2-40B4-BE49-F238E27FC236}">
                      <a16:creationId xmlns:a16="http://schemas.microsoft.com/office/drawing/2014/main" id="{6878E890-3DF3-4B45-8837-01CB34CC02B2}"/>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60" name="Group 359">
                  <a:extLst>
                    <a:ext uri="{FF2B5EF4-FFF2-40B4-BE49-F238E27FC236}">
                      <a16:creationId xmlns:a16="http://schemas.microsoft.com/office/drawing/2014/main" id="{E3A6A174-4AB3-49F9-A51B-8CA4900127B6}"/>
                    </a:ext>
                  </a:extLst>
                </p:cNvPr>
                <p:cNvGrpSpPr/>
                <p:nvPr/>
              </p:nvGrpSpPr>
              <p:grpSpPr>
                <a:xfrm>
                  <a:off x="4805279" y="1709381"/>
                  <a:ext cx="982800" cy="661313"/>
                  <a:chOff x="3739480" y="4800600"/>
                  <a:chExt cx="6490179" cy="4362591"/>
                </a:xfrm>
              </p:grpSpPr>
              <p:sp>
                <p:nvSpPr>
                  <p:cNvPr id="361" name="Rectangle 360">
                    <a:extLst>
                      <a:ext uri="{FF2B5EF4-FFF2-40B4-BE49-F238E27FC236}">
                        <a16:creationId xmlns:a16="http://schemas.microsoft.com/office/drawing/2014/main" id="{172E4ADB-413B-4107-8FD9-1F0907ABCAE9}"/>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2" name="Rectangle 361">
                    <a:extLst>
                      <a:ext uri="{FF2B5EF4-FFF2-40B4-BE49-F238E27FC236}">
                        <a16:creationId xmlns:a16="http://schemas.microsoft.com/office/drawing/2014/main" id="{A019045B-C3BE-4EBC-9A40-6CFCA34B29F3}"/>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3" name="Rectangle 362">
                    <a:extLst>
                      <a:ext uri="{FF2B5EF4-FFF2-40B4-BE49-F238E27FC236}">
                        <a16:creationId xmlns:a16="http://schemas.microsoft.com/office/drawing/2014/main" id="{48238624-D029-4EFA-B310-49D531154ECA}"/>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57" name="Rectangle 356">
                <a:extLst>
                  <a:ext uri="{FF2B5EF4-FFF2-40B4-BE49-F238E27FC236}">
                    <a16:creationId xmlns:a16="http://schemas.microsoft.com/office/drawing/2014/main" id="{A6F864EF-4A48-4331-B237-347B463AB2C0}"/>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8" name="Rectangle 357">
                <a:extLst>
                  <a:ext uri="{FF2B5EF4-FFF2-40B4-BE49-F238E27FC236}">
                    <a16:creationId xmlns:a16="http://schemas.microsoft.com/office/drawing/2014/main" id="{424338DA-208D-4F98-8955-BAB082588E09}"/>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47" name="Group 346">
              <a:extLst>
                <a:ext uri="{FF2B5EF4-FFF2-40B4-BE49-F238E27FC236}">
                  <a16:creationId xmlns:a16="http://schemas.microsoft.com/office/drawing/2014/main" id="{41E3B241-2D43-40E9-9530-F6231C7DD242}"/>
                </a:ext>
              </a:extLst>
            </p:cNvPr>
            <p:cNvGrpSpPr/>
            <p:nvPr/>
          </p:nvGrpSpPr>
          <p:grpSpPr>
            <a:xfrm rot="16200000">
              <a:off x="9504807" y="5522911"/>
              <a:ext cx="982800" cy="900000"/>
              <a:chOff x="2817354" y="2751061"/>
              <a:chExt cx="982800" cy="900000"/>
            </a:xfrm>
          </p:grpSpPr>
          <p:grpSp>
            <p:nvGrpSpPr>
              <p:cNvPr id="348" name="Group 347">
                <a:extLst>
                  <a:ext uri="{FF2B5EF4-FFF2-40B4-BE49-F238E27FC236}">
                    <a16:creationId xmlns:a16="http://schemas.microsoft.com/office/drawing/2014/main" id="{09EDA609-F016-4AB1-9AD3-6339C37F38FC}"/>
                  </a:ext>
                </a:extLst>
              </p:cNvPr>
              <p:cNvGrpSpPr/>
              <p:nvPr/>
            </p:nvGrpSpPr>
            <p:grpSpPr>
              <a:xfrm>
                <a:off x="2817354" y="2751061"/>
                <a:ext cx="982800" cy="900000"/>
                <a:chOff x="4805279" y="1608740"/>
                <a:chExt cx="982800" cy="900000"/>
              </a:xfrm>
            </p:grpSpPr>
            <p:sp>
              <p:nvSpPr>
                <p:cNvPr id="351" name="Rectangle 350">
                  <a:extLst>
                    <a:ext uri="{FF2B5EF4-FFF2-40B4-BE49-F238E27FC236}">
                      <a16:creationId xmlns:a16="http://schemas.microsoft.com/office/drawing/2014/main" id="{E198AC4B-E97D-4B00-AB2A-B0DA9CD4CB1B}"/>
                    </a:ext>
                  </a:extLst>
                </p:cNvPr>
                <p:cNvSpPr/>
                <p:nvPr/>
              </p:nvSpPr>
              <p:spPr>
                <a:xfrm>
                  <a:off x="4805279" y="1608740"/>
                  <a:ext cx="982800" cy="9000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52" name="Group 351">
                  <a:extLst>
                    <a:ext uri="{FF2B5EF4-FFF2-40B4-BE49-F238E27FC236}">
                      <a16:creationId xmlns:a16="http://schemas.microsoft.com/office/drawing/2014/main" id="{DBBD4061-6573-4A1C-B20A-DB91CECA90FA}"/>
                    </a:ext>
                  </a:extLst>
                </p:cNvPr>
                <p:cNvGrpSpPr/>
                <p:nvPr/>
              </p:nvGrpSpPr>
              <p:grpSpPr>
                <a:xfrm>
                  <a:off x="4805279" y="1709381"/>
                  <a:ext cx="982800" cy="661313"/>
                  <a:chOff x="3739480" y="4800600"/>
                  <a:chExt cx="6490179" cy="4362591"/>
                </a:xfrm>
              </p:grpSpPr>
              <p:sp>
                <p:nvSpPr>
                  <p:cNvPr id="353" name="Rectangle 352">
                    <a:extLst>
                      <a:ext uri="{FF2B5EF4-FFF2-40B4-BE49-F238E27FC236}">
                        <a16:creationId xmlns:a16="http://schemas.microsoft.com/office/drawing/2014/main" id="{C428348A-A5B7-4828-AA44-69655BB56E39}"/>
                      </a:ext>
                    </a:extLst>
                  </p:cNvPr>
                  <p:cNvSpPr/>
                  <p:nvPr/>
                </p:nvSpPr>
                <p:spPr>
                  <a:xfrm>
                    <a:off x="3739480" y="4800600"/>
                    <a:ext cx="6490179" cy="28735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4" name="Rectangle 353">
                    <a:extLst>
                      <a:ext uri="{FF2B5EF4-FFF2-40B4-BE49-F238E27FC236}">
                        <a16:creationId xmlns:a16="http://schemas.microsoft.com/office/drawing/2014/main" id="{51640279-9CFB-45F1-96F9-D0E522E56F91}"/>
                      </a:ext>
                    </a:extLst>
                  </p:cNvPr>
                  <p:cNvSpPr/>
                  <p:nvPr/>
                </p:nvSpPr>
                <p:spPr>
                  <a:xfrm>
                    <a:off x="4937654" y="7728439"/>
                    <a:ext cx="1625160" cy="1359224"/>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5" name="Rectangle 354">
                    <a:extLst>
                      <a:ext uri="{FF2B5EF4-FFF2-40B4-BE49-F238E27FC236}">
                        <a16:creationId xmlns:a16="http://schemas.microsoft.com/office/drawing/2014/main" id="{5AA2A199-9815-41C7-BBCF-CB216E581C6E}"/>
                      </a:ext>
                    </a:extLst>
                  </p:cNvPr>
                  <p:cNvSpPr/>
                  <p:nvPr/>
                </p:nvSpPr>
                <p:spPr>
                  <a:xfrm>
                    <a:off x="4937654" y="9087664"/>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49" name="Rectangle 348">
                <a:extLst>
                  <a:ext uri="{FF2B5EF4-FFF2-40B4-BE49-F238E27FC236}">
                    <a16:creationId xmlns:a16="http://schemas.microsoft.com/office/drawing/2014/main" id="{6E66081E-7A76-4BD3-8DB1-5981E3C9E572}"/>
                  </a:ext>
                </a:extLst>
              </p:cNvPr>
              <p:cNvSpPr/>
              <p:nvPr/>
            </p:nvSpPr>
            <p:spPr>
              <a:xfrm>
                <a:off x="3411915" y="3287302"/>
                <a:ext cx="246096" cy="206041"/>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0" name="Rectangle 349">
                <a:extLst>
                  <a:ext uri="{FF2B5EF4-FFF2-40B4-BE49-F238E27FC236}">
                    <a16:creationId xmlns:a16="http://schemas.microsoft.com/office/drawing/2014/main" id="{48E2C897-ACD6-4BF8-9B8D-C1D860699867}"/>
                  </a:ext>
                </a:extLst>
              </p:cNvPr>
              <p:cNvSpPr/>
              <p:nvPr/>
            </p:nvSpPr>
            <p:spPr>
              <a:xfrm>
                <a:off x="3411915" y="3501566"/>
                <a:ext cx="246096" cy="1144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388" name="Rectangle 387">
            <a:extLst>
              <a:ext uri="{FF2B5EF4-FFF2-40B4-BE49-F238E27FC236}">
                <a16:creationId xmlns:a16="http://schemas.microsoft.com/office/drawing/2014/main" id="{DA2ED74F-8C87-42B9-B9C1-76E79AAD31F5}"/>
              </a:ext>
            </a:extLst>
          </p:cNvPr>
          <p:cNvSpPr/>
          <p:nvPr/>
        </p:nvSpPr>
        <p:spPr>
          <a:xfrm>
            <a:off x="2393416" y="207046"/>
            <a:ext cx="2163028" cy="418128"/>
          </a:xfrm>
          <a:prstGeom prst="rect">
            <a:avLst/>
          </a:prstGeom>
        </p:spPr>
        <p:txBody>
          <a:bodyPr wrap="none">
            <a:spAutoFit/>
          </a:bodyPr>
          <a:lstStyle/>
          <a:p>
            <a:r>
              <a:rPr lang="en-GB" dirty="0"/>
              <a:t>CURRENT LAYOUT</a:t>
            </a:r>
          </a:p>
        </p:txBody>
      </p:sp>
      <p:sp>
        <p:nvSpPr>
          <p:cNvPr id="390" name="Rectangle 389">
            <a:extLst>
              <a:ext uri="{FF2B5EF4-FFF2-40B4-BE49-F238E27FC236}">
                <a16:creationId xmlns:a16="http://schemas.microsoft.com/office/drawing/2014/main" id="{9D80C1A7-4E04-4485-9F74-0D94417EF8E6}"/>
              </a:ext>
            </a:extLst>
          </p:cNvPr>
          <p:cNvSpPr/>
          <p:nvPr/>
        </p:nvSpPr>
        <p:spPr>
          <a:xfrm>
            <a:off x="6218371" y="8192531"/>
            <a:ext cx="2035943" cy="384270"/>
          </a:xfrm>
          <a:prstGeom prst="rect">
            <a:avLst/>
          </a:prstGeom>
          <a:solidFill>
            <a:schemeClr val="accent1">
              <a:lumMod val="20000"/>
              <a:lumOff val="80000"/>
            </a:schemeClr>
          </a:solidFill>
          <a:ln>
            <a:solidFill>
              <a:schemeClr val="accent5">
                <a:lumMod val="50000"/>
              </a:schemeClr>
            </a:solidFill>
          </a:ln>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en-GB" sz="1000" dirty="0">
                <a:solidFill>
                  <a:schemeClr val="dk1"/>
                </a:solidFill>
              </a:rPr>
              <a:t>Store area for bags</a:t>
            </a:r>
          </a:p>
        </p:txBody>
      </p:sp>
      <p:sp>
        <p:nvSpPr>
          <p:cNvPr id="391" name="Rectangle 390">
            <a:extLst>
              <a:ext uri="{FF2B5EF4-FFF2-40B4-BE49-F238E27FC236}">
                <a16:creationId xmlns:a16="http://schemas.microsoft.com/office/drawing/2014/main" id="{05106288-B89D-4CB7-ACBA-F2B268C67AE4}"/>
              </a:ext>
            </a:extLst>
          </p:cNvPr>
          <p:cNvSpPr/>
          <p:nvPr/>
        </p:nvSpPr>
        <p:spPr>
          <a:xfrm>
            <a:off x="9270518" y="8184293"/>
            <a:ext cx="1714639" cy="384270"/>
          </a:xfrm>
          <a:prstGeom prst="rect">
            <a:avLst/>
          </a:prstGeom>
          <a:solidFill>
            <a:schemeClr val="accent1">
              <a:lumMod val="20000"/>
              <a:lumOff val="80000"/>
            </a:schemeClr>
          </a:solidFill>
          <a:ln>
            <a:solidFill>
              <a:schemeClr val="accent5">
                <a:lumMod val="50000"/>
              </a:schemeClr>
            </a:solidFill>
          </a:ln>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en-GB" sz="1000" dirty="0">
                <a:solidFill>
                  <a:schemeClr val="dk1"/>
                </a:solidFill>
              </a:rPr>
              <a:t>Store area for bags</a:t>
            </a:r>
          </a:p>
        </p:txBody>
      </p:sp>
      <p:sp>
        <p:nvSpPr>
          <p:cNvPr id="395" name="Rectangle 394">
            <a:extLst>
              <a:ext uri="{FF2B5EF4-FFF2-40B4-BE49-F238E27FC236}">
                <a16:creationId xmlns:a16="http://schemas.microsoft.com/office/drawing/2014/main" id="{0826431E-CE15-4425-B686-C1A953591139}"/>
              </a:ext>
            </a:extLst>
          </p:cNvPr>
          <p:cNvSpPr/>
          <p:nvPr/>
        </p:nvSpPr>
        <p:spPr>
          <a:xfrm rot="16200000">
            <a:off x="1135855" y="5113795"/>
            <a:ext cx="2243209" cy="1616823"/>
          </a:xfrm>
          <a:prstGeom prst="rect">
            <a:avLst/>
          </a:prstGeom>
          <a:solidFill>
            <a:schemeClr val="accent1">
              <a:lumMod val="20000"/>
              <a:lumOff val="80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GB" dirty="0"/>
              <a:t>Additional storage if necessary</a:t>
            </a:r>
          </a:p>
        </p:txBody>
      </p:sp>
      <p:sp>
        <p:nvSpPr>
          <p:cNvPr id="396" name="TextBox 395">
            <a:extLst>
              <a:ext uri="{FF2B5EF4-FFF2-40B4-BE49-F238E27FC236}">
                <a16:creationId xmlns:a16="http://schemas.microsoft.com/office/drawing/2014/main" id="{804964B1-4A8D-4B69-8778-4059AAD231DC}"/>
              </a:ext>
            </a:extLst>
          </p:cNvPr>
          <p:cNvSpPr txBox="1"/>
          <p:nvPr/>
        </p:nvSpPr>
        <p:spPr>
          <a:xfrm>
            <a:off x="6953518" y="663815"/>
            <a:ext cx="6463901" cy="1754326"/>
          </a:xfrm>
          <a:prstGeom prst="rect">
            <a:avLst/>
          </a:prstGeom>
          <a:solidFill>
            <a:schemeClr val="bg1"/>
          </a:solidFill>
          <a:ln>
            <a:solidFill>
              <a:schemeClr val="tx1">
                <a:lumMod val="95000"/>
                <a:lumOff val="5000"/>
              </a:schemeClr>
            </a:solidFill>
          </a:ln>
        </p:spPr>
        <p:txBody>
          <a:bodyPr wrap="square" rtlCol="0">
            <a:spAutoFit/>
          </a:bodyPr>
          <a:lstStyle/>
          <a:p>
            <a:r>
              <a:rPr lang="en-GB" sz="1200" b="1" dirty="0">
                <a:latin typeface="Arial" panose="020B0604020202020204" pitchFamily="34" charset="0"/>
                <a:cs typeface="Arial" panose="020B0604020202020204" pitchFamily="34" charset="0"/>
              </a:rPr>
              <a:t>Layout and setup notes:</a:t>
            </a:r>
          </a:p>
          <a:p>
            <a:pPr marL="342900" indent="-342900">
              <a:buFontTx/>
              <a:buAutoNum type="arabicPeriod"/>
            </a:pPr>
            <a:r>
              <a:rPr lang="en-GB" sz="1200" dirty="0">
                <a:latin typeface="Arial" panose="020B0604020202020204" pitchFamily="34" charset="0"/>
                <a:cs typeface="Arial" panose="020B0604020202020204" pitchFamily="34" charset="0"/>
              </a:rPr>
              <a:t>All desks arranged facing front of teaching room</a:t>
            </a:r>
          </a:p>
          <a:p>
            <a:pPr marL="342900" indent="-342900">
              <a:buFontTx/>
              <a:buAutoNum type="arabicPeriod"/>
            </a:pPr>
            <a:r>
              <a:rPr lang="en-GB" sz="1200" dirty="0">
                <a:latin typeface="Arial" panose="020B0604020202020204" pitchFamily="34" charset="0"/>
                <a:cs typeface="Arial" panose="020B0604020202020204" pitchFamily="34" charset="0"/>
              </a:rPr>
              <a:t>Back two row of desks are slightly higher and are fixed desks with power</a:t>
            </a:r>
          </a:p>
          <a:p>
            <a:pPr marL="342900" indent="-342900">
              <a:buFontTx/>
              <a:buAutoNum type="arabicPeriod"/>
            </a:pPr>
            <a:r>
              <a:rPr lang="en-GB" sz="1200" dirty="0">
                <a:latin typeface="Arial" panose="020B0604020202020204" pitchFamily="34" charset="0"/>
                <a:cs typeface="Arial" panose="020B0604020202020204" pitchFamily="34" charset="0"/>
              </a:rPr>
              <a:t>Chairs are all computer/desk chairs</a:t>
            </a:r>
          </a:p>
          <a:p>
            <a:pPr marL="342900" indent="-342900">
              <a:buFontTx/>
              <a:buAutoNum type="arabicPeriod"/>
            </a:pPr>
            <a:r>
              <a:rPr lang="en-GB" sz="1200" dirty="0">
                <a:latin typeface="Arial" panose="020B0604020202020204" pitchFamily="34" charset="0"/>
                <a:cs typeface="Arial" panose="020B0604020202020204" pitchFamily="34" charset="0"/>
              </a:rPr>
              <a:t>Two projectors to run from computer</a:t>
            </a:r>
          </a:p>
          <a:p>
            <a:pPr marL="342900" indent="-342900">
              <a:buFontTx/>
              <a:buAutoNum type="arabicPeriod"/>
            </a:pPr>
            <a:r>
              <a:rPr lang="en-GB" sz="1200" dirty="0">
                <a:latin typeface="Arial" panose="020B0604020202020204" pitchFamily="34" charset="0"/>
                <a:cs typeface="Arial" panose="020B0604020202020204" pitchFamily="34" charset="0"/>
              </a:rPr>
              <a:t>Fire routes must be preserved as marked</a:t>
            </a:r>
          </a:p>
          <a:p>
            <a:pPr marL="342900" indent="-342900">
              <a:buAutoNum type="arabicPeriod"/>
            </a:pPr>
            <a:r>
              <a:rPr lang="en-GB" sz="1200" dirty="0">
                <a:latin typeface="Arial" panose="020B0604020202020204" pitchFamily="34" charset="0"/>
                <a:cs typeface="Arial" panose="020B0604020202020204" pitchFamily="34" charset="0"/>
              </a:rPr>
              <a:t>Desks must have 10cm gap to walls and pillars</a:t>
            </a:r>
          </a:p>
          <a:p>
            <a:pPr marL="342900" indent="-342900">
              <a:buAutoNum type="arabicPeriod"/>
            </a:pPr>
            <a:r>
              <a:rPr lang="en-GB" sz="1200" dirty="0">
                <a:latin typeface="Arial" panose="020B0604020202020204" pitchFamily="34" charset="0"/>
                <a:cs typeface="Arial" panose="020B0604020202020204" pitchFamily="34" charset="0"/>
              </a:rPr>
              <a:t>N.B. Ambient noise can be heard when windows are open but it is not significant</a:t>
            </a:r>
          </a:p>
          <a:p>
            <a:pPr marL="342900" indent="-342900">
              <a:buAutoNum type="arabicPeriod"/>
            </a:pPr>
            <a:r>
              <a:rPr lang="en-GB" sz="1200" dirty="0">
                <a:latin typeface="Arial" panose="020B0604020202020204" pitchFamily="34" charset="0"/>
                <a:cs typeface="Arial" panose="020B0604020202020204" pitchFamily="34" charset="0"/>
              </a:rPr>
              <a:t>Use dividers per desk to enable 10 per row; or sit 8 per row if dividers are unavailable</a:t>
            </a:r>
          </a:p>
        </p:txBody>
      </p:sp>
      <p:sp>
        <p:nvSpPr>
          <p:cNvPr id="398" name="TextBox 397">
            <a:extLst>
              <a:ext uri="{FF2B5EF4-FFF2-40B4-BE49-F238E27FC236}">
                <a16:creationId xmlns:a16="http://schemas.microsoft.com/office/drawing/2014/main" id="{6D99713E-587A-4B3A-A83A-D1915E329CB9}"/>
              </a:ext>
            </a:extLst>
          </p:cNvPr>
          <p:cNvSpPr txBox="1"/>
          <p:nvPr/>
        </p:nvSpPr>
        <p:spPr>
          <a:xfrm>
            <a:off x="11260367" y="7627012"/>
            <a:ext cx="986571" cy="779026"/>
          </a:xfrm>
          <a:prstGeom prst="ellipse">
            <a:avLst/>
          </a:prstGeom>
          <a:solidFill>
            <a:srgbClr val="FFCCCC"/>
          </a:solidFill>
          <a:ln>
            <a:noFill/>
          </a:ln>
        </p:spPr>
        <p:txBody>
          <a:bodyPr wrap="square" lIns="0" tIns="0" rIns="0" bIns="0" rtlCol="0" anchor="ctr">
            <a:spAutoFit/>
          </a:bodyPr>
          <a:lstStyle/>
          <a:p>
            <a:pPr algn="ctr"/>
            <a:endParaRPr lang="en-GB" sz="1200" b="1" dirty="0"/>
          </a:p>
          <a:p>
            <a:pPr algn="ctr"/>
            <a:r>
              <a:rPr lang="en-GB" sz="1200" b="1" dirty="0"/>
              <a:t>Fire exit</a:t>
            </a:r>
          </a:p>
          <a:p>
            <a:pPr algn="ctr"/>
            <a:endParaRPr lang="en-GB" sz="1200" b="1" dirty="0"/>
          </a:p>
        </p:txBody>
      </p:sp>
      <p:sp>
        <p:nvSpPr>
          <p:cNvPr id="399" name="Rectangle 398">
            <a:extLst>
              <a:ext uri="{FF2B5EF4-FFF2-40B4-BE49-F238E27FC236}">
                <a16:creationId xmlns:a16="http://schemas.microsoft.com/office/drawing/2014/main" id="{D17C9D1E-0E65-45FA-A8E5-CA911BBB36A1}"/>
              </a:ext>
            </a:extLst>
          </p:cNvPr>
          <p:cNvSpPr/>
          <p:nvPr/>
        </p:nvSpPr>
        <p:spPr>
          <a:xfrm>
            <a:off x="6218371" y="7700400"/>
            <a:ext cx="5041996" cy="459472"/>
          </a:xfrm>
          <a:prstGeom prst="rect">
            <a:avLst/>
          </a:prstGeom>
          <a:solidFill>
            <a:srgbClr val="FFCCCC"/>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sz="1400" i="1" dirty="0"/>
          </a:p>
        </p:txBody>
      </p:sp>
      <p:sp>
        <p:nvSpPr>
          <p:cNvPr id="400" name="Rectangle 399">
            <a:extLst>
              <a:ext uri="{FF2B5EF4-FFF2-40B4-BE49-F238E27FC236}">
                <a16:creationId xmlns:a16="http://schemas.microsoft.com/office/drawing/2014/main" id="{29BB67CD-CE5C-41AA-88C3-2EADDF87DA94}"/>
              </a:ext>
            </a:extLst>
          </p:cNvPr>
          <p:cNvSpPr/>
          <p:nvPr/>
        </p:nvSpPr>
        <p:spPr>
          <a:xfrm>
            <a:off x="4008206" y="7700399"/>
            <a:ext cx="2210165" cy="303805"/>
          </a:xfrm>
          <a:prstGeom prst="rect">
            <a:avLst/>
          </a:prstGeom>
          <a:solidFill>
            <a:srgbClr val="FFCCCC"/>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sz="1400" i="1" dirty="0"/>
          </a:p>
        </p:txBody>
      </p:sp>
      <p:sp>
        <p:nvSpPr>
          <p:cNvPr id="401" name="Rectangle 400">
            <a:extLst>
              <a:ext uri="{FF2B5EF4-FFF2-40B4-BE49-F238E27FC236}">
                <a16:creationId xmlns:a16="http://schemas.microsoft.com/office/drawing/2014/main" id="{3E1D2C6C-FAE5-429A-B855-F52A907CDD53}"/>
              </a:ext>
            </a:extLst>
          </p:cNvPr>
          <p:cNvSpPr/>
          <p:nvPr/>
        </p:nvSpPr>
        <p:spPr>
          <a:xfrm>
            <a:off x="3023582" y="7518962"/>
            <a:ext cx="8236785" cy="205682"/>
          </a:xfrm>
          <a:prstGeom prst="rect">
            <a:avLst/>
          </a:prstGeom>
          <a:solidFill>
            <a:srgbClr val="FFCCCC"/>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sz="1400" i="1" dirty="0"/>
          </a:p>
        </p:txBody>
      </p:sp>
    </p:spTree>
    <p:extLst>
      <p:ext uri="{BB962C8B-B14F-4D97-AF65-F5344CB8AC3E}">
        <p14:creationId xmlns:p14="http://schemas.microsoft.com/office/powerpoint/2010/main" val="794175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EF216C4-9D40-4C31-B94F-076402694945}"/>
              </a:ext>
            </a:extLst>
          </p:cNvPr>
          <p:cNvSpPr>
            <a:spLocks noGrp="1"/>
          </p:cNvSpPr>
          <p:nvPr>
            <p:ph idx="4294967295"/>
          </p:nvPr>
        </p:nvSpPr>
        <p:spPr>
          <a:xfrm>
            <a:off x="0" y="969963"/>
            <a:ext cx="11595100" cy="7218362"/>
          </a:xfrm>
        </p:spPr>
        <p:txBody>
          <a:bodyPr>
            <a:noAutofit/>
          </a:bodyPr>
          <a:lstStyle/>
          <a:p>
            <a:pPr marL="0" indent="0">
              <a:spcBef>
                <a:spcPts val="600"/>
              </a:spcBef>
              <a:buNone/>
            </a:pPr>
            <a:r>
              <a:rPr lang="en-GB" sz="1100" b="1" dirty="0"/>
              <a:t>Exam room </a:t>
            </a:r>
            <a:r>
              <a:rPr lang="en-GB" sz="1100" b="1" u="sng" dirty="0"/>
              <a:t>suitability</a:t>
            </a:r>
            <a:r>
              <a:rPr lang="en-GB" sz="1100" b="1" dirty="0"/>
              <a:t> checklist (drawn from proposed Interim Examination Timetabling policy Appendix 1)</a:t>
            </a:r>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r>
              <a:rPr lang="en-GB" sz="1100" b="1" dirty="0"/>
              <a:t>Exam room </a:t>
            </a:r>
            <a:r>
              <a:rPr lang="en-GB" sz="1100" b="1" u="sng" dirty="0"/>
              <a:t>layout </a:t>
            </a:r>
            <a:r>
              <a:rPr lang="en-GB" sz="1100" b="1" dirty="0"/>
              <a:t>checklist</a:t>
            </a:r>
          </a:p>
          <a:p>
            <a:pPr marL="0" indent="0">
              <a:spcBef>
                <a:spcPts val="600"/>
              </a:spcBef>
              <a:buNone/>
            </a:pPr>
            <a:r>
              <a:rPr lang="en-GB" sz="1100" dirty="0"/>
              <a:t>Please comment on the practicalities of using the room as an exam venue, and also the suitability of room furniture for examinations including: is the existing furniture suitable? Is it fixed / movable? Does it provide at least 55cm wide and 46cm deep working space for each student? Is there anything about the furniture that is obviously detrimental to the student examination experience?</a:t>
            </a:r>
          </a:p>
        </p:txBody>
      </p:sp>
      <p:graphicFrame>
        <p:nvGraphicFramePr>
          <p:cNvPr id="6" name="Table 5">
            <a:extLst>
              <a:ext uri="{FF2B5EF4-FFF2-40B4-BE49-F238E27FC236}">
                <a16:creationId xmlns:a16="http://schemas.microsoft.com/office/drawing/2014/main" id="{E2FCF3E6-F655-4DA5-BAC4-DA2919E05DCC}"/>
              </a:ext>
            </a:extLst>
          </p:cNvPr>
          <p:cNvGraphicFramePr>
            <a:graphicFrameLocks noGrp="1"/>
          </p:cNvGraphicFramePr>
          <p:nvPr>
            <p:extLst>
              <p:ext uri="{D42A27DB-BD31-4B8C-83A1-F6EECF244321}">
                <p14:modId xmlns:p14="http://schemas.microsoft.com/office/powerpoint/2010/main" val="2799436770"/>
              </p:ext>
            </p:extLst>
          </p:nvPr>
        </p:nvGraphicFramePr>
        <p:xfrm>
          <a:off x="327544" y="1435344"/>
          <a:ext cx="12146510" cy="6048000"/>
        </p:xfrm>
        <a:graphic>
          <a:graphicData uri="http://schemas.openxmlformats.org/drawingml/2006/table">
            <a:tbl>
              <a:tblPr firstRow="1" firstCol="1" bandRow="1"/>
              <a:tblGrid>
                <a:gridCol w="1196564">
                  <a:extLst>
                    <a:ext uri="{9D8B030D-6E8A-4147-A177-3AD203B41FA5}">
                      <a16:colId xmlns:a16="http://schemas.microsoft.com/office/drawing/2014/main" val="512715604"/>
                    </a:ext>
                  </a:extLst>
                </a:gridCol>
                <a:gridCol w="3907701">
                  <a:extLst>
                    <a:ext uri="{9D8B030D-6E8A-4147-A177-3AD203B41FA5}">
                      <a16:colId xmlns:a16="http://schemas.microsoft.com/office/drawing/2014/main" val="3474465334"/>
                    </a:ext>
                  </a:extLst>
                </a:gridCol>
                <a:gridCol w="7042245">
                  <a:extLst>
                    <a:ext uri="{9D8B030D-6E8A-4147-A177-3AD203B41FA5}">
                      <a16:colId xmlns:a16="http://schemas.microsoft.com/office/drawing/2014/main" val="2301575412"/>
                    </a:ext>
                  </a:extLst>
                </a:gridCol>
              </a:tblGrid>
              <a:tr h="756000">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Verbal communication</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Every exam candidate must be able to clearly hear instructions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Where required audio equipment will be tested when checking layout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Room is suitable for examinations – small size doesn’t require use of microphone to be heard clearly across the room</a:t>
                      </a:r>
                    </a:p>
                    <a:p>
                      <a:pPr>
                        <a:lnSpc>
                          <a:spcPct val="107000"/>
                        </a:lnSpc>
                        <a:spcAft>
                          <a:spcPts val="0"/>
                        </a:spcAft>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5936159"/>
                  </a:ext>
                </a:extLst>
              </a:tr>
              <a:tr h="756000">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Visual communication</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Every exam candidate must clearly be able to see written Examination Event instructions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Flipcharts and portable whiteboards are permissible in the absence of projection facilities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Room is equipped with projector on white screen – suitable for display of examination instructions </a:t>
                      </a:r>
                    </a:p>
                    <a:p>
                      <a:pPr>
                        <a:lnSpc>
                          <a:spcPct val="107000"/>
                        </a:lnSpc>
                        <a:spcAft>
                          <a:spcPts val="0"/>
                        </a:spcAft>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1052298"/>
                  </a:ext>
                </a:extLst>
              </a:tr>
              <a:tr h="756000">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Visible time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Every exam candidate must be able to clearly see the Examination Event current time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Additional clocks or a clock projection will be used across large rooms, and for split room examinations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Clock projection can be used in that room (see above) – existing clock is also present and visible</a:t>
                      </a:r>
                    </a:p>
                    <a:p>
                      <a:pPr>
                        <a:lnSpc>
                          <a:spcPct val="107000"/>
                        </a:lnSpc>
                        <a:spcAft>
                          <a:spcPts val="0"/>
                        </a:spcAft>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506952"/>
                  </a:ext>
                </a:extLst>
              </a:tr>
              <a:tr h="756000">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Storage for coats and bags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There will be a designated space for students to store coats and bags for the duration of the exam</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Storage area can be found at front of room near invigilation area</a:t>
                      </a:r>
                    </a:p>
                    <a:p>
                      <a:pPr>
                        <a:lnSpc>
                          <a:spcPct val="107000"/>
                        </a:lnSpc>
                        <a:spcAft>
                          <a:spcPts val="0"/>
                        </a:spcAft>
                      </a:pPr>
                      <a:r>
                        <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 </a:t>
                      </a: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317224"/>
                  </a:ext>
                </a:extLst>
              </a:tr>
              <a:tr h="756000">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Noise levels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Examination rooms, by their nature, will not be completely silent.</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In the event of excessive noise above the ambient, a local protocol will be in place to identify and remove the source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Room is adjacent to the Royal College of Music.</a:t>
                      </a: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3880800"/>
                  </a:ext>
                </a:extLst>
              </a:tr>
              <a:tr h="756000">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Lighting</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Examination Room lighting will provide at least 300 lux at each desk</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Lighting in this room is adequate and suitable for examinations</a:t>
                      </a:r>
                    </a:p>
                    <a:p>
                      <a:pPr>
                        <a:lnSpc>
                          <a:spcPct val="107000"/>
                        </a:lnSpc>
                        <a:spcAft>
                          <a:spcPts val="0"/>
                        </a:spcAft>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1940050"/>
                  </a:ext>
                </a:extLst>
              </a:tr>
              <a:tr h="756000">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Temperature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Examination Room temperature must be reasonable, and in all cases at least 16°C. Temperatures in excess of 30°C are taken to be unreasonable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Room temperature can be adjusted by calling the departmental services manager on internal phone (present in the room)</a:t>
                      </a:r>
                    </a:p>
                    <a:p>
                      <a:pPr>
                        <a:lnSpc>
                          <a:spcPct val="107000"/>
                        </a:lnSpc>
                        <a:spcAft>
                          <a:spcPts val="0"/>
                        </a:spcAft>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149797"/>
                  </a:ext>
                </a:extLst>
              </a:tr>
              <a:tr h="756000">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Access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There will be clear directions, signage and no barriers to access for any Examination Room that a student is timetabled to attend</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rPr>
                        <a:t>Access through the main RSM building and ESE corridor (1st floor) does not require swipe card. Room is normally closed and locked with key code when not in use. Obvious signage can be put up on room door, and large corridor access door, preventing students from congregating outside rooms RSM 1.49 and RSM 1.50.</a:t>
                      </a:r>
                    </a:p>
                    <a:p>
                      <a:pPr>
                        <a:lnSpc>
                          <a:spcPct val="107000"/>
                        </a:lnSpc>
                        <a:spcAft>
                          <a:spcPts val="0"/>
                        </a:spcAft>
                      </a:pPr>
                      <a:endParaRPr lang="en-GB" sz="1100" i="0" dirty="0">
                        <a:solidFill>
                          <a:srgbClr val="0070C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9296350"/>
                  </a:ext>
                </a:extLst>
              </a:tr>
            </a:tbl>
          </a:graphicData>
        </a:graphic>
      </p:graphicFrame>
      <p:sp>
        <p:nvSpPr>
          <p:cNvPr id="7" name="Rectangle 6">
            <a:extLst>
              <a:ext uri="{FF2B5EF4-FFF2-40B4-BE49-F238E27FC236}">
                <a16:creationId xmlns:a16="http://schemas.microsoft.com/office/drawing/2014/main" id="{2EF51606-7843-40D0-A379-EBB51646CA56}"/>
              </a:ext>
            </a:extLst>
          </p:cNvPr>
          <p:cNvSpPr/>
          <p:nvPr/>
        </p:nvSpPr>
        <p:spPr>
          <a:xfrm>
            <a:off x="327544" y="8188657"/>
            <a:ext cx="12146510" cy="1303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1. Current room layout is suitable for examination. Use of existing room furniture (long tables) reduces examination capacity to</a:t>
            </a:r>
            <a:r>
              <a:rPr lang="en-GB" sz="1100" b="1" dirty="0">
                <a:solidFill>
                  <a:schemeClr val="tx1"/>
                </a:solidFill>
              </a:rPr>
              <a:t> 40 students</a:t>
            </a:r>
            <a:r>
              <a:rPr lang="en-GB" sz="1100" dirty="0">
                <a:solidFill>
                  <a:schemeClr val="tx1"/>
                </a:solidFill>
              </a:rPr>
              <a:t>. Use of examination desks, keeping furniture inside RSM 1.51 increases seating capacity to  </a:t>
            </a:r>
            <a:r>
              <a:rPr lang="en-GB" sz="1100" b="1" dirty="0">
                <a:solidFill>
                  <a:schemeClr val="tx1"/>
                </a:solidFill>
              </a:rPr>
              <a:t>52 students.</a:t>
            </a:r>
            <a:endParaRPr lang="en-GB" sz="1100" dirty="0">
              <a:solidFill>
                <a:schemeClr val="tx1"/>
              </a:solidFill>
            </a:endParaRPr>
          </a:p>
          <a:p>
            <a:r>
              <a:rPr lang="en-GB" sz="1100" dirty="0">
                <a:solidFill>
                  <a:schemeClr val="tx1"/>
                </a:solidFill>
              </a:rPr>
              <a:t>2.  Existing furniture is movable meets the minimum requirements for examination (dimensions of 800x1800mm). </a:t>
            </a:r>
          </a:p>
          <a:p>
            <a:endParaRPr lang="en-GB" sz="1100" dirty="0">
              <a:solidFill>
                <a:schemeClr val="tx1"/>
              </a:solidFill>
            </a:endParaRPr>
          </a:p>
          <a:p>
            <a:endParaRPr lang="en-GB" sz="1100" dirty="0">
              <a:solidFill>
                <a:schemeClr val="tx1"/>
              </a:solidFill>
            </a:endParaRPr>
          </a:p>
        </p:txBody>
      </p:sp>
      <p:cxnSp>
        <p:nvCxnSpPr>
          <p:cNvPr id="5" name="Straight Connector 4">
            <a:extLst>
              <a:ext uri="{FF2B5EF4-FFF2-40B4-BE49-F238E27FC236}">
                <a16:creationId xmlns:a16="http://schemas.microsoft.com/office/drawing/2014/main" id="{3EF50B22-BB0D-4D72-910C-A03C462E5B37}"/>
              </a:ext>
            </a:extLst>
          </p:cNvPr>
          <p:cNvCxnSpPr/>
          <p:nvPr/>
        </p:nvCxnSpPr>
        <p:spPr>
          <a:xfrm flipH="1">
            <a:off x="5568287" y="901700"/>
            <a:ext cx="656457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D63E89A-7513-4667-8B52-5D9BEB33CC70}"/>
              </a:ext>
            </a:extLst>
          </p:cNvPr>
          <p:cNvSpPr txBox="1"/>
          <p:nvPr/>
        </p:nvSpPr>
        <p:spPr>
          <a:xfrm>
            <a:off x="668740" y="234311"/>
            <a:ext cx="11464120" cy="707886"/>
          </a:xfrm>
          <a:prstGeom prst="rect">
            <a:avLst/>
          </a:prstGeom>
          <a:noFill/>
        </p:spPr>
        <p:txBody>
          <a:bodyPr wrap="square" rtlCol="0">
            <a:spAutoFit/>
          </a:bodyPr>
          <a:lstStyle/>
          <a:p>
            <a:r>
              <a:rPr lang="en-GB" sz="4000" dirty="0"/>
              <a:t>Review of exam room:     RSM 151 (x40)</a:t>
            </a:r>
          </a:p>
        </p:txBody>
      </p:sp>
    </p:spTree>
    <p:extLst>
      <p:ext uri="{BB962C8B-B14F-4D97-AF65-F5344CB8AC3E}">
        <p14:creationId xmlns:p14="http://schemas.microsoft.com/office/powerpoint/2010/main" val="44761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F9B2B3647EE374893E25B04EEAF15B5" ma:contentTypeVersion="30" ma:contentTypeDescription="Create a new document." ma:contentTypeScope="" ma:versionID="e6888a8f587e562df2887f4843b1c9b3">
  <xsd:schema xmlns:xsd="http://www.w3.org/2001/XMLSchema" xmlns:xs="http://www.w3.org/2001/XMLSchema" xmlns:p="http://schemas.microsoft.com/office/2006/metadata/properties" xmlns:ns2="baf26609-a0e3-4c5e-83fc-3388d20ffdad" xmlns:ns3="047490f7-2172-4cee-9502-4cce829236fd" targetNamespace="http://schemas.microsoft.com/office/2006/metadata/properties" ma:root="true" ma:fieldsID="5b335abc9e26f8d6f3c4346d18df4d45" ns2:_="" ns3:_="">
    <xsd:import namespace="baf26609-a0e3-4c5e-83fc-3388d20ffdad"/>
    <xsd:import namespace="047490f7-2172-4cee-9502-4cce829236fd"/>
    <xsd:element name="properties">
      <xsd:complexType>
        <xsd:sequence>
          <xsd:element name="documentManagement">
            <xsd:complexType>
              <xsd:all>
                <xsd:element ref="ns2:MediaServiceMetadata" minOccurs="0"/>
                <xsd:element ref="ns2:MediaServiceFastMetadata" minOccurs="0"/>
                <xsd:element ref="ns2:MediaServiceAutoTag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f26609-a0e3-4c5e-83fc-3388d20ffdad"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7490f7-2172-4cee-9502-4cce829236f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F162241-34A1-427E-99BC-6BC020EAF0F2}">
  <ds:schemaRefs>
    <ds:schemaRef ds:uri="047490f7-2172-4cee-9502-4cce829236fd"/>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baf26609-a0e3-4c5e-83fc-3388d20ffdad"/>
    <ds:schemaRef ds:uri="http://www.w3.org/XML/1998/namespace"/>
  </ds:schemaRefs>
</ds:datastoreItem>
</file>

<file path=customXml/itemProps2.xml><?xml version="1.0" encoding="utf-8"?>
<ds:datastoreItem xmlns:ds="http://schemas.openxmlformats.org/officeDocument/2006/customXml" ds:itemID="{027EA026-E9ED-408F-8DEF-A43049517F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f26609-a0e3-4c5e-83fc-3388d20ffdad"/>
    <ds:schemaRef ds:uri="047490f7-2172-4cee-9502-4cce829236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51687A9-B760-4642-893C-3FC61DC2F91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1813</TotalTime>
  <Words>646</Words>
  <Application>Microsoft Office PowerPoint</Application>
  <PresentationFormat>A3 Paper (297x420 mm)</PresentationFormat>
  <Paragraphs>97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&lt;insert room name&gt;</dc:title>
  <dc:creator>Craig Walker (OEE)</dc:creator>
  <cp:lastModifiedBy>Laskey, Peter</cp:lastModifiedBy>
  <cp:revision>79</cp:revision>
  <cp:lastPrinted>2017-12-14T16:10:38Z</cp:lastPrinted>
  <dcterms:created xsi:type="dcterms:W3CDTF">2017-12-06T11:33:39Z</dcterms:created>
  <dcterms:modified xsi:type="dcterms:W3CDTF">2019-05-29T09:59:57Z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0x0101000F9B2B3647EE374893E25B04EEAF15B5</vt:lpwstr>
  </property>
</Properties>
</file>