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354" r:id="rId5"/>
    <p:sldId id="348" r:id="rId6"/>
  </p:sldIdLst>
  <p:sldSz cx="12801600" cy="9601200" type="A3"/>
  <p:notesSz cx="9928225" cy="14303375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9" autoAdjust="0"/>
    <p:restoredTop sz="95250" autoAdjust="0"/>
  </p:normalViewPr>
  <p:slideViewPr>
    <p:cSldViewPr snapToGrid="0" showGuides="1">
      <p:cViewPr varScale="1">
        <p:scale>
          <a:sx n="78" d="100"/>
          <a:sy n="78" d="100"/>
        </p:scale>
        <p:origin x="18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-121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rsov, Savannah R" userId="2b7b7f5c-7ab1-4278-b674-cdfb975d80c2" providerId="ADAL" clId="{8452DA6C-92BA-4738-B857-1F0737F3F657}"/>
    <pc:docChg chg="undo redo custSel delSld modSld modMainMaster">
      <pc:chgData name="Hersov, Savannah R" userId="2b7b7f5c-7ab1-4278-b674-cdfb975d80c2" providerId="ADAL" clId="{8452DA6C-92BA-4738-B857-1F0737F3F657}" dt="2018-07-04T13:27:19.419" v="380" actId="20577"/>
      <pc:docMkLst>
        <pc:docMk/>
      </pc:docMkLst>
      <pc:sldChg chg="del">
        <pc:chgData name="Hersov, Savannah R" userId="2b7b7f5c-7ab1-4278-b674-cdfb975d80c2" providerId="ADAL" clId="{8452DA6C-92BA-4738-B857-1F0737F3F657}" dt="2018-07-04T13:09:56.280" v="199" actId="2696"/>
        <pc:sldMkLst>
          <pc:docMk/>
          <pc:sldMk cId="3028322202" sldId="352"/>
        </pc:sldMkLst>
      </pc:sldChg>
      <pc:sldChg chg="addSp delSp modSp">
        <pc:chgData name="Hersov, Savannah R" userId="2b7b7f5c-7ab1-4278-b674-cdfb975d80c2" providerId="ADAL" clId="{8452DA6C-92BA-4738-B857-1F0737F3F657}" dt="2018-07-04T13:25:14.249" v="371" actId="478"/>
        <pc:sldMkLst>
          <pc:docMk/>
          <pc:sldMk cId="1626969115" sldId="353"/>
        </pc:sldMkLst>
        <pc:spChg chg="add del">
          <ac:chgData name="Hersov, Savannah R" userId="2b7b7f5c-7ab1-4278-b674-cdfb975d80c2" providerId="ADAL" clId="{8452DA6C-92BA-4738-B857-1F0737F3F657}" dt="2018-07-04T13:10:43.497" v="208" actId="478"/>
          <ac:spMkLst>
            <pc:docMk/>
            <pc:sldMk cId="1626969115" sldId="353"/>
            <ac:spMk id="2" creationId="{954BE1F7-D8C2-41DB-98F0-C278681F79FD}"/>
          </ac:spMkLst>
        </pc:spChg>
        <pc:spChg chg="add del">
          <ac:chgData name="Hersov, Savannah R" userId="2b7b7f5c-7ab1-4278-b674-cdfb975d80c2" providerId="ADAL" clId="{8452DA6C-92BA-4738-B857-1F0737F3F657}" dt="2018-07-04T13:10:43.497" v="208" actId="478"/>
          <ac:spMkLst>
            <pc:docMk/>
            <pc:sldMk cId="1626969115" sldId="353"/>
            <ac:spMk id="3" creationId="{60B76469-E190-433B-A8FC-926B5C1ACEE2}"/>
          </ac:spMkLst>
        </pc:spChg>
        <pc:spChg chg="add del">
          <ac:chgData name="Hersov, Savannah R" userId="2b7b7f5c-7ab1-4278-b674-cdfb975d80c2" providerId="ADAL" clId="{8452DA6C-92BA-4738-B857-1F0737F3F657}" dt="2018-07-04T13:10:43.497" v="208" actId="478"/>
          <ac:spMkLst>
            <pc:docMk/>
            <pc:sldMk cId="1626969115" sldId="353"/>
            <ac:spMk id="238" creationId="{60B76469-E190-433B-A8FC-926B5C1ACEE2}"/>
          </ac:spMkLst>
        </pc:spChg>
        <pc:spChg chg="add del">
          <ac:chgData name="Hersov, Savannah R" userId="2b7b7f5c-7ab1-4278-b674-cdfb975d80c2" providerId="ADAL" clId="{8452DA6C-92BA-4738-B857-1F0737F3F657}" dt="2018-07-04T13:10:43.497" v="208" actId="478"/>
          <ac:spMkLst>
            <pc:docMk/>
            <pc:sldMk cId="1626969115" sldId="353"/>
            <ac:spMk id="239" creationId="{954BE1F7-D8C2-41DB-98F0-C278681F79FD}"/>
          </ac:spMkLst>
        </pc:spChg>
        <pc:spChg chg="add del">
          <ac:chgData name="Hersov, Savannah R" userId="2b7b7f5c-7ab1-4278-b674-cdfb975d80c2" providerId="ADAL" clId="{8452DA6C-92BA-4738-B857-1F0737F3F657}" dt="2018-07-04T13:10:43.497" v="208" actId="478"/>
          <ac:spMkLst>
            <pc:docMk/>
            <pc:sldMk cId="1626969115" sldId="353"/>
            <ac:spMk id="240" creationId="{954BE1F7-D8C2-41DB-98F0-C278681F79FD}"/>
          </ac:spMkLst>
        </pc:spChg>
        <pc:spChg chg="add del">
          <ac:chgData name="Hersov, Savannah R" userId="2b7b7f5c-7ab1-4278-b674-cdfb975d80c2" providerId="ADAL" clId="{8452DA6C-92BA-4738-B857-1F0737F3F657}" dt="2018-07-04T13:10:43.497" v="208" actId="478"/>
          <ac:spMkLst>
            <pc:docMk/>
            <pc:sldMk cId="1626969115" sldId="353"/>
            <ac:spMk id="299" creationId="{954BE1F7-D8C2-41DB-98F0-C278681F79FD}"/>
          </ac:spMkLst>
        </pc:spChg>
        <pc:spChg chg="add del">
          <ac:chgData name="Hersov, Savannah R" userId="2b7b7f5c-7ab1-4278-b674-cdfb975d80c2" providerId="ADAL" clId="{8452DA6C-92BA-4738-B857-1F0737F3F657}" dt="2018-07-04T13:10:43.497" v="208" actId="478"/>
          <ac:spMkLst>
            <pc:docMk/>
            <pc:sldMk cId="1626969115" sldId="353"/>
            <ac:spMk id="300" creationId="{954BE1F7-D8C2-41DB-98F0-C278681F79FD}"/>
          </ac:spMkLst>
        </pc:spChg>
        <pc:spChg chg="add del">
          <ac:chgData name="Hersov, Savannah R" userId="2b7b7f5c-7ab1-4278-b674-cdfb975d80c2" providerId="ADAL" clId="{8452DA6C-92BA-4738-B857-1F0737F3F657}" dt="2018-07-04T13:10:43.497" v="208" actId="478"/>
          <ac:spMkLst>
            <pc:docMk/>
            <pc:sldMk cId="1626969115" sldId="353"/>
            <ac:spMk id="301" creationId="{954BE1F7-D8C2-41DB-98F0-C278681F79FD}"/>
          </ac:spMkLst>
        </pc:spChg>
        <pc:spChg chg="add del">
          <ac:chgData name="Hersov, Savannah R" userId="2b7b7f5c-7ab1-4278-b674-cdfb975d80c2" providerId="ADAL" clId="{8452DA6C-92BA-4738-B857-1F0737F3F657}" dt="2018-07-04T13:10:43.497" v="208" actId="478"/>
          <ac:spMkLst>
            <pc:docMk/>
            <pc:sldMk cId="1626969115" sldId="353"/>
            <ac:spMk id="302" creationId="{60B76469-E190-433B-A8FC-926B5C1ACEE2}"/>
          </ac:spMkLst>
        </pc:spChg>
        <pc:spChg chg="add del">
          <ac:chgData name="Hersov, Savannah R" userId="2b7b7f5c-7ab1-4278-b674-cdfb975d80c2" providerId="ADAL" clId="{8452DA6C-92BA-4738-B857-1F0737F3F657}" dt="2018-07-04T13:10:43.497" v="208" actId="478"/>
          <ac:spMkLst>
            <pc:docMk/>
            <pc:sldMk cId="1626969115" sldId="353"/>
            <ac:spMk id="453" creationId="{00000000-0000-0000-0000-000000000000}"/>
          </ac:spMkLst>
        </pc:spChg>
        <pc:spChg chg="add del">
          <ac:chgData name="Hersov, Savannah R" userId="2b7b7f5c-7ab1-4278-b674-cdfb975d80c2" providerId="ADAL" clId="{8452DA6C-92BA-4738-B857-1F0737F3F657}" dt="2018-07-04T13:12:07.558" v="223" actId="478"/>
          <ac:spMkLst>
            <pc:docMk/>
            <pc:sldMk cId="1626969115" sldId="353"/>
            <ac:spMk id="454" creationId="{3E20E24D-C25B-4B23-91ED-495DF087C6C8}"/>
          </ac:spMkLst>
        </pc:spChg>
        <pc:spChg chg="add">
          <ac:chgData name="Hersov, Savannah R" userId="2b7b7f5c-7ab1-4278-b674-cdfb975d80c2" providerId="ADAL" clId="{8452DA6C-92BA-4738-B857-1F0737F3F657}" dt="2018-07-04T13:10:56.464" v="209"/>
          <ac:spMkLst>
            <pc:docMk/>
            <pc:sldMk cId="1626969115" sldId="353"/>
            <ac:spMk id="455" creationId="{4972F400-3207-413F-8DD7-E49264E7E918}"/>
          </ac:spMkLst>
        </pc:spChg>
        <pc:spChg chg="add">
          <ac:chgData name="Hersov, Savannah R" userId="2b7b7f5c-7ab1-4278-b674-cdfb975d80c2" providerId="ADAL" clId="{8452DA6C-92BA-4738-B857-1F0737F3F657}" dt="2018-07-04T13:10:56.464" v="209"/>
          <ac:spMkLst>
            <pc:docMk/>
            <pc:sldMk cId="1626969115" sldId="353"/>
            <ac:spMk id="456" creationId="{D60B4FC7-7B0E-46AF-9E43-CF05F4FB481D}"/>
          </ac:spMkLst>
        </pc:spChg>
        <pc:spChg chg="del">
          <ac:chgData name="Hersov, Savannah R" userId="2b7b7f5c-7ab1-4278-b674-cdfb975d80c2" providerId="ADAL" clId="{8452DA6C-92BA-4738-B857-1F0737F3F657}" dt="2018-07-04T13:11:30.064" v="215" actId="478"/>
          <ac:spMkLst>
            <pc:docMk/>
            <pc:sldMk cId="1626969115" sldId="353"/>
            <ac:spMk id="958" creationId="{65EA0C1E-901F-4D21-A68E-E07ECDBD4A04}"/>
          </ac:spMkLst>
        </pc:spChg>
        <pc:spChg chg="add mod">
          <ac:chgData name="Hersov, Savannah R" userId="2b7b7f5c-7ab1-4278-b674-cdfb975d80c2" providerId="ADAL" clId="{8452DA6C-92BA-4738-B857-1F0737F3F657}" dt="2018-07-04T13:19:38.576" v="320" actId="1076"/>
          <ac:spMkLst>
            <pc:docMk/>
            <pc:sldMk cId="1626969115" sldId="353"/>
            <ac:spMk id="1003" creationId="{409FD82D-BEF9-4B19-8EBF-CA2DFA0CA556}"/>
          </ac:spMkLst>
        </pc:spChg>
        <pc:spChg chg="add">
          <ac:chgData name="Hersov, Savannah R" userId="2b7b7f5c-7ab1-4278-b674-cdfb975d80c2" providerId="ADAL" clId="{8452DA6C-92BA-4738-B857-1F0737F3F657}" dt="2018-07-04T13:10:56.464" v="209"/>
          <ac:spMkLst>
            <pc:docMk/>
            <pc:sldMk cId="1626969115" sldId="353"/>
            <ac:spMk id="1004" creationId="{56616FB7-62DB-4270-815D-EF4A46DC2E87}"/>
          </ac:spMkLst>
        </pc:spChg>
        <pc:spChg chg="add">
          <ac:chgData name="Hersov, Savannah R" userId="2b7b7f5c-7ab1-4278-b674-cdfb975d80c2" providerId="ADAL" clId="{8452DA6C-92BA-4738-B857-1F0737F3F657}" dt="2018-07-04T13:10:56.464" v="209"/>
          <ac:spMkLst>
            <pc:docMk/>
            <pc:sldMk cId="1626969115" sldId="353"/>
            <ac:spMk id="1005" creationId="{C878C771-9CD1-413E-A76D-2D77E5A170A3}"/>
          </ac:spMkLst>
        </pc:spChg>
        <pc:spChg chg="add del">
          <ac:chgData name="Hersov, Savannah R" userId="2b7b7f5c-7ab1-4278-b674-cdfb975d80c2" providerId="ADAL" clId="{8452DA6C-92BA-4738-B857-1F0737F3F657}" dt="2018-07-04T13:13:46.282" v="252" actId="478"/>
          <ac:spMkLst>
            <pc:docMk/>
            <pc:sldMk cId="1626969115" sldId="353"/>
            <ac:spMk id="1006" creationId="{62C93FE3-4FF2-4F15-B94C-72FA4FA46027}"/>
          </ac:spMkLst>
        </pc:spChg>
        <pc:spChg chg="add mod">
          <ac:chgData name="Hersov, Savannah R" userId="2b7b7f5c-7ab1-4278-b674-cdfb975d80c2" providerId="ADAL" clId="{8452DA6C-92BA-4738-B857-1F0737F3F657}" dt="2018-07-04T13:13:42.418" v="251" actId="20577"/>
          <ac:spMkLst>
            <pc:docMk/>
            <pc:sldMk cId="1626969115" sldId="353"/>
            <ac:spMk id="1007" creationId="{EA99559F-7BE6-471B-8F09-3AF621B162FA}"/>
          </ac:spMkLst>
        </pc:spChg>
        <pc:spChg chg="add del">
          <ac:chgData name="Hersov, Savannah R" userId="2b7b7f5c-7ab1-4278-b674-cdfb975d80c2" providerId="ADAL" clId="{8452DA6C-92BA-4738-B857-1F0737F3F657}" dt="2018-07-04T13:12:25.657" v="229" actId="478"/>
          <ac:spMkLst>
            <pc:docMk/>
            <pc:sldMk cId="1626969115" sldId="353"/>
            <ac:spMk id="1008" creationId="{AD8CCD25-5904-43A7-8CDF-53A9D09B9967}"/>
          </ac:spMkLst>
        </pc:spChg>
        <pc:spChg chg="add del">
          <ac:chgData name="Hersov, Savannah R" userId="2b7b7f5c-7ab1-4278-b674-cdfb975d80c2" providerId="ADAL" clId="{8452DA6C-92BA-4738-B857-1F0737F3F657}" dt="2018-07-04T13:13:48.871" v="253" actId="478"/>
          <ac:spMkLst>
            <pc:docMk/>
            <pc:sldMk cId="1626969115" sldId="353"/>
            <ac:spMk id="1009" creationId="{049D9CDC-BC03-4566-B150-DE081A3CF18F}"/>
          </ac:spMkLst>
        </pc:spChg>
        <pc:spChg chg="add">
          <ac:chgData name="Hersov, Savannah R" userId="2b7b7f5c-7ab1-4278-b674-cdfb975d80c2" providerId="ADAL" clId="{8452DA6C-92BA-4738-B857-1F0737F3F657}" dt="2018-07-04T13:10:56.464" v="209"/>
          <ac:spMkLst>
            <pc:docMk/>
            <pc:sldMk cId="1626969115" sldId="353"/>
            <ac:spMk id="1010" creationId="{061A4AC2-169F-4E3D-A916-3C9E09FE3BC4}"/>
          </ac:spMkLst>
        </pc:spChg>
        <pc:spChg chg="add">
          <ac:chgData name="Hersov, Savannah R" userId="2b7b7f5c-7ab1-4278-b674-cdfb975d80c2" providerId="ADAL" clId="{8452DA6C-92BA-4738-B857-1F0737F3F657}" dt="2018-07-04T13:10:56.464" v="209"/>
          <ac:spMkLst>
            <pc:docMk/>
            <pc:sldMk cId="1626969115" sldId="353"/>
            <ac:spMk id="1011" creationId="{E8B0D81F-2373-4AFC-8EA1-523D4418EFD4}"/>
          </ac:spMkLst>
        </pc:spChg>
        <pc:spChg chg="add">
          <ac:chgData name="Hersov, Savannah R" userId="2b7b7f5c-7ab1-4278-b674-cdfb975d80c2" providerId="ADAL" clId="{8452DA6C-92BA-4738-B857-1F0737F3F657}" dt="2018-07-04T13:10:56.464" v="209"/>
          <ac:spMkLst>
            <pc:docMk/>
            <pc:sldMk cId="1626969115" sldId="353"/>
            <ac:spMk id="1012" creationId="{33903CC8-9CE6-4B2A-9AD2-6131529E89B1}"/>
          </ac:spMkLst>
        </pc:spChg>
        <pc:spChg chg="add">
          <ac:chgData name="Hersov, Savannah R" userId="2b7b7f5c-7ab1-4278-b674-cdfb975d80c2" providerId="ADAL" clId="{8452DA6C-92BA-4738-B857-1F0737F3F657}" dt="2018-07-04T13:10:56.464" v="209"/>
          <ac:spMkLst>
            <pc:docMk/>
            <pc:sldMk cId="1626969115" sldId="353"/>
            <ac:spMk id="1013" creationId="{EABF384B-F407-4FAA-9718-0943161C9A03}"/>
          </ac:spMkLst>
        </pc:spChg>
        <pc:spChg chg="add">
          <ac:chgData name="Hersov, Savannah R" userId="2b7b7f5c-7ab1-4278-b674-cdfb975d80c2" providerId="ADAL" clId="{8452DA6C-92BA-4738-B857-1F0737F3F657}" dt="2018-07-04T13:10:56.464" v="209"/>
          <ac:spMkLst>
            <pc:docMk/>
            <pc:sldMk cId="1626969115" sldId="353"/>
            <ac:spMk id="1014" creationId="{B311CE6C-1EC9-4F8E-9252-08B53FC24384}"/>
          </ac:spMkLst>
        </pc:spChg>
        <pc:spChg chg="add">
          <ac:chgData name="Hersov, Savannah R" userId="2b7b7f5c-7ab1-4278-b674-cdfb975d80c2" providerId="ADAL" clId="{8452DA6C-92BA-4738-B857-1F0737F3F657}" dt="2018-07-04T13:10:56.464" v="209"/>
          <ac:spMkLst>
            <pc:docMk/>
            <pc:sldMk cId="1626969115" sldId="353"/>
            <ac:spMk id="1015" creationId="{79ABD76F-F019-404B-9C96-66BA46C2DAA0}"/>
          </ac:spMkLst>
        </pc:spChg>
        <pc:spChg chg="add mod">
          <ac:chgData name="Hersov, Savannah R" userId="2b7b7f5c-7ab1-4278-b674-cdfb975d80c2" providerId="ADAL" clId="{8452DA6C-92BA-4738-B857-1F0737F3F657}" dt="2018-07-04T13:21:53.936" v="347" actId="1076"/>
          <ac:spMkLst>
            <pc:docMk/>
            <pc:sldMk cId="1626969115" sldId="353"/>
            <ac:spMk id="1016" creationId="{769C15CB-523E-4DCC-9F6F-95DFC01F38B6}"/>
          </ac:spMkLst>
        </pc:spChg>
        <pc:spChg chg="add">
          <ac:chgData name="Hersov, Savannah R" userId="2b7b7f5c-7ab1-4278-b674-cdfb975d80c2" providerId="ADAL" clId="{8452DA6C-92BA-4738-B857-1F0737F3F657}" dt="2018-07-04T13:10:56.464" v="209"/>
          <ac:spMkLst>
            <pc:docMk/>
            <pc:sldMk cId="1626969115" sldId="353"/>
            <ac:spMk id="1017" creationId="{B11A95D1-390F-4E83-B42A-C5F2E9559E77}"/>
          </ac:spMkLst>
        </pc:spChg>
        <pc:spChg chg="add mod">
          <ac:chgData name="Hersov, Savannah R" userId="2b7b7f5c-7ab1-4278-b674-cdfb975d80c2" providerId="ADAL" clId="{8452DA6C-92BA-4738-B857-1F0737F3F657}" dt="2018-07-04T13:11:43.614" v="216" actId="6549"/>
          <ac:spMkLst>
            <pc:docMk/>
            <pc:sldMk cId="1626969115" sldId="353"/>
            <ac:spMk id="1018" creationId="{F12A4BE3-F0DB-46B9-A8B3-11DDEDBEA532}"/>
          </ac:spMkLst>
        </pc:spChg>
        <pc:spChg chg="add mod">
          <ac:chgData name="Hersov, Savannah R" userId="2b7b7f5c-7ab1-4278-b674-cdfb975d80c2" providerId="ADAL" clId="{8452DA6C-92BA-4738-B857-1F0737F3F657}" dt="2018-07-04T13:12:23.464" v="228"/>
          <ac:spMkLst>
            <pc:docMk/>
            <pc:sldMk cId="1626969115" sldId="353"/>
            <ac:spMk id="1019" creationId="{E3DB9AD0-5D55-460B-AEA0-5A44C89479B6}"/>
          </ac:spMkLst>
        </pc:spChg>
        <pc:spChg chg="add mod">
          <ac:chgData name="Hersov, Savannah R" userId="2b7b7f5c-7ab1-4278-b674-cdfb975d80c2" providerId="ADAL" clId="{8452DA6C-92BA-4738-B857-1F0737F3F657}" dt="2018-07-04T13:12:21.542" v="226"/>
          <ac:spMkLst>
            <pc:docMk/>
            <pc:sldMk cId="1626969115" sldId="353"/>
            <ac:spMk id="1020" creationId="{BB27E554-1399-49CB-88DC-B28C92F752A2}"/>
          </ac:spMkLst>
        </pc:spChg>
        <pc:spChg chg="add mod">
          <ac:chgData name="Hersov, Savannah R" userId="2b7b7f5c-7ab1-4278-b674-cdfb975d80c2" providerId="ADAL" clId="{8452DA6C-92BA-4738-B857-1F0737F3F657}" dt="2018-07-04T13:23:54.616" v="359" actId="1076"/>
          <ac:spMkLst>
            <pc:docMk/>
            <pc:sldMk cId="1626969115" sldId="353"/>
            <ac:spMk id="1021" creationId="{527B2C54-AB8D-412A-A271-A540A2585BC7}"/>
          </ac:spMkLst>
        </pc:spChg>
        <pc:spChg chg="add mod">
          <ac:chgData name="Hersov, Savannah R" userId="2b7b7f5c-7ab1-4278-b674-cdfb975d80c2" providerId="ADAL" clId="{8452DA6C-92BA-4738-B857-1F0737F3F657}" dt="2018-07-04T13:13:31.252" v="241"/>
          <ac:spMkLst>
            <pc:docMk/>
            <pc:sldMk cId="1626969115" sldId="353"/>
            <ac:spMk id="1022" creationId="{FC61DC0B-6785-44E1-B596-9C84CF44210F}"/>
          </ac:spMkLst>
        </pc:spChg>
        <pc:spChg chg="add mod">
          <ac:chgData name="Hersov, Savannah R" userId="2b7b7f5c-7ab1-4278-b674-cdfb975d80c2" providerId="ADAL" clId="{8452DA6C-92BA-4738-B857-1F0737F3F657}" dt="2018-07-04T13:14:28.244" v="256" actId="14100"/>
          <ac:spMkLst>
            <pc:docMk/>
            <pc:sldMk cId="1626969115" sldId="353"/>
            <ac:spMk id="1023" creationId="{A2501565-DFB7-4E0A-A4CE-B975B05C29A7}"/>
          </ac:spMkLst>
        </pc:spChg>
        <pc:spChg chg="add mod">
          <ac:chgData name="Hersov, Savannah R" userId="2b7b7f5c-7ab1-4278-b674-cdfb975d80c2" providerId="ADAL" clId="{8452DA6C-92BA-4738-B857-1F0737F3F657}" dt="2018-07-04T13:14:19.742" v="254"/>
          <ac:spMkLst>
            <pc:docMk/>
            <pc:sldMk cId="1626969115" sldId="353"/>
            <ac:spMk id="1024" creationId="{A07C7B8A-D228-4D80-8B6F-25D50D4804C0}"/>
          </ac:spMkLst>
        </pc:spChg>
        <pc:spChg chg="add mod">
          <ac:chgData name="Hersov, Savannah R" userId="2b7b7f5c-7ab1-4278-b674-cdfb975d80c2" providerId="ADAL" clId="{8452DA6C-92BA-4738-B857-1F0737F3F657}" dt="2018-07-04T13:14:23.014" v="255"/>
          <ac:spMkLst>
            <pc:docMk/>
            <pc:sldMk cId="1626969115" sldId="353"/>
            <ac:spMk id="1025" creationId="{DA057440-6DD9-404A-8592-255516CBC143}"/>
          </ac:spMkLst>
        </pc:spChg>
        <pc:spChg chg="add mod">
          <ac:chgData name="Hersov, Savannah R" userId="2b7b7f5c-7ab1-4278-b674-cdfb975d80c2" providerId="ADAL" clId="{8452DA6C-92BA-4738-B857-1F0737F3F657}" dt="2018-07-04T13:14:23.014" v="255"/>
          <ac:spMkLst>
            <pc:docMk/>
            <pc:sldMk cId="1626969115" sldId="353"/>
            <ac:spMk id="1026" creationId="{2F9115A9-0DEB-45F5-AA6A-8923756BA5BC}"/>
          </ac:spMkLst>
        </pc:spChg>
        <pc:spChg chg="add del mod topLvl">
          <ac:chgData name="Hersov, Savannah R" userId="2b7b7f5c-7ab1-4278-b674-cdfb975d80c2" providerId="ADAL" clId="{8452DA6C-92BA-4738-B857-1F0737F3F657}" dt="2018-07-04T13:18:43.798" v="302" actId="478"/>
          <ac:spMkLst>
            <pc:docMk/>
            <pc:sldMk cId="1626969115" sldId="353"/>
            <ac:spMk id="1148" creationId="{6C1EA9A8-7460-45B7-933A-FC36022836F1}"/>
          </ac:spMkLst>
        </pc:spChg>
        <pc:spChg chg="add del mod">
          <ac:chgData name="Hersov, Savannah R" userId="2b7b7f5c-7ab1-4278-b674-cdfb975d80c2" providerId="ADAL" clId="{8452DA6C-92BA-4738-B857-1F0737F3F657}" dt="2018-07-04T13:19:23.427" v="318" actId="478"/>
          <ac:spMkLst>
            <pc:docMk/>
            <pc:sldMk cId="1626969115" sldId="353"/>
            <ac:spMk id="1183" creationId="{EA45BC57-A836-4434-BD0E-13BE0EB8EA7B}"/>
          </ac:spMkLst>
        </pc:s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4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10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16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22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28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34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40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46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52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58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64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70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76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82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88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94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100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106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112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118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124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130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136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142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148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154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160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166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172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178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184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190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196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202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208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214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220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226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232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245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251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257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263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269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275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281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287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293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309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315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321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327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333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339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345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351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357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363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369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375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381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387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393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399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405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411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417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423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429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435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441" creationId="{37241FC1-C6D5-4E86-BA9A-030E3EF1124A}"/>
          </ac:grpSpMkLst>
        </pc:grpChg>
        <pc:grpChg chg="add del">
          <ac:chgData name="Hersov, Savannah R" userId="2b7b7f5c-7ab1-4278-b674-cdfb975d80c2" providerId="ADAL" clId="{8452DA6C-92BA-4738-B857-1F0737F3F657}" dt="2018-07-04T13:10:43.497" v="208" actId="478"/>
          <ac:grpSpMkLst>
            <pc:docMk/>
            <pc:sldMk cId="1626969115" sldId="353"/>
            <ac:grpSpMk id="447" creationId="{37241FC1-C6D5-4E86-BA9A-030E3EF1124A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457" creationId="{15506D0D-F756-4EB7-9584-9EBACE7F200E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463" creationId="{5D8468C6-D41B-43D6-A4BE-64C9FFA62748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469" creationId="{896CC895-84AD-4B94-BC0E-4A613833C444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475" creationId="{D001F8D4-D151-478B-B5B7-E319A5B27267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481" creationId="{CE75B76E-2B7C-481B-A171-AD2C54883587}"/>
          </ac:grpSpMkLst>
        </pc:grpChg>
        <pc:grpChg chg="add del">
          <ac:chgData name="Hersov, Savannah R" userId="2b7b7f5c-7ab1-4278-b674-cdfb975d80c2" providerId="ADAL" clId="{8452DA6C-92BA-4738-B857-1F0737F3F657}" dt="2018-07-04T13:11:26.544" v="212" actId="478"/>
          <ac:grpSpMkLst>
            <pc:docMk/>
            <pc:sldMk cId="1626969115" sldId="353"/>
            <ac:grpSpMk id="487" creationId="{1FA2EB79-F903-4C4D-B821-FFF212A47E51}"/>
          </ac:grpSpMkLst>
        </pc:grpChg>
        <pc:grpChg chg="add del mod">
          <ac:chgData name="Hersov, Savannah R" userId="2b7b7f5c-7ab1-4278-b674-cdfb975d80c2" providerId="ADAL" clId="{8452DA6C-92BA-4738-B857-1F0737F3F657}" dt="2018-07-04T13:19:18.273" v="314" actId="478"/>
          <ac:grpSpMkLst>
            <pc:docMk/>
            <pc:sldMk cId="1626969115" sldId="353"/>
            <ac:grpSpMk id="493" creationId="{28467B9A-4C4B-4200-8EFB-6620307110C9}"/>
          </ac:grpSpMkLst>
        </pc:grpChg>
        <pc:grpChg chg="add del">
          <ac:chgData name="Hersov, Savannah R" userId="2b7b7f5c-7ab1-4278-b674-cdfb975d80c2" providerId="ADAL" clId="{8452DA6C-92BA-4738-B857-1F0737F3F657}" dt="2018-07-04T13:19:49.921" v="324" actId="478"/>
          <ac:grpSpMkLst>
            <pc:docMk/>
            <pc:sldMk cId="1626969115" sldId="353"/>
            <ac:grpSpMk id="499" creationId="{8561CF47-08BD-48FB-99CB-336F092BD888}"/>
          </ac:grpSpMkLst>
        </pc:grpChg>
        <pc:grpChg chg="add del">
          <ac:chgData name="Hersov, Savannah R" userId="2b7b7f5c-7ab1-4278-b674-cdfb975d80c2" providerId="ADAL" clId="{8452DA6C-92BA-4738-B857-1F0737F3F657}" dt="2018-07-04T13:20:19.710" v="330" actId="478"/>
          <ac:grpSpMkLst>
            <pc:docMk/>
            <pc:sldMk cId="1626969115" sldId="353"/>
            <ac:grpSpMk id="505" creationId="{47A00CD6-F270-4EA9-882A-63143D247B3F}"/>
          </ac:grpSpMkLst>
        </pc:grpChg>
        <pc:grpChg chg="add del">
          <ac:chgData name="Hersov, Savannah R" userId="2b7b7f5c-7ab1-4278-b674-cdfb975d80c2" providerId="ADAL" clId="{8452DA6C-92BA-4738-B857-1F0737F3F657}" dt="2018-07-04T13:20:19.710" v="330" actId="478"/>
          <ac:grpSpMkLst>
            <pc:docMk/>
            <pc:sldMk cId="1626969115" sldId="353"/>
            <ac:grpSpMk id="511" creationId="{28B23290-CD27-42B2-BBAD-A473BEBF86C3}"/>
          </ac:grpSpMkLst>
        </pc:grpChg>
        <pc:grpChg chg="add del">
          <ac:chgData name="Hersov, Savannah R" userId="2b7b7f5c-7ab1-4278-b674-cdfb975d80c2" providerId="ADAL" clId="{8452DA6C-92BA-4738-B857-1F0737F3F657}" dt="2018-07-04T13:20:26.656" v="336" actId="478"/>
          <ac:grpSpMkLst>
            <pc:docMk/>
            <pc:sldMk cId="1626969115" sldId="353"/>
            <ac:grpSpMk id="517" creationId="{8A664485-DDF5-4920-926D-D9423FBB24E9}"/>
          </ac:grpSpMkLst>
        </pc:grpChg>
        <pc:grpChg chg="add del">
          <ac:chgData name="Hersov, Savannah R" userId="2b7b7f5c-7ab1-4278-b674-cdfb975d80c2" providerId="ADAL" clId="{8452DA6C-92BA-4738-B857-1F0737F3F657}" dt="2018-07-04T13:11:56.791" v="220" actId="478"/>
          <ac:grpSpMkLst>
            <pc:docMk/>
            <pc:sldMk cId="1626969115" sldId="353"/>
            <ac:grpSpMk id="523" creationId="{3A6868EA-22FA-4A21-8FDA-5041E6C7DE8C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529" creationId="{A4BCDCC8-6C88-4E5D-A23A-E5D5B61CE02A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535" creationId="{26D3F3A1-B244-4E07-8B06-3054B1AA2C05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541" creationId="{C8A8B73E-BF6B-4981-A66C-81387BA0A111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547" creationId="{E5C6FD15-0214-4143-8F9E-E2832FAD52C8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553" creationId="{3A7B2213-3988-4A43-A126-97C09F4F3AF7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559" creationId="{F1C85E25-DBF5-49F2-A5A9-17B9433DFB0A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565" creationId="{DF502AB6-1F54-41AE-A77B-5D8F888D0721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571" creationId="{4DD4FB47-BE70-413B-AEFC-165FEA421CE7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577" creationId="{9FD158F0-7A14-406C-B8A5-033DBC5A2206}"/>
          </ac:grpSpMkLst>
        </pc:grpChg>
        <pc:grpChg chg="add del">
          <ac:chgData name="Hersov, Savannah R" userId="2b7b7f5c-7ab1-4278-b674-cdfb975d80c2" providerId="ADAL" clId="{8452DA6C-92BA-4738-B857-1F0737F3F657}" dt="2018-07-04T13:11:27.446" v="213" actId="478"/>
          <ac:grpSpMkLst>
            <pc:docMk/>
            <pc:sldMk cId="1626969115" sldId="353"/>
            <ac:grpSpMk id="583" creationId="{3A44EE28-BD26-4BB4-BC91-64202D4995FC}"/>
          </ac:grpSpMkLst>
        </pc:grpChg>
        <pc:grpChg chg="add del mod">
          <ac:chgData name="Hersov, Savannah R" userId="2b7b7f5c-7ab1-4278-b674-cdfb975d80c2" providerId="ADAL" clId="{8452DA6C-92BA-4738-B857-1F0737F3F657}" dt="2018-07-04T13:19:18.934" v="315" actId="478"/>
          <ac:grpSpMkLst>
            <pc:docMk/>
            <pc:sldMk cId="1626969115" sldId="353"/>
            <ac:grpSpMk id="589" creationId="{67E5EF00-2F15-43DC-A3E0-BB84EE329622}"/>
          </ac:grpSpMkLst>
        </pc:grpChg>
        <pc:grpChg chg="add del">
          <ac:chgData name="Hersov, Savannah R" userId="2b7b7f5c-7ab1-4278-b674-cdfb975d80c2" providerId="ADAL" clId="{8452DA6C-92BA-4738-B857-1F0737F3F657}" dt="2018-07-04T13:19:50.543" v="325" actId="478"/>
          <ac:grpSpMkLst>
            <pc:docMk/>
            <pc:sldMk cId="1626969115" sldId="353"/>
            <ac:grpSpMk id="595" creationId="{3AB835A9-B7A5-41A6-95A7-331FB8E000D9}"/>
          </ac:grpSpMkLst>
        </pc:grpChg>
        <pc:grpChg chg="add del">
          <ac:chgData name="Hersov, Savannah R" userId="2b7b7f5c-7ab1-4278-b674-cdfb975d80c2" providerId="ADAL" clId="{8452DA6C-92BA-4738-B857-1F0737F3F657}" dt="2018-07-04T13:20:19.710" v="330" actId="478"/>
          <ac:grpSpMkLst>
            <pc:docMk/>
            <pc:sldMk cId="1626969115" sldId="353"/>
            <ac:grpSpMk id="601" creationId="{E0453F20-363F-4C4B-BAD2-C67C6A082A79}"/>
          </ac:grpSpMkLst>
        </pc:grpChg>
        <pc:grpChg chg="add del">
          <ac:chgData name="Hersov, Savannah R" userId="2b7b7f5c-7ab1-4278-b674-cdfb975d80c2" providerId="ADAL" clId="{8452DA6C-92BA-4738-B857-1F0737F3F657}" dt="2018-07-04T13:20:19.710" v="330" actId="478"/>
          <ac:grpSpMkLst>
            <pc:docMk/>
            <pc:sldMk cId="1626969115" sldId="353"/>
            <ac:grpSpMk id="607" creationId="{8B0FA9DE-04EB-48A5-BFDD-78ED5664D597}"/>
          </ac:grpSpMkLst>
        </pc:grpChg>
        <pc:grpChg chg="add del">
          <ac:chgData name="Hersov, Savannah R" userId="2b7b7f5c-7ab1-4278-b674-cdfb975d80c2" providerId="ADAL" clId="{8452DA6C-92BA-4738-B857-1F0737F3F657}" dt="2018-07-04T13:20:26.215" v="335" actId="478"/>
          <ac:grpSpMkLst>
            <pc:docMk/>
            <pc:sldMk cId="1626969115" sldId="353"/>
            <ac:grpSpMk id="613" creationId="{495BC490-8BFD-41CF-A224-E65D1B87EC5F}"/>
          </ac:grpSpMkLst>
        </pc:grpChg>
        <pc:grpChg chg="add del">
          <ac:chgData name="Hersov, Savannah R" userId="2b7b7f5c-7ab1-4278-b674-cdfb975d80c2" providerId="ADAL" clId="{8452DA6C-92BA-4738-B857-1F0737F3F657}" dt="2018-07-04T13:11:55.680" v="219" actId="478"/>
          <ac:grpSpMkLst>
            <pc:docMk/>
            <pc:sldMk cId="1626969115" sldId="353"/>
            <ac:grpSpMk id="619" creationId="{C19A4DFB-DF2B-4279-94F7-54808A57A398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625" creationId="{FD241600-D3AA-4C04-9C88-C482E98E654D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631" creationId="{2091CD96-A2BC-4A51-9CE5-F54EB15181E1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637" creationId="{DBC1694A-D092-491D-9822-93A900772B7E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643" creationId="{56EB563F-79DC-497C-8036-98174B202072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649" creationId="{B73D3436-E8FB-4AA6-A76F-9D8A7C67FAFF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655" creationId="{6451C874-55E8-4DA5-9F71-5377491DE69D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661" creationId="{D2730C19-064D-4271-94EC-BA61DBD5CBC8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667" creationId="{D3FEB924-8D80-4E10-AF93-53075D8473F8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673" creationId="{CE6C26EE-C46D-43A6-9052-323F20672FF5}"/>
          </ac:grpSpMkLst>
        </pc:grpChg>
        <pc:grpChg chg="add del">
          <ac:chgData name="Hersov, Savannah R" userId="2b7b7f5c-7ab1-4278-b674-cdfb975d80c2" providerId="ADAL" clId="{8452DA6C-92BA-4738-B857-1F0737F3F657}" dt="2018-07-04T13:11:24.768" v="210" actId="478"/>
          <ac:grpSpMkLst>
            <pc:docMk/>
            <pc:sldMk cId="1626969115" sldId="353"/>
            <ac:grpSpMk id="679" creationId="{F18E9E63-9430-4304-B666-DDE7FC14C4BB}"/>
          </ac:grpSpMkLst>
        </pc:grpChg>
        <pc:grpChg chg="add del mod">
          <ac:chgData name="Hersov, Savannah R" userId="2b7b7f5c-7ab1-4278-b674-cdfb975d80c2" providerId="ADAL" clId="{8452DA6C-92BA-4738-B857-1F0737F3F657}" dt="2018-07-04T13:19:16.905" v="312" actId="478"/>
          <ac:grpSpMkLst>
            <pc:docMk/>
            <pc:sldMk cId="1626969115" sldId="353"/>
            <ac:grpSpMk id="685" creationId="{8826F7CD-A8E8-498C-AEEA-667AAE53DA9E}"/>
          </ac:grpSpMkLst>
        </pc:grpChg>
        <pc:grpChg chg="add del">
          <ac:chgData name="Hersov, Savannah R" userId="2b7b7f5c-7ab1-4278-b674-cdfb975d80c2" providerId="ADAL" clId="{8452DA6C-92BA-4738-B857-1F0737F3F657}" dt="2018-07-04T13:19:48.581" v="322" actId="478"/>
          <ac:grpSpMkLst>
            <pc:docMk/>
            <pc:sldMk cId="1626969115" sldId="353"/>
            <ac:grpSpMk id="691" creationId="{0DD5C724-E00F-44EA-BB24-76FBB5C26D36}"/>
          </ac:grpSpMkLst>
        </pc:grpChg>
        <pc:grpChg chg="add del mod">
          <ac:chgData name="Hersov, Savannah R" userId="2b7b7f5c-7ab1-4278-b674-cdfb975d80c2" providerId="ADAL" clId="{8452DA6C-92BA-4738-B857-1F0737F3F657}" dt="2018-07-04T13:20:28.735" v="340" actId="478"/>
          <ac:grpSpMkLst>
            <pc:docMk/>
            <pc:sldMk cId="1626969115" sldId="353"/>
            <ac:grpSpMk id="697" creationId="{DBFF5F88-8D85-4336-A626-F3C6F14CFA21}"/>
          </ac:grpSpMkLst>
        </pc:grpChg>
        <pc:grpChg chg="add del">
          <ac:chgData name="Hersov, Savannah R" userId="2b7b7f5c-7ab1-4278-b674-cdfb975d80c2" providerId="ADAL" clId="{8452DA6C-92BA-4738-B857-1F0737F3F657}" dt="2018-07-04T13:20:28.254" v="339" actId="478"/>
          <ac:grpSpMkLst>
            <pc:docMk/>
            <pc:sldMk cId="1626969115" sldId="353"/>
            <ac:grpSpMk id="703" creationId="{50F7F0AF-5EC7-4A56-BC43-F8F2F98DF1C0}"/>
          </ac:grpSpMkLst>
        </pc:grpChg>
        <pc:grpChg chg="add del">
          <ac:chgData name="Hersov, Savannah R" userId="2b7b7f5c-7ab1-4278-b674-cdfb975d80c2" providerId="ADAL" clId="{8452DA6C-92BA-4738-B857-1F0737F3F657}" dt="2018-07-04T13:20:27.752" v="338" actId="478"/>
          <ac:grpSpMkLst>
            <pc:docMk/>
            <pc:sldMk cId="1626969115" sldId="353"/>
            <ac:grpSpMk id="709" creationId="{143D76D8-145B-4620-8131-821472BAEEA7}"/>
          </ac:grpSpMkLst>
        </pc:grpChg>
        <pc:grpChg chg="add del">
          <ac:chgData name="Hersov, Savannah R" userId="2b7b7f5c-7ab1-4278-b674-cdfb975d80c2" providerId="ADAL" clId="{8452DA6C-92BA-4738-B857-1F0737F3F657}" dt="2018-07-04T13:11:57.990" v="222" actId="478"/>
          <ac:grpSpMkLst>
            <pc:docMk/>
            <pc:sldMk cId="1626969115" sldId="353"/>
            <ac:grpSpMk id="715" creationId="{FD84F805-2EA5-419A-AC74-B0AEA3808CD3}"/>
          </ac:grpSpMkLst>
        </pc:grpChg>
        <pc:grpChg chg="add mod">
          <ac:chgData name="Hersov, Savannah R" userId="2b7b7f5c-7ab1-4278-b674-cdfb975d80c2" providerId="ADAL" clId="{8452DA6C-92BA-4738-B857-1F0737F3F657}" dt="2018-07-04T13:14:44.817" v="258" actId="1076"/>
          <ac:grpSpMkLst>
            <pc:docMk/>
            <pc:sldMk cId="1626969115" sldId="353"/>
            <ac:grpSpMk id="721" creationId="{F9B6D1A2-5F10-4F3B-B350-2B11B6482DCC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727" creationId="{0E322989-AA1D-40A4-AA5C-BBFAA4ED2918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733" creationId="{0D5E1B21-9149-48F6-B710-368245423067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739" creationId="{24815D80-E42C-46DE-90BD-A825E59A1171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745" creationId="{F880BB27-E82E-459E-881C-3C743368D1DB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751" creationId="{C590921C-FA29-4AE7-843A-CE1D962FCD7A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757" creationId="{6DF87DCA-41B7-4D9D-86A5-C6CD9CFF9D15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763" creationId="{F7F49C49-CF53-49CF-B81F-7BA1536804D3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769" creationId="{AED547AC-1E91-41E3-A902-508916F38513}"/>
          </ac:grpSpMkLst>
        </pc:grpChg>
        <pc:grpChg chg="add del">
          <ac:chgData name="Hersov, Savannah R" userId="2b7b7f5c-7ab1-4278-b674-cdfb975d80c2" providerId="ADAL" clId="{8452DA6C-92BA-4738-B857-1F0737F3F657}" dt="2018-07-04T13:11:25.745" v="211" actId="478"/>
          <ac:grpSpMkLst>
            <pc:docMk/>
            <pc:sldMk cId="1626969115" sldId="353"/>
            <ac:grpSpMk id="775" creationId="{6F095E3F-9F16-479D-B659-7B7DC251E6A5}"/>
          </ac:grpSpMkLst>
        </pc:grpChg>
        <pc:grpChg chg="add del mod">
          <ac:chgData name="Hersov, Savannah R" userId="2b7b7f5c-7ab1-4278-b674-cdfb975d80c2" providerId="ADAL" clId="{8452DA6C-92BA-4738-B857-1F0737F3F657}" dt="2018-07-04T13:19:17.706" v="313" actId="478"/>
          <ac:grpSpMkLst>
            <pc:docMk/>
            <pc:sldMk cId="1626969115" sldId="353"/>
            <ac:grpSpMk id="781" creationId="{E50DB1CF-43B6-493C-B55A-684F68713C89}"/>
          </ac:grpSpMkLst>
        </pc:grpChg>
        <pc:grpChg chg="add del mod">
          <ac:chgData name="Hersov, Savannah R" userId="2b7b7f5c-7ab1-4278-b674-cdfb975d80c2" providerId="ADAL" clId="{8452DA6C-92BA-4738-B857-1F0737F3F657}" dt="2018-07-04T13:19:49.422" v="323" actId="478"/>
          <ac:grpSpMkLst>
            <pc:docMk/>
            <pc:sldMk cId="1626969115" sldId="353"/>
            <ac:grpSpMk id="787" creationId="{1C6ED6EB-806E-461F-BFA4-38CE6997FE79}"/>
          </ac:grpSpMkLst>
        </pc:grpChg>
        <pc:grpChg chg="add del">
          <ac:chgData name="Hersov, Savannah R" userId="2b7b7f5c-7ab1-4278-b674-cdfb975d80c2" providerId="ADAL" clId="{8452DA6C-92BA-4738-B857-1F0737F3F657}" dt="2018-07-04T13:20:19.710" v="330" actId="478"/>
          <ac:grpSpMkLst>
            <pc:docMk/>
            <pc:sldMk cId="1626969115" sldId="353"/>
            <ac:grpSpMk id="793" creationId="{5106BF28-30B5-4E0A-A0D1-0E1FEABC2920}"/>
          </ac:grpSpMkLst>
        </pc:grpChg>
        <pc:grpChg chg="add del">
          <ac:chgData name="Hersov, Savannah R" userId="2b7b7f5c-7ab1-4278-b674-cdfb975d80c2" providerId="ADAL" clId="{8452DA6C-92BA-4738-B857-1F0737F3F657}" dt="2018-07-04T13:20:19.710" v="330" actId="478"/>
          <ac:grpSpMkLst>
            <pc:docMk/>
            <pc:sldMk cId="1626969115" sldId="353"/>
            <ac:grpSpMk id="799" creationId="{66347ED0-774D-42C5-A69C-1EC8FA54407F}"/>
          </ac:grpSpMkLst>
        </pc:grpChg>
        <pc:grpChg chg="add del">
          <ac:chgData name="Hersov, Savannah R" userId="2b7b7f5c-7ab1-4278-b674-cdfb975d80c2" providerId="ADAL" clId="{8452DA6C-92BA-4738-B857-1F0737F3F657}" dt="2018-07-04T13:20:27.144" v="337" actId="478"/>
          <ac:grpSpMkLst>
            <pc:docMk/>
            <pc:sldMk cId="1626969115" sldId="353"/>
            <ac:grpSpMk id="805" creationId="{88E44242-F27D-45EA-B749-EAEE1BBA30F2}"/>
          </ac:grpSpMkLst>
        </pc:grpChg>
        <pc:grpChg chg="add del">
          <ac:chgData name="Hersov, Savannah R" userId="2b7b7f5c-7ab1-4278-b674-cdfb975d80c2" providerId="ADAL" clId="{8452DA6C-92BA-4738-B857-1F0737F3F657}" dt="2018-07-04T13:11:57.358" v="221" actId="478"/>
          <ac:grpSpMkLst>
            <pc:docMk/>
            <pc:sldMk cId="1626969115" sldId="353"/>
            <ac:grpSpMk id="811" creationId="{CF333C4D-04C9-4202-96CD-AEAC8FE8E26C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817" creationId="{553E43F6-91B7-4BFB-9892-D5CCDFC290EB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823" creationId="{1A8FF659-4DA2-4FD5-8219-723DFC654AEF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829" creationId="{E211F035-EA42-43A5-843D-11DCEFA361AD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835" creationId="{101687C6-E560-4AF0-ABFE-E96E8473AC34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841" creationId="{E638938F-F4A2-42EE-B4AC-7374568AA307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847" creationId="{25F68F08-40CB-4FD3-BA40-3A86BBF06DE5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853" creationId="{A8B40C4E-BD9C-44D6-8D1E-2C9AEB9F20AD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859" creationId="{7D4E5AA1-D892-410C-8C9B-30E473CEA29F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865" creationId="{109A0ACC-972C-4D49-B27A-C85CF9AD06BF}"/>
          </ac:grpSpMkLst>
        </pc:grpChg>
        <pc:grpChg chg="add del">
          <ac:chgData name="Hersov, Savannah R" userId="2b7b7f5c-7ab1-4278-b674-cdfb975d80c2" providerId="ADAL" clId="{8452DA6C-92BA-4738-B857-1F0737F3F657}" dt="2018-07-04T13:11:28.129" v="214" actId="478"/>
          <ac:grpSpMkLst>
            <pc:docMk/>
            <pc:sldMk cId="1626969115" sldId="353"/>
            <ac:grpSpMk id="871" creationId="{39522716-4EBA-4603-80CF-DADC4493A2B4}"/>
          </ac:grpSpMkLst>
        </pc:grpChg>
        <pc:grpChg chg="add del mod">
          <ac:chgData name="Hersov, Savannah R" userId="2b7b7f5c-7ab1-4278-b674-cdfb975d80c2" providerId="ADAL" clId="{8452DA6C-92BA-4738-B857-1F0737F3F657}" dt="2018-07-04T13:19:19.651" v="316" actId="478"/>
          <ac:grpSpMkLst>
            <pc:docMk/>
            <pc:sldMk cId="1626969115" sldId="353"/>
            <ac:grpSpMk id="877" creationId="{936C4750-95A6-49E1-8767-78F556CD21E9}"/>
          </ac:grpSpMkLst>
        </pc:grpChg>
        <pc:grpChg chg="add del">
          <ac:chgData name="Hersov, Savannah R" userId="2b7b7f5c-7ab1-4278-b674-cdfb975d80c2" providerId="ADAL" clId="{8452DA6C-92BA-4738-B857-1F0737F3F657}" dt="2018-07-04T13:19:51.084" v="326" actId="478"/>
          <ac:grpSpMkLst>
            <pc:docMk/>
            <pc:sldMk cId="1626969115" sldId="353"/>
            <ac:grpSpMk id="883" creationId="{AF997B25-0025-4994-AAEB-9334AF6667FF}"/>
          </ac:grpSpMkLst>
        </pc:grpChg>
        <pc:grpChg chg="add del">
          <ac:chgData name="Hersov, Savannah R" userId="2b7b7f5c-7ab1-4278-b674-cdfb975d80c2" providerId="ADAL" clId="{8452DA6C-92BA-4738-B857-1F0737F3F657}" dt="2018-07-04T13:20:19.710" v="330" actId="478"/>
          <ac:grpSpMkLst>
            <pc:docMk/>
            <pc:sldMk cId="1626969115" sldId="353"/>
            <ac:grpSpMk id="889" creationId="{24A8F934-9FBA-4C3E-9B87-ABD71DEEEA42}"/>
          </ac:grpSpMkLst>
        </pc:grpChg>
        <pc:grpChg chg="add del">
          <ac:chgData name="Hersov, Savannah R" userId="2b7b7f5c-7ab1-4278-b674-cdfb975d80c2" providerId="ADAL" clId="{8452DA6C-92BA-4738-B857-1F0737F3F657}" dt="2018-07-04T13:20:19.710" v="330" actId="478"/>
          <ac:grpSpMkLst>
            <pc:docMk/>
            <pc:sldMk cId="1626969115" sldId="353"/>
            <ac:grpSpMk id="895" creationId="{8CAF3C36-1F63-4B54-8AD1-9A53F92C7EBC}"/>
          </ac:grpSpMkLst>
        </pc:grpChg>
        <pc:grpChg chg="add del">
          <ac:chgData name="Hersov, Savannah R" userId="2b7b7f5c-7ab1-4278-b674-cdfb975d80c2" providerId="ADAL" clId="{8452DA6C-92BA-4738-B857-1F0737F3F657}" dt="2018-07-04T13:20:25.777" v="334" actId="478"/>
          <ac:grpSpMkLst>
            <pc:docMk/>
            <pc:sldMk cId="1626969115" sldId="353"/>
            <ac:grpSpMk id="901" creationId="{ED1626AC-46D8-42AC-876B-2D96C6DC1E6E}"/>
          </ac:grpSpMkLst>
        </pc:grpChg>
        <pc:grpChg chg="add del">
          <ac:chgData name="Hersov, Savannah R" userId="2b7b7f5c-7ab1-4278-b674-cdfb975d80c2" providerId="ADAL" clId="{8452DA6C-92BA-4738-B857-1F0737F3F657}" dt="2018-07-04T13:11:55.109" v="218" actId="478"/>
          <ac:grpSpMkLst>
            <pc:docMk/>
            <pc:sldMk cId="1626969115" sldId="353"/>
            <ac:grpSpMk id="907" creationId="{E4F7734D-3E8C-4704-80D4-614AB63A94A5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913" creationId="{01EB83DC-C88C-4E7C-A2F9-81CD49F39AEC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919" creationId="{167BE827-9040-4842-99E8-B3E5C30472EC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925" creationId="{2328EB48-D0D1-4006-AE5E-F5073E8A813B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931" creationId="{6AC77B18-A7AC-4E62-9798-40A7BEDBF7C6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937" creationId="{96391422-43A3-4370-8C6C-97671BDEFC5C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943" creationId="{75DFF485-35C9-4BFB-A159-9D92D721516F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949" creationId="{469CFADD-A4F3-4CBE-81BA-1F3E19BFFA22}"/>
          </ac:grpSpMkLst>
        </pc:grpChg>
        <pc:grpChg chg="add del">
          <ac:chgData name="Hersov, Savannah R" userId="2b7b7f5c-7ab1-4278-b674-cdfb975d80c2" providerId="ADAL" clId="{8452DA6C-92BA-4738-B857-1F0737F3F657}" dt="2018-07-04T13:12:40.010" v="231" actId="478"/>
          <ac:grpSpMkLst>
            <pc:docMk/>
            <pc:sldMk cId="1626969115" sldId="353"/>
            <ac:grpSpMk id="955" creationId="{1BBB33FE-8555-4904-99DE-46596F4C0018}"/>
          </ac:grpSpMkLst>
        </pc:grpChg>
        <pc:grpChg chg="add del mod">
          <ac:chgData name="Hersov, Savannah R" userId="2b7b7f5c-7ab1-4278-b674-cdfb975d80c2" providerId="ADAL" clId="{8452DA6C-92BA-4738-B857-1F0737F3F657}" dt="2018-07-04T13:19:20.459" v="317" actId="478"/>
          <ac:grpSpMkLst>
            <pc:docMk/>
            <pc:sldMk cId="1626969115" sldId="353"/>
            <ac:grpSpMk id="961" creationId="{D7BDEC60-5EA5-4C0C-92FE-1C2BB1ECC0DA}"/>
          </ac:grpSpMkLst>
        </pc:grpChg>
        <pc:grpChg chg="add del">
          <ac:chgData name="Hersov, Savannah R" userId="2b7b7f5c-7ab1-4278-b674-cdfb975d80c2" providerId="ADAL" clId="{8452DA6C-92BA-4738-B857-1F0737F3F657}" dt="2018-07-04T13:19:51.598" v="327" actId="478"/>
          <ac:grpSpMkLst>
            <pc:docMk/>
            <pc:sldMk cId="1626969115" sldId="353"/>
            <ac:grpSpMk id="967" creationId="{041E04E5-E2CD-4BA1-BF2F-CCB3A10CDFBA}"/>
          </ac:grpSpMkLst>
        </pc:grpChg>
        <pc:grpChg chg="add del">
          <ac:chgData name="Hersov, Savannah R" userId="2b7b7f5c-7ab1-4278-b674-cdfb975d80c2" providerId="ADAL" clId="{8452DA6C-92BA-4738-B857-1F0737F3F657}" dt="2018-07-04T13:20:24.695" v="332" actId="478"/>
          <ac:grpSpMkLst>
            <pc:docMk/>
            <pc:sldMk cId="1626969115" sldId="353"/>
            <ac:grpSpMk id="973" creationId="{1D392DA8-53AA-4D7D-B878-F920C6B74AE1}"/>
          </ac:grpSpMkLst>
        </pc:grpChg>
        <pc:grpChg chg="add del">
          <ac:chgData name="Hersov, Savannah R" userId="2b7b7f5c-7ab1-4278-b674-cdfb975d80c2" providerId="ADAL" clId="{8452DA6C-92BA-4738-B857-1F0737F3F657}" dt="2018-07-04T13:20:25.288" v="333" actId="478"/>
          <ac:grpSpMkLst>
            <pc:docMk/>
            <pc:sldMk cId="1626969115" sldId="353"/>
            <ac:grpSpMk id="979" creationId="{12B40FD0-9ADA-4219-97B7-11B5ACBFAEC1}"/>
          </ac:grpSpMkLst>
        </pc:grpChg>
        <pc:grpChg chg="add del">
          <ac:chgData name="Hersov, Savannah R" userId="2b7b7f5c-7ab1-4278-b674-cdfb975d80c2" providerId="ADAL" clId="{8452DA6C-92BA-4738-B857-1F0737F3F657}" dt="2018-07-04T13:11:53.799" v="217" actId="478"/>
          <ac:grpSpMkLst>
            <pc:docMk/>
            <pc:sldMk cId="1626969115" sldId="353"/>
            <ac:grpSpMk id="985" creationId="{7031B807-14BB-4A70-8022-D524036EE4D3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991" creationId="{4E8B2438-E67B-46D3-B379-024AA25806A9}"/>
          </ac:grpSpMkLst>
        </pc:grpChg>
        <pc:grpChg chg="add">
          <ac:chgData name="Hersov, Savannah R" userId="2b7b7f5c-7ab1-4278-b674-cdfb975d80c2" providerId="ADAL" clId="{8452DA6C-92BA-4738-B857-1F0737F3F657}" dt="2018-07-04T13:10:56.464" v="209"/>
          <ac:grpSpMkLst>
            <pc:docMk/>
            <pc:sldMk cId="1626969115" sldId="353"/>
            <ac:grpSpMk id="997" creationId="{B935281C-28DA-4BE0-A5C7-076A1EB5CAD3}"/>
          </ac:grpSpMkLst>
        </pc:grpChg>
        <pc:grpChg chg="add mod">
          <ac:chgData name="Hersov, Savannah R" userId="2b7b7f5c-7ab1-4278-b674-cdfb975d80c2" providerId="ADAL" clId="{8452DA6C-92BA-4738-B857-1F0737F3F657}" dt="2018-07-04T13:15:42.838" v="264"/>
          <ac:grpSpMkLst>
            <pc:docMk/>
            <pc:sldMk cId="1626969115" sldId="353"/>
            <ac:grpSpMk id="1027" creationId="{A61280D4-0589-4408-BF2D-B1726FCE34D8}"/>
          </ac:grpSpMkLst>
        </pc:grpChg>
        <pc:grpChg chg="mod">
          <ac:chgData name="Hersov, Savannah R" userId="2b7b7f5c-7ab1-4278-b674-cdfb975d80c2" providerId="ADAL" clId="{8452DA6C-92BA-4738-B857-1F0737F3F657}" dt="2018-07-04T13:15:42.838" v="264"/>
          <ac:grpSpMkLst>
            <pc:docMk/>
            <pc:sldMk cId="1626969115" sldId="353"/>
            <ac:grpSpMk id="1029" creationId="{9E74EEA1-2523-4579-B8ED-CCBA860C1E01}"/>
          </ac:grpSpMkLst>
        </pc:grpChg>
        <pc:grpChg chg="add mod">
          <ac:chgData name="Hersov, Savannah R" userId="2b7b7f5c-7ab1-4278-b674-cdfb975d80c2" providerId="ADAL" clId="{8452DA6C-92BA-4738-B857-1F0737F3F657}" dt="2018-07-04T13:15:42.285" v="263"/>
          <ac:grpSpMkLst>
            <pc:docMk/>
            <pc:sldMk cId="1626969115" sldId="353"/>
            <ac:grpSpMk id="1033" creationId="{A174F9D4-9AD2-4D5F-950B-A21DC3D07521}"/>
          </ac:grpSpMkLst>
        </pc:grpChg>
        <pc:grpChg chg="mod">
          <ac:chgData name="Hersov, Savannah R" userId="2b7b7f5c-7ab1-4278-b674-cdfb975d80c2" providerId="ADAL" clId="{8452DA6C-92BA-4738-B857-1F0737F3F657}" dt="2018-07-04T13:15:42.285" v="263"/>
          <ac:grpSpMkLst>
            <pc:docMk/>
            <pc:sldMk cId="1626969115" sldId="353"/>
            <ac:grpSpMk id="1035" creationId="{A2DDD77B-9BE7-4894-99B0-E8D392B677FA}"/>
          </ac:grpSpMkLst>
        </pc:grpChg>
        <pc:grpChg chg="add mod">
          <ac:chgData name="Hersov, Savannah R" userId="2b7b7f5c-7ab1-4278-b674-cdfb975d80c2" providerId="ADAL" clId="{8452DA6C-92BA-4738-B857-1F0737F3F657}" dt="2018-07-04T13:15:41.605" v="262"/>
          <ac:grpSpMkLst>
            <pc:docMk/>
            <pc:sldMk cId="1626969115" sldId="353"/>
            <ac:grpSpMk id="1039" creationId="{C55A1084-78B5-4388-AA0A-59F73B3D50F6}"/>
          </ac:grpSpMkLst>
        </pc:grpChg>
        <pc:grpChg chg="mod">
          <ac:chgData name="Hersov, Savannah R" userId="2b7b7f5c-7ab1-4278-b674-cdfb975d80c2" providerId="ADAL" clId="{8452DA6C-92BA-4738-B857-1F0737F3F657}" dt="2018-07-04T13:15:41.605" v="262"/>
          <ac:grpSpMkLst>
            <pc:docMk/>
            <pc:sldMk cId="1626969115" sldId="353"/>
            <ac:grpSpMk id="1041" creationId="{E793ACE0-9E02-427A-990F-E68D4773B541}"/>
          </ac:grpSpMkLst>
        </pc:grpChg>
        <pc:grpChg chg="add mod">
          <ac:chgData name="Hersov, Savannah R" userId="2b7b7f5c-7ab1-4278-b674-cdfb975d80c2" providerId="ADAL" clId="{8452DA6C-92BA-4738-B857-1F0737F3F657}" dt="2018-07-04T13:15:53.270" v="266"/>
          <ac:grpSpMkLst>
            <pc:docMk/>
            <pc:sldMk cId="1626969115" sldId="353"/>
            <ac:grpSpMk id="1045" creationId="{6863F92E-6090-4BB0-B79A-2DDE510F831C}"/>
          </ac:grpSpMkLst>
        </pc:grpChg>
        <pc:grpChg chg="mod">
          <ac:chgData name="Hersov, Savannah R" userId="2b7b7f5c-7ab1-4278-b674-cdfb975d80c2" providerId="ADAL" clId="{8452DA6C-92BA-4738-B857-1F0737F3F657}" dt="2018-07-04T13:15:53.270" v="266"/>
          <ac:grpSpMkLst>
            <pc:docMk/>
            <pc:sldMk cId="1626969115" sldId="353"/>
            <ac:grpSpMk id="1047" creationId="{E942BEC6-9205-4A58-BDFC-7E8E52904834}"/>
          </ac:grpSpMkLst>
        </pc:grpChg>
        <pc:grpChg chg="add mod">
          <ac:chgData name="Hersov, Savannah R" userId="2b7b7f5c-7ab1-4278-b674-cdfb975d80c2" providerId="ADAL" clId="{8452DA6C-92BA-4738-B857-1F0737F3F657}" dt="2018-07-04T13:16:10.574" v="268"/>
          <ac:grpSpMkLst>
            <pc:docMk/>
            <pc:sldMk cId="1626969115" sldId="353"/>
            <ac:grpSpMk id="1051" creationId="{E1FBBDBB-3194-49AE-81D8-7267622C273E}"/>
          </ac:grpSpMkLst>
        </pc:grpChg>
        <pc:grpChg chg="mod">
          <ac:chgData name="Hersov, Savannah R" userId="2b7b7f5c-7ab1-4278-b674-cdfb975d80c2" providerId="ADAL" clId="{8452DA6C-92BA-4738-B857-1F0737F3F657}" dt="2018-07-04T13:16:10.574" v="268"/>
          <ac:grpSpMkLst>
            <pc:docMk/>
            <pc:sldMk cId="1626969115" sldId="353"/>
            <ac:grpSpMk id="1053" creationId="{88ED2B27-5597-46F2-9F7F-133B343210A5}"/>
          </ac:grpSpMkLst>
        </pc:grpChg>
        <pc:grpChg chg="add mod">
          <ac:chgData name="Hersov, Savannah R" userId="2b7b7f5c-7ab1-4278-b674-cdfb975d80c2" providerId="ADAL" clId="{8452DA6C-92BA-4738-B857-1F0737F3F657}" dt="2018-07-04T13:18:44.789" v="306"/>
          <ac:grpSpMkLst>
            <pc:docMk/>
            <pc:sldMk cId="1626969115" sldId="353"/>
            <ac:grpSpMk id="1057" creationId="{4040A9E5-8602-4773-89BD-3FBE51913A05}"/>
          </ac:grpSpMkLst>
        </pc:grpChg>
        <pc:grpChg chg="mod">
          <ac:chgData name="Hersov, Savannah R" userId="2b7b7f5c-7ab1-4278-b674-cdfb975d80c2" providerId="ADAL" clId="{8452DA6C-92BA-4738-B857-1F0737F3F657}" dt="2018-07-04T13:18:44.789" v="306"/>
          <ac:grpSpMkLst>
            <pc:docMk/>
            <pc:sldMk cId="1626969115" sldId="353"/>
            <ac:grpSpMk id="1059" creationId="{35959417-05CE-42EE-A98A-93EB48D221BF}"/>
          </ac:grpSpMkLst>
        </pc:grpChg>
        <pc:grpChg chg="add mod">
          <ac:chgData name="Hersov, Savannah R" userId="2b7b7f5c-7ab1-4278-b674-cdfb975d80c2" providerId="ADAL" clId="{8452DA6C-92BA-4738-B857-1F0737F3F657}" dt="2018-07-04T13:18:44.789" v="306"/>
          <ac:grpSpMkLst>
            <pc:docMk/>
            <pc:sldMk cId="1626969115" sldId="353"/>
            <ac:grpSpMk id="1063" creationId="{0DCFF60D-68C7-48BB-B503-2948CA5198D2}"/>
          </ac:grpSpMkLst>
        </pc:grpChg>
        <pc:grpChg chg="mod">
          <ac:chgData name="Hersov, Savannah R" userId="2b7b7f5c-7ab1-4278-b674-cdfb975d80c2" providerId="ADAL" clId="{8452DA6C-92BA-4738-B857-1F0737F3F657}" dt="2018-07-04T13:18:44.789" v="306"/>
          <ac:grpSpMkLst>
            <pc:docMk/>
            <pc:sldMk cId="1626969115" sldId="353"/>
            <ac:grpSpMk id="1065" creationId="{34447DD3-28B4-44E6-8E9B-CD143C4AA2E2}"/>
          </ac:grpSpMkLst>
        </pc:grpChg>
        <pc:grpChg chg="add mod">
          <ac:chgData name="Hersov, Savannah R" userId="2b7b7f5c-7ab1-4278-b674-cdfb975d80c2" providerId="ADAL" clId="{8452DA6C-92BA-4738-B857-1F0737F3F657}" dt="2018-07-04T13:18:44.789" v="306"/>
          <ac:grpSpMkLst>
            <pc:docMk/>
            <pc:sldMk cId="1626969115" sldId="353"/>
            <ac:grpSpMk id="1069" creationId="{9ACCBD91-D3E8-47C6-8A86-49080CC8F61F}"/>
          </ac:grpSpMkLst>
        </pc:grpChg>
        <pc:grpChg chg="mod">
          <ac:chgData name="Hersov, Savannah R" userId="2b7b7f5c-7ab1-4278-b674-cdfb975d80c2" providerId="ADAL" clId="{8452DA6C-92BA-4738-B857-1F0737F3F657}" dt="2018-07-04T13:18:44.789" v="306"/>
          <ac:grpSpMkLst>
            <pc:docMk/>
            <pc:sldMk cId="1626969115" sldId="353"/>
            <ac:grpSpMk id="1071" creationId="{9E6C86B9-4ECA-4F6C-AC99-48B4545292A4}"/>
          </ac:grpSpMkLst>
        </pc:grpChg>
        <pc:grpChg chg="add mod">
          <ac:chgData name="Hersov, Savannah R" userId="2b7b7f5c-7ab1-4278-b674-cdfb975d80c2" providerId="ADAL" clId="{8452DA6C-92BA-4738-B857-1F0737F3F657}" dt="2018-07-04T13:18:44.789" v="306"/>
          <ac:grpSpMkLst>
            <pc:docMk/>
            <pc:sldMk cId="1626969115" sldId="353"/>
            <ac:grpSpMk id="1075" creationId="{AABB8222-BCAF-4178-B252-72D293580B09}"/>
          </ac:grpSpMkLst>
        </pc:grpChg>
        <pc:grpChg chg="mod">
          <ac:chgData name="Hersov, Savannah R" userId="2b7b7f5c-7ab1-4278-b674-cdfb975d80c2" providerId="ADAL" clId="{8452DA6C-92BA-4738-B857-1F0737F3F657}" dt="2018-07-04T13:18:44.789" v="306"/>
          <ac:grpSpMkLst>
            <pc:docMk/>
            <pc:sldMk cId="1626969115" sldId="353"/>
            <ac:grpSpMk id="1077" creationId="{2D90256A-9364-43F0-968B-F1369F490A5D}"/>
          </ac:grpSpMkLst>
        </pc:grpChg>
        <pc:grpChg chg="add mod">
          <ac:chgData name="Hersov, Savannah R" userId="2b7b7f5c-7ab1-4278-b674-cdfb975d80c2" providerId="ADAL" clId="{8452DA6C-92BA-4738-B857-1F0737F3F657}" dt="2018-07-04T13:18:44.789" v="306"/>
          <ac:grpSpMkLst>
            <pc:docMk/>
            <pc:sldMk cId="1626969115" sldId="353"/>
            <ac:grpSpMk id="1081" creationId="{110FF415-E885-41F2-805F-F9BE4E7AAED2}"/>
          </ac:grpSpMkLst>
        </pc:grpChg>
        <pc:grpChg chg="mod">
          <ac:chgData name="Hersov, Savannah R" userId="2b7b7f5c-7ab1-4278-b674-cdfb975d80c2" providerId="ADAL" clId="{8452DA6C-92BA-4738-B857-1F0737F3F657}" dt="2018-07-04T13:18:44.789" v="306"/>
          <ac:grpSpMkLst>
            <pc:docMk/>
            <pc:sldMk cId="1626969115" sldId="353"/>
            <ac:grpSpMk id="1083" creationId="{02E17B3A-9E37-4A27-ACF5-0A3B1EA21BAE}"/>
          </ac:grpSpMkLst>
        </pc:grpChg>
        <pc:grpChg chg="add mod">
          <ac:chgData name="Hersov, Savannah R" userId="2b7b7f5c-7ab1-4278-b674-cdfb975d80c2" providerId="ADAL" clId="{8452DA6C-92BA-4738-B857-1F0737F3F657}" dt="2018-07-04T13:17:50.457" v="277"/>
          <ac:grpSpMkLst>
            <pc:docMk/>
            <pc:sldMk cId="1626969115" sldId="353"/>
            <ac:grpSpMk id="1087" creationId="{36C1DA9E-4CEB-4FC6-9415-E70483A4F810}"/>
          </ac:grpSpMkLst>
        </pc:grpChg>
        <pc:grpChg chg="mod">
          <ac:chgData name="Hersov, Savannah R" userId="2b7b7f5c-7ab1-4278-b674-cdfb975d80c2" providerId="ADAL" clId="{8452DA6C-92BA-4738-B857-1F0737F3F657}" dt="2018-07-04T13:17:50.457" v="277"/>
          <ac:grpSpMkLst>
            <pc:docMk/>
            <pc:sldMk cId="1626969115" sldId="353"/>
            <ac:grpSpMk id="1089" creationId="{4F897533-1797-462B-8D5D-D2A5CB63DBD9}"/>
          </ac:grpSpMkLst>
        </pc:grpChg>
        <pc:grpChg chg="add mod">
          <ac:chgData name="Hersov, Savannah R" userId="2b7b7f5c-7ab1-4278-b674-cdfb975d80c2" providerId="ADAL" clId="{8452DA6C-92BA-4738-B857-1F0737F3F657}" dt="2018-07-04T13:18:44.585" v="305"/>
          <ac:grpSpMkLst>
            <pc:docMk/>
            <pc:sldMk cId="1626969115" sldId="353"/>
            <ac:grpSpMk id="1093" creationId="{3CBC7421-B37A-4A29-8E46-1FC7DD9CCA21}"/>
          </ac:grpSpMkLst>
        </pc:grpChg>
        <pc:grpChg chg="mod">
          <ac:chgData name="Hersov, Savannah R" userId="2b7b7f5c-7ab1-4278-b674-cdfb975d80c2" providerId="ADAL" clId="{8452DA6C-92BA-4738-B857-1F0737F3F657}" dt="2018-07-04T13:18:44.585" v="305"/>
          <ac:grpSpMkLst>
            <pc:docMk/>
            <pc:sldMk cId="1626969115" sldId="353"/>
            <ac:grpSpMk id="1095" creationId="{64939F03-5CBE-4D2C-B88D-D359D209AB52}"/>
          </ac:grpSpMkLst>
        </pc:grpChg>
        <pc:grpChg chg="add del mod">
          <ac:chgData name="Hersov, Savannah R" userId="2b7b7f5c-7ab1-4278-b674-cdfb975d80c2" providerId="ADAL" clId="{8452DA6C-92BA-4738-B857-1F0737F3F657}" dt="2018-07-04T13:18:44.585" v="305"/>
          <ac:grpSpMkLst>
            <pc:docMk/>
            <pc:sldMk cId="1626969115" sldId="353"/>
            <ac:grpSpMk id="1099" creationId="{E4F8ADBC-3BC2-484C-93A8-312691381151}"/>
          </ac:grpSpMkLst>
        </pc:grpChg>
        <pc:grpChg chg="mod">
          <ac:chgData name="Hersov, Savannah R" userId="2b7b7f5c-7ab1-4278-b674-cdfb975d80c2" providerId="ADAL" clId="{8452DA6C-92BA-4738-B857-1F0737F3F657}" dt="2018-07-04T13:18:44.585" v="305"/>
          <ac:grpSpMkLst>
            <pc:docMk/>
            <pc:sldMk cId="1626969115" sldId="353"/>
            <ac:grpSpMk id="1101" creationId="{5AF53297-7D3D-4BDE-B703-8B463F97CA29}"/>
          </ac:grpSpMkLst>
        </pc:grpChg>
        <pc:grpChg chg="add mod">
          <ac:chgData name="Hersov, Savannah R" userId="2b7b7f5c-7ab1-4278-b674-cdfb975d80c2" providerId="ADAL" clId="{8452DA6C-92BA-4738-B857-1F0737F3F657}" dt="2018-07-04T13:18:44.585" v="305"/>
          <ac:grpSpMkLst>
            <pc:docMk/>
            <pc:sldMk cId="1626969115" sldId="353"/>
            <ac:grpSpMk id="1105" creationId="{FB5ECDC9-2BDA-4DC9-86DC-762F01C9708F}"/>
          </ac:grpSpMkLst>
        </pc:grpChg>
        <pc:grpChg chg="mod">
          <ac:chgData name="Hersov, Savannah R" userId="2b7b7f5c-7ab1-4278-b674-cdfb975d80c2" providerId="ADAL" clId="{8452DA6C-92BA-4738-B857-1F0737F3F657}" dt="2018-07-04T13:18:44.585" v="305"/>
          <ac:grpSpMkLst>
            <pc:docMk/>
            <pc:sldMk cId="1626969115" sldId="353"/>
            <ac:grpSpMk id="1107" creationId="{711755C2-837E-4B83-9094-57A900E81247}"/>
          </ac:grpSpMkLst>
        </pc:grpChg>
        <pc:grpChg chg="add del mod">
          <ac:chgData name="Hersov, Savannah R" userId="2b7b7f5c-7ab1-4278-b674-cdfb975d80c2" providerId="ADAL" clId="{8452DA6C-92BA-4738-B857-1F0737F3F657}" dt="2018-07-04T13:18:44.585" v="305"/>
          <ac:grpSpMkLst>
            <pc:docMk/>
            <pc:sldMk cId="1626969115" sldId="353"/>
            <ac:grpSpMk id="1111" creationId="{47AF5586-688A-495E-82D1-6667A04B1A63}"/>
          </ac:grpSpMkLst>
        </pc:grpChg>
        <pc:grpChg chg="mod">
          <ac:chgData name="Hersov, Savannah R" userId="2b7b7f5c-7ab1-4278-b674-cdfb975d80c2" providerId="ADAL" clId="{8452DA6C-92BA-4738-B857-1F0737F3F657}" dt="2018-07-04T13:18:44.585" v="305"/>
          <ac:grpSpMkLst>
            <pc:docMk/>
            <pc:sldMk cId="1626969115" sldId="353"/>
            <ac:grpSpMk id="1113" creationId="{A1A5A5BB-381D-4BBE-B0E7-12B0D0EBA151}"/>
          </ac:grpSpMkLst>
        </pc:grpChg>
        <pc:grpChg chg="add mod">
          <ac:chgData name="Hersov, Savannah R" userId="2b7b7f5c-7ab1-4278-b674-cdfb975d80c2" providerId="ADAL" clId="{8452DA6C-92BA-4738-B857-1F0737F3F657}" dt="2018-07-04T13:18:44.585" v="305"/>
          <ac:grpSpMkLst>
            <pc:docMk/>
            <pc:sldMk cId="1626969115" sldId="353"/>
            <ac:grpSpMk id="1117" creationId="{54203BED-B4A8-413F-BD6B-17586564880D}"/>
          </ac:grpSpMkLst>
        </pc:grpChg>
        <pc:grpChg chg="mod">
          <ac:chgData name="Hersov, Savannah R" userId="2b7b7f5c-7ab1-4278-b674-cdfb975d80c2" providerId="ADAL" clId="{8452DA6C-92BA-4738-B857-1F0737F3F657}" dt="2018-07-04T13:18:44.585" v="305"/>
          <ac:grpSpMkLst>
            <pc:docMk/>
            <pc:sldMk cId="1626969115" sldId="353"/>
            <ac:grpSpMk id="1119" creationId="{E5B2DA70-D220-4083-AA5B-22B21DE6E58E}"/>
          </ac:grpSpMkLst>
        </pc:grpChg>
        <pc:grpChg chg="add del mod">
          <ac:chgData name="Hersov, Savannah R" userId="2b7b7f5c-7ab1-4278-b674-cdfb975d80c2" providerId="ADAL" clId="{8452DA6C-92BA-4738-B857-1F0737F3F657}" dt="2018-07-04T13:18:44.585" v="305"/>
          <ac:grpSpMkLst>
            <pc:docMk/>
            <pc:sldMk cId="1626969115" sldId="353"/>
            <ac:grpSpMk id="1123" creationId="{A57548F4-1961-4A28-83C5-AB7469F3A03E}"/>
          </ac:grpSpMkLst>
        </pc:grpChg>
        <pc:grpChg chg="mod">
          <ac:chgData name="Hersov, Savannah R" userId="2b7b7f5c-7ab1-4278-b674-cdfb975d80c2" providerId="ADAL" clId="{8452DA6C-92BA-4738-B857-1F0737F3F657}" dt="2018-07-04T13:18:44.585" v="305"/>
          <ac:grpSpMkLst>
            <pc:docMk/>
            <pc:sldMk cId="1626969115" sldId="353"/>
            <ac:grpSpMk id="1125" creationId="{CBD49BE0-8EAA-4EA5-9FF1-896603511D6F}"/>
          </ac:grpSpMkLst>
        </pc:grpChg>
        <pc:grpChg chg="add mod">
          <ac:chgData name="Hersov, Savannah R" userId="2b7b7f5c-7ab1-4278-b674-cdfb975d80c2" providerId="ADAL" clId="{8452DA6C-92BA-4738-B857-1F0737F3F657}" dt="2018-07-04T13:18:44.585" v="305"/>
          <ac:grpSpMkLst>
            <pc:docMk/>
            <pc:sldMk cId="1626969115" sldId="353"/>
            <ac:grpSpMk id="1129" creationId="{D54C5421-D85E-4D9C-BB0B-8CB524DFCDC7}"/>
          </ac:grpSpMkLst>
        </pc:grpChg>
        <pc:grpChg chg="mod">
          <ac:chgData name="Hersov, Savannah R" userId="2b7b7f5c-7ab1-4278-b674-cdfb975d80c2" providerId="ADAL" clId="{8452DA6C-92BA-4738-B857-1F0737F3F657}" dt="2018-07-04T13:18:44.585" v="305"/>
          <ac:grpSpMkLst>
            <pc:docMk/>
            <pc:sldMk cId="1626969115" sldId="353"/>
            <ac:grpSpMk id="1131" creationId="{3D3730BC-3760-4E88-8E87-42E7D567C8C7}"/>
          </ac:grpSpMkLst>
        </pc:grpChg>
        <pc:grpChg chg="add del mod">
          <ac:chgData name="Hersov, Savannah R" userId="2b7b7f5c-7ab1-4278-b674-cdfb975d80c2" providerId="ADAL" clId="{8452DA6C-92BA-4738-B857-1F0737F3F657}" dt="2018-07-04T13:18:44.585" v="305"/>
          <ac:grpSpMkLst>
            <pc:docMk/>
            <pc:sldMk cId="1626969115" sldId="353"/>
            <ac:grpSpMk id="1135" creationId="{B8978822-604B-45DA-B1E9-404BCAA76840}"/>
          </ac:grpSpMkLst>
        </pc:grpChg>
        <pc:grpChg chg="mod">
          <ac:chgData name="Hersov, Savannah R" userId="2b7b7f5c-7ab1-4278-b674-cdfb975d80c2" providerId="ADAL" clId="{8452DA6C-92BA-4738-B857-1F0737F3F657}" dt="2018-07-04T13:18:44.585" v="305"/>
          <ac:grpSpMkLst>
            <pc:docMk/>
            <pc:sldMk cId="1626969115" sldId="353"/>
            <ac:grpSpMk id="1137" creationId="{29907B6F-1FA2-475C-B94D-143101693C5E}"/>
          </ac:grpSpMkLst>
        </pc:grpChg>
        <pc:grpChg chg="add mod">
          <ac:chgData name="Hersov, Savannah R" userId="2b7b7f5c-7ab1-4278-b674-cdfb975d80c2" providerId="ADAL" clId="{8452DA6C-92BA-4738-B857-1F0737F3F657}" dt="2018-07-04T13:18:44.585" v="305"/>
          <ac:grpSpMkLst>
            <pc:docMk/>
            <pc:sldMk cId="1626969115" sldId="353"/>
            <ac:grpSpMk id="1141" creationId="{6A03E2E2-9F2A-4EC8-BF85-D2DA0E1A415B}"/>
          </ac:grpSpMkLst>
        </pc:grpChg>
        <pc:grpChg chg="mod">
          <ac:chgData name="Hersov, Savannah R" userId="2b7b7f5c-7ab1-4278-b674-cdfb975d80c2" providerId="ADAL" clId="{8452DA6C-92BA-4738-B857-1F0737F3F657}" dt="2018-07-04T13:18:44.585" v="305"/>
          <ac:grpSpMkLst>
            <pc:docMk/>
            <pc:sldMk cId="1626969115" sldId="353"/>
            <ac:grpSpMk id="1143" creationId="{E8E15DE6-0CF0-4AF8-BDA3-D52A887CF902}"/>
          </ac:grpSpMkLst>
        </pc:grpChg>
        <pc:grpChg chg="add del mod">
          <ac:chgData name="Hersov, Savannah R" userId="2b7b7f5c-7ab1-4278-b674-cdfb975d80c2" providerId="ADAL" clId="{8452DA6C-92BA-4738-B857-1F0737F3F657}" dt="2018-07-04T13:18:44.585" v="305"/>
          <ac:grpSpMkLst>
            <pc:docMk/>
            <pc:sldMk cId="1626969115" sldId="353"/>
            <ac:grpSpMk id="1147" creationId="{A20C97F9-A1A7-4CD8-BF35-7651F3C53878}"/>
          </ac:grpSpMkLst>
        </pc:grpChg>
        <pc:grpChg chg="mod topLvl">
          <ac:chgData name="Hersov, Savannah R" userId="2b7b7f5c-7ab1-4278-b674-cdfb975d80c2" providerId="ADAL" clId="{8452DA6C-92BA-4738-B857-1F0737F3F657}" dt="2018-07-04T13:18:44.585" v="305"/>
          <ac:grpSpMkLst>
            <pc:docMk/>
            <pc:sldMk cId="1626969115" sldId="353"/>
            <ac:grpSpMk id="1149" creationId="{316EBF76-4D51-4E6E-A2F7-C8297E40F1E8}"/>
          </ac:grpSpMkLst>
        </pc:grpChg>
        <pc:grpChg chg="add mod">
          <ac:chgData name="Hersov, Savannah R" userId="2b7b7f5c-7ab1-4278-b674-cdfb975d80c2" providerId="ADAL" clId="{8452DA6C-92BA-4738-B857-1F0737F3F657}" dt="2018-07-04T13:19:14.583" v="311"/>
          <ac:grpSpMkLst>
            <pc:docMk/>
            <pc:sldMk cId="1626969115" sldId="353"/>
            <ac:grpSpMk id="1153" creationId="{0821EDD8-F3CC-4F70-A1A6-47728E5EB607}"/>
          </ac:grpSpMkLst>
        </pc:grpChg>
        <pc:grpChg chg="mod">
          <ac:chgData name="Hersov, Savannah R" userId="2b7b7f5c-7ab1-4278-b674-cdfb975d80c2" providerId="ADAL" clId="{8452DA6C-92BA-4738-B857-1F0737F3F657}" dt="2018-07-04T13:19:14.583" v="311"/>
          <ac:grpSpMkLst>
            <pc:docMk/>
            <pc:sldMk cId="1626969115" sldId="353"/>
            <ac:grpSpMk id="1155" creationId="{6F476B62-37A8-4E20-9E03-EC45EAB90CAC}"/>
          </ac:grpSpMkLst>
        </pc:grpChg>
        <pc:grpChg chg="add mod">
          <ac:chgData name="Hersov, Savannah R" userId="2b7b7f5c-7ab1-4278-b674-cdfb975d80c2" providerId="ADAL" clId="{8452DA6C-92BA-4738-B857-1F0737F3F657}" dt="2018-07-04T13:19:14.583" v="311"/>
          <ac:grpSpMkLst>
            <pc:docMk/>
            <pc:sldMk cId="1626969115" sldId="353"/>
            <ac:grpSpMk id="1159" creationId="{80F3EF24-94F4-446F-A4AA-262D2A955ABD}"/>
          </ac:grpSpMkLst>
        </pc:grpChg>
        <pc:grpChg chg="mod">
          <ac:chgData name="Hersov, Savannah R" userId="2b7b7f5c-7ab1-4278-b674-cdfb975d80c2" providerId="ADAL" clId="{8452DA6C-92BA-4738-B857-1F0737F3F657}" dt="2018-07-04T13:19:14.583" v="311"/>
          <ac:grpSpMkLst>
            <pc:docMk/>
            <pc:sldMk cId="1626969115" sldId="353"/>
            <ac:grpSpMk id="1161" creationId="{B8A8392C-8D38-48B5-B841-18AD9A9B76C7}"/>
          </ac:grpSpMkLst>
        </pc:grpChg>
        <pc:grpChg chg="add mod">
          <ac:chgData name="Hersov, Savannah R" userId="2b7b7f5c-7ab1-4278-b674-cdfb975d80c2" providerId="ADAL" clId="{8452DA6C-92BA-4738-B857-1F0737F3F657}" dt="2018-07-04T13:19:14.583" v="311"/>
          <ac:grpSpMkLst>
            <pc:docMk/>
            <pc:sldMk cId="1626969115" sldId="353"/>
            <ac:grpSpMk id="1165" creationId="{8F394CE8-B7B1-4D1F-9843-31DB1DB8EF94}"/>
          </ac:grpSpMkLst>
        </pc:grpChg>
        <pc:grpChg chg="mod">
          <ac:chgData name="Hersov, Savannah R" userId="2b7b7f5c-7ab1-4278-b674-cdfb975d80c2" providerId="ADAL" clId="{8452DA6C-92BA-4738-B857-1F0737F3F657}" dt="2018-07-04T13:19:14.583" v="311"/>
          <ac:grpSpMkLst>
            <pc:docMk/>
            <pc:sldMk cId="1626969115" sldId="353"/>
            <ac:grpSpMk id="1167" creationId="{6ED2B533-30F6-4275-B119-C2153DA139BE}"/>
          </ac:grpSpMkLst>
        </pc:grpChg>
        <pc:grpChg chg="add mod">
          <ac:chgData name="Hersov, Savannah R" userId="2b7b7f5c-7ab1-4278-b674-cdfb975d80c2" providerId="ADAL" clId="{8452DA6C-92BA-4738-B857-1F0737F3F657}" dt="2018-07-04T13:19:14.583" v="311"/>
          <ac:grpSpMkLst>
            <pc:docMk/>
            <pc:sldMk cId="1626969115" sldId="353"/>
            <ac:grpSpMk id="1171" creationId="{A68FD137-A48E-4E00-B711-69E0C554A4B1}"/>
          </ac:grpSpMkLst>
        </pc:grpChg>
        <pc:grpChg chg="mod">
          <ac:chgData name="Hersov, Savannah R" userId="2b7b7f5c-7ab1-4278-b674-cdfb975d80c2" providerId="ADAL" clId="{8452DA6C-92BA-4738-B857-1F0737F3F657}" dt="2018-07-04T13:19:14.583" v="311"/>
          <ac:grpSpMkLst>
            <pc:docMk/>
            <pc:sldMk cId="1626969115" sldId="353"/>
            <ac:grpSpMk id="1173" creationId="{A392857B-0034-4AB5-B041-3DEC292F6932}"/>
          </ac:grpSpMkLst>
        </pc:grpChg>
        <pc:grpChg chg="add mod">
          <ac:chgData name="Hersov, Savannah R" userId="2b7b7f5c-7ab1-4278-b674-cdfb975d80c2" providerId="ADAL" clId="{8452DA6C-92BA-4738-B857-1F0737F3F657}" dt="2018-07-04T13:19:14.583" v="311"/>
          <ac:grpSpMkLst>
            <pc:docMk/>
            <pc:sldMk cId="1626969115" sldId="353"/>
            <ac:grpSpMk id="1177" creationId="{26CF6413-10EC-427D-9E08-FF40CAA6B3EA}"/>
          </ac:grpSpMkLst>
        </pc:grpChg>
        <pc:grpChg chg="mod">
          <ac:chgData name="Hersov, Savannah R" userId="2b7b7f5c-7ab1-4278-b674-cdfb975d80c2" providerId="ADAL" clId="{8452DA6C-92BA-4738-B857-1F0737F3F657}" dt="2018-07-04T13:19:14.583" v="311"/>
          <ac:grpSpMkLst>
            <pc:docMk/>
            <pc:sldMk cId="1626969115" sldId="353"/>
            <ac:grpSpMk id="1179" creationId="{9F01A6F9-CA9B-40A2-A81F-99B7A0135233}"/>
          </ac:grpSpMkLst>
        </pc:grpChg>
        <pc:grpChg chg="add mod">
          <ac:chgData name="Hersov, Savannah R" userId="2b7b7f5c-7ab1-4278-b674-cdfb975d80c2" providerId="ADAL" clId="{8452DA6C-92BA-4738-B857-1F0737F3F657}" dt="2018-07-04T13:19:46.837" v="321"/>
          <ac:grpSpMkLst>
            <pc:docMk/>
            <pc:sldMk cId="1626969115" sldId="353"/>
            <ac:grpSpMk id="1184" creationId="{3A93E45F-98D1-4EAA-8529-70DAABFF9B2E}"/>
          </ac:grpSpMkLst>
        </pc:grpChg>
        <pc:grpChg chg="mod">
          <ac:chgData name="Hersov, Savannah R" userId="2b7b7f5c-7ab1-4278-b674-cdfb975d80c2" providerId="ADAL" clId="{8452DA6C-92BA-4738-B857-1F0737F3F657}" dt="2018-07-04T13:19:46.837" v="321"/>
          <ac:grpSpMkLst>
            <pc:docMk/>
            <pc:sldMk cId="1626969115" sldId="353"/>
            <ac:grpSpMk id="1186" creationId="{9C4549BF-0093-4352-83F1-ED3C11A16336}"/>
          </ac:grpSpMkLst>
        </pc:grpChg>
        <pc:grpChg chg="add mod">
          <ac:chgData name="Hersov, Savannah R" userId="2b7b7f5c-7ab1-4278-b674-cdfb975d80c2" providerId="ADAL" clId="{8452DA6C-92BA-4738-B857-1F0737F3F657}" dt="2018-07-04T13:19:46.837" v="321"/>
          <ac:grpSpMkLst>
            <pc:docMk/>
            <pc:sldMk cId="1626969115" sldId="353"/>
            <ac:grpSpMk id="1190" creationId="{DA383870-4F11-4469-B5D1-FEA6AF9CD988}"/>
          </ac:grpSpMkLst>
        </pc:grpChg>
        <pc:grpChg chg="mod">
          <ac:chgData name="Hersov, Savannah R" userId="2b7b7f5c-7ab1-4278-b674-cdfb975d80c2" providerId="ADAL" clId="{8452DA6C-92BA-4738-B857-1F0737F3F657}" dt="2018-07-04T13:19:46.837" v="321"/>
          <ac:grpSpMkLst>
            <pc:docMk/>
            <pc:sldMk cId="1626969115" sldId="353"/>
            <ac:grpSpMk id="1192" creationId="{1DDE519C-A5DB-4C94-A24A-002D6ECDBA6A}"/>
          </ac:grpSpMkLst>
        </pc:grpChg>
        <pc:grpChg chg="add mod">
          <ac:chgData name="Hersov, Savannah R" userId="2b7b7f5c-7ab1-4278-b674-cdfb975d80c2" providerId="ADAL" clId="{8452DA6C-92BA-4738-B857-1F0737F3F657}" dt="2018-07-04T13:19:46.837" v="321"/>
          <ac:grpSpMkLst>
            <pc:docMk/>
            <pc:sldMk cId="1626969115" sldId="353"/>
            <ac:grpSpMk id="1196" creationId="{F572ED24-12EF-46AB-A35D-23FDF4CFEB71}"/>
          </ac:grpSpMkLst>
        </pc:grpChg>
        <pc:grpChg chg="mod">
          <ac:chgData name="Hersov, Savannah R" userId="2b7b7f5c-7ab1-4278-b674-cdfb975d80c2" providerId="ADAL" clId="{8452DA6C-92BA-4738-B857-1F0737F3F657}" dt="2018-07-04T13:19:46.837" v="321"/>
          <ac:grpSpMkLst>
            <pc:docMk/>
            <pc:sldMk cId="1626969115" sldId="353"/>
            <ac:grpSpMk id="1198" creationId="{4B42579C-F524-41A8-9010-56557EB7DEF1}"/>
          </ac:grpSpMkLst>
        </pc:grpChg>
        <pc:grpChg chg="add mod">
          <ac:chgData name="Hersov, Savannah R" userId="2b7b7f5c-7ab1-4278-b674-cdfb975d80c2" providerId="ADAL" clId="{8452DA6C-92BA-4738-B857-1F0737F3F657}" dt="2018-07-04T13:19:46.837" v="321"/>
          <ac:grpSpMkLst>
            <pc:docMk/>
            <pc:sldMk cId="1626969115" sldId="353"/>
            <ac:grpSpMk id="1202" creationId="{47575270-F225-4DB7-AA6E-8D68D21F9312}"/>
          </ac:grpSpMkLst>
        </pc:grpChg>
        <pc:grpChg chg="mod">
          <ac:chgData name="Hersov, Savannah R" userId="2b7b7f5c-7ab1-4278-b674-cdfb975d80c2" providerId="ADAL" clId="{8452DA6C-92BA-4738-B857-1F0737F3F657}" dt="2018-07-04T13:19:46.837" v="321"/>
          <ac:grpSpMkLst>
            <pc:docMk/>
            <pc:sldMk cId="1626969115" sldId="353"/>
            <ac:grpSpMk id="1204" creationId="{86D21C1E-B699-44F9-BA62-033F722962F8}"/>
          </ac:grpSpMkLst>
        </pc:grpChg>
        <pc:grpChg chg="add mod">
          <ac:chgData name="Hersov, Savannah R" userId="2b7b7f5c-7ab1-4278-b674-cdfb975d80c2" providerId="ADAL" clId="{8452DA6C-92BA-4738-B857-1F0737F3F657}" dt="2018-07-04T13:19:46.837" v="321"/>
          <ac:grpSpMkLst>
            <pc:docMk/>
            <pc:sldMk cId="1626969115" sldId="353"/>
            <ac:grpSpMk id="1208" creationId="{876008BF-FB04-437F-A715-EB92799BDD9A}"/>
          </ac:grpSpMkLst>
        </pc:grpChg>
        <pc:grpChg chg="mod">
          <ac:chgData name="Hersov, Savannah R" userId="2b7b7f5c-7ab1-4278-b674-cdfb975d80c2" providerId="ADAL" clId="{8452DA6C-92BA-4738-B857-1F0737F3F657}" dt="2018-07-04T13:19:46.837" v="321"/>
          <ac:grpSpMkLst>
            <pc:docMk/>
            <pc:sldMk cId="1626969115" sldId="353"/>
            <ac:grpSpMk id="1210" creationId="{CE324881-BDA6-4443-B555-B77C43F7A759}"/>
          </ac:grpSpMkLst>
        </pc:grpChg>
        <pc:grpChg chg="add mod">
          <ac:chgData name="Hersov, Savannah R" userId="2b7b7f5c-7ab1-4278-b674-cdfb975d80c2" providerId="ADAL" clId="{8452DA6C-92BA-4738-B857-1F0737F3F657}" dt="2018-07-04T13:19:46.837" v="321"/>
          <ac:grpSpMkLst>
            <pc:docMk/>
            <pc:sldMk cId="1626969115" sldId="353"/>
            <ac:grpSpMk id="1214" creationId="{F63CC2D0-B705-4D71-928C-E6DA735BF5B2}"/>
          </ac:grpSpMkLst>
        </pc:grpChg>
        <pc:grpChg chg="mod">
          <ac:chgData name="Hersov, Savannah R" userId="2b7b7f5c-7ab1-4278-b674-cdfb975d80c2" providerId="ADAL" clId="{8452DA6C-92BA-4738-B857-1F0737F3F657}" dt="2018-07-04T13:19:46.837" v="321"/>
          <ac:grpSpMkLst>
            <pc:docMk/>
            <pc:sldMk cId="1626969115" sldId="353"/>
            <ac:grpSpMk id="1216" creationId="{66D2D868-C5E9-43D4-9EF6-AC3A076CDC53}"/>
          </ac:grpSpMkLst>
        </pc:grpChg>
        <pc:grpChg chg="add mod">
          <ac:chgData name="Hersov, Savannah R" userId="2b7b7f5c-7ab1-4278-b674-cdfb975d80c2" providerId="ADAL" clId="{8452DA6C-92BA-4738-B857-1F0737F3F657}" dt="2018-07-04T13:20:01.220" v="329" actId="1076"/>
          <ac:grpSpMkLst>
            <pc:docMk/>
            <pc:sldMk cId="1626969115" sldId="353"/>
            <ac:grpSpMk id="1220" creationId="{E57CFDE6-CB4F-4269-8295-8C4E445157B8}"/>
          </ac:grpSpMkLst>
        </pc:grpChg>
        <pc:grpChg chg="mod">
          <ac:chgData name="Hersov, Savannah R" userId="2b7b7f5c-7ab1-4278-b674-cdfb975d80c2" providerId="ADAL" clId="{8452DA6C-92BA-4738-B857-1F0737F3F657}" dt="2018-07-04T13:19:56.352" v="328"/>
          <ac:grpSpMkLst>
            <pc:docMk/>
            <pc:sldMk cId="1626969115" sldId="353"/>
            <ac:grpSpMk id="1222" creationId="{83CC96F3-C222-43C4-88C3-D62CDFE3A567}"/>
          </ac:grpSpMkLst>
        </pc:grpChg>
        <pc:grpChg chg="add mod">
          <ac:chgData name="Hersov, Savannah R" userId="2b7b7f5c-7ab1-4278-b674-cdfb975d80c2" providerId="ADAL" clId="{8452DA6C-92BA-4738-B857-1F0737F3F657}" dt="2018-07-04T13:20:59.545" v="342"/>
          <ac:grpSpMkLst>
            <pc:docMk/>
            <pc:sldMk cId="1626969115" sldId="353"/>
            <ac:grpSpMk id="1226" creationId="{B2DD1EB8-15D1-4553-B859-F4862D105FB7}"/>
          </ac:grpSpMkLst>
        </pc:grpChg>
        <pc:grpChg chg="mod">
          <ac:chgData name="Hersov, Savannah R" userId="2b7b7f5c-7ab1-4278-b674-cdfb975d80c2" providerId="ADAL" clId="{8452DA6C-92BA-4738-B857-1F0737F3F657}" dt="2018-07-04T13:20:59.545" v="342"/>
          <ac:grpSpMkLst>
            <pc:docMk/>
            <pc:sldMk cId="1626969115" sldId="353"/>
            <ac:grpSpMk id="1228" creationId="{EA732655-2E82-4DE3-BB9F-211471A5CFF3}"/>
          </ac:grpSpMkLst>
        </pc:grpChg>
        <pc:grpChg chg="add del mod">
          <ac:chgData name="Hersov, Savannah R" userId="2b7b7f5c-7ab1-4278-b674-cdfb975d80c2" providerId="ADAL" clId="{8452DA6C-92BA-4738-B857-1F0737F3F657}" dt="2018-07-04T13:24:15.974" v="360" actId="478"/>
          <ac:grpSpMkLst>
            <pc:docMk/>
            <pc:sldMk cId="1626969115" sldId="353"/>
            <ac:grpSpMk id="1232" creationId="{5D5C991E-EC40-4ECB-B558-29F3F749E043}"/>
          </ac:grpSpMkLst>
        </pc:grpChg>
        <pc:grpChg chg="mod">
          <ac:chgData name="Hersov, Savannah R" userId="2b7b7f5c-7ab1-4278-b674-cdfb975d80c2" providerId="ADAL" clId="{8452DA6C-92BA-4738-B857-1F0737F3F657}" dt="2018-07-04T13:21:25.640" v="343"/>
          <ac:grpSpMkLst>
            <pc:docMk/>
            <pc:sldMk cId="1626969115" sldId="353"/>
            <ac:grpSpMk id="1234" creationId="{2F37B074-BD27-448F-BF27-624522A11597}"/>
          </ac:grpSpMkLst>
        </pc:grpChg>
        <pc:grpChg chg="add del mod">
          <ac:chgData name="Hersov, Savannah R" userId="2b7b7f5c-7ab1-4278-b674-cdfb975d80c2" providerId="ADAL" clId="{8452DA6C-92BA-4738-B857-1F0737F3F657}" dt="2018-07-04T13:24:15.974" v="360" actId="478"/>
          <ac:grpSpMkLst>
            <pc:docMk/>
            <pc:sldMk cId="1626969115" sldId="353"/>
            <ac:grpSpMk id="1238" creationId="{3A987656-AD40-4BA6-B23C-96369811BE6B}"/>
          </ac:grpSpMkLst>
        </pc:grpChg>
        <pc:grpChg chg="mod">
          <ac:chgData name="Hersov, Savannah R" userId="2b7b7f5c-7ab1-4278-b674-cdfb975d80c2" providerId="ADAL" clId="{8452DA6C-92BA-4738-B857-1F0737F3F657}" dt="2018-07-04T13:21:25.640" v="343"/>
          <ac:grpSpMkLst>
            <pc:docMk/>
            <pc:sldMk cId="1626969115" sldId="353"/>
            <ac:grpSpMk id="1240" creationId="{D4D6940F-3FF9-4D94-92E8-152C2619AB35}"/>
          </ac:grpSpMkLst>
        </pc:grpChg>
        <pc:grpChg chg="add del mod">
          <ac:chgData name="Hersov, Savannah R" userId="2b7b7f5c-7ab1-4278-b674-cdfb975d80c2" providerId="ADAL" clId="{8452DA6C-92BA-4738-B857-1F0737F3F657}" dt="2018-07-04T13:24:20.095" v="363" actId="478"/>
          <ac:grpSpMkLst>
            <pc:docMk/>
            <pc:sldMk cId="1626969115" sldId="353"/>
            <ac:grpSpMk id="1244" creationId="{C73B42A3-2A0C-462B-8BAF-79BC48865068}"/>
          </ac:grpSpMkLst>
        </pc:grpChg>
        <pc:grpChg chg="mod">
          <ac:chgData name="Hersov, Savannah R" userId="2b7b7f5c-7ab1-4278-b674-cdfb975d80c2" providerId="ADAL" clId="{8452DA6C-92BA-4738-B857-1F0737F3F657}" dt="2018-07-04T13:21:25.640" v="343"/>
          <ac:grpSpMkLst>
            <pc:docMk/>
            <pc:sldMk cId="1626969115" sldId="353"/>
            <ac:grpSpMk id="1246" creationId="{99014897-38C8-412D-856B-87FA8CEF7AFB}"/>
          </ac:grpSpMkLst>
        </pc:grpChg>
        <pc:grpChg chg="add del mod">
          <ac:chgData name="Hersov, Savannah R" userId="2b7b7f5c-7ab1-4278-b674-cdfb975d80c2" providerId="ADAL" clId="{8452DA6C-92BA-4738-B857-1F0737F3F657}" dt="2018-07-04T13:24:15.974" v="360" actId="478"/>
          <ac:grpSpMkLst>
            <pc:docMk/>
            <pc:sldMk cId="1626969115" sldId="353"/>
            <ac:grpSpMk id="1250" creationId="{2830D832-EC3C-4F49-80D7-A388F0ACC985}"/>
          </ac:grpSpMkLst>
        </pc:grpChg>
        <pc:grpChg chg="mod">
          <ac:chgData name="Hersov, Savannah R" userId="2b7b7f5c-7ab1-4278-b674-cdfb975d80c2" providerId="ADAL" clId="{8452DA6C-92BA-4738-B857-1F0737F3F657}" dt="2018-07-04T13:21:25.640" v="343"/>
          <ac:grpSpMkLst>
            <pc:docMk/>
            <pc:sldMk cId="1626969115" sldId="353"/>
            <ac:grpSpMk id="1252" creationId="{48FD43CD-DCDF-40BF-BFF3-8B3C69745633}"/>
          </ac:grpSpMkLst>
        </pc:grpChg>
        <pc:grpChg chg="add del mod">
          <ac:chgData name="Hersov, Savannah R" userId="2b7b7f5c-7ab1-4278-b674-cdfb975d80c2" providerId="ADAL" clId="{8452DA6C-92BA-4738-B857-1F0737F3F657}" dt="2018-07-04T13:24:15.974" v="360" actId="478"/>
          <ac:grpSpMkLst>
            <pc:docMk/>
            <pc:sldMk cId="1626969115" sldId="353"/>
            <ac:grpSpMk id="1256" creationId="{7DF8D665-277B-468D-97C9-DFC57A64E309}"/>
          </ac:grpSpMkLst>
        </pc:grpChg>
        <pc:grpChg chg="mod">
          <ac:chgData name="Hersov, Savannah R" userId="2b7b7f5c-7ab1-4278-b674-cdfb975d80c2" providerId="ADAL" clId="{8452DA6C-92BA-4738-B857-1F0737F3F657}" dt="2018-07-04T13:21:25.640" v="343"/>
          <ac:grpSpMkLst>
            <pc:docMk/>
            <pc:sldMk cId="1626969115" sldId="353"/>
            <ac:grpSpMk id="1258" creationId="{B2E387B3-73D1-4298-8257-89F848DD93A6}"/>
          </ac:grpSpMkLst>
        </pc:grpChg>
        <pc:grpChg chg="add mod">
          <ac:chgData name="Hersov, Savannah R" userId="2b7b7f5c-7ab1-4278-b674-cdfb975d80c2" providerId="ADAL" clId="{8452DA6C-92BA-4738-B857-1F0737F3F657}" dt="2018-07-04T13:21:45.302" v="345"/>
          <ac:grpSpMkLst>
            <pc:docMk/>
            <pc:sldMk cId="1626969115" sldId="353"/>
            <ac:grpSpMk id="1262" creationId="{5E2B8D00-8ACF-41C7-931A-DD1D4D44D6BA}"/>
          </ac:grpSpMkLst>
        </pc:grpChg>
        <pc:grpChg chg="mod">
          <ac:chgData name="Hersov, Savannah R" userId="2b7b7f5c-7ab1-4278-b674-cdfb975d80c2" providerId="ADAL" clId="{8452DA6C-92BA-4738-B857-1F0737F3F657}" dt="2018-07-04T13:21:45.302" v="345"/>
          <ac:grpSpMkLst>
            <pc:docMk/>
            <pc:sldMk cId="1626969115" sldId="353"/>
            <ac:grpSpMk id="1264" creationId="{81948F17-F52A-4876-8BC2-66A4320F94F7}"/>
          </ac:grpSpMkLst>
        </pc:grpChg>
        <pc:grpChg chg="add del mod">
          <ac:chgData name="Hersov, Savannah R" userId="2b7b7f5c-7ab1-4278-b674-cdfb975d80c2" providerId="ADAL" clId="{8452DA6C-92BA-4738-B857-1F0737F3F657}" dt="2018-07-04T13:24:21.143" v="366" actId="478"/>
          <ac:grpSpMkLst>
            <pc:docMk/>
            <pc:sldMk cId="1626969115" sldId="353"/>
            <ac:grpSpMk id="1268" creationId="{D1761F06-99C3-4F36-B660-3D673A898B9A}"/>
          </ac:grpSpMkLst>
        </pc:grpChg>
        <pc:grpChg chg="mod">
          <ac:chgData name="Hersov, Savannah R" userId="2b7b7f5c-7ab1-4278-b674-cdfb975d80c2" providerId="ADAL" clId="{8452DA6C-92BA-4738-B857-1F0737F3F657}" dt="2018-07-04T13:21:49.923" v="346"/>
          <ac:grpSpMkLst>
            <pc:docMk/>
            <pc:sldMk cId="1626969115" sldId="353"/>
            <ac:grpSpMk id="1270" creationId="{45894614-D4A6-4186-A311-6C8FC8E0D595}"/>
          </ac:grpSpMkLst>
        </pc:grpChg>
        <pc:grpChg chg="add del mod">
          <ac:chgData name="Hersov, Savannah R" userId="2b7b7f5c-7ab1-4278-b674-cdfb975d80c2" providerId="ADAL" clId="{8452DA6C-92BA-4738-B857-1F0737F3F657}" dt="2018-07-04T13:24:18.083" v="361" actId="478"/>
          <ac:grpSpMkLst>
            <pc:docMk/>
            <pc:sldMk cId="1626969115" sldId="353"/>
            <ac:grpSpMk id="1274" creationId="{A148D997-7282-4DCA-8141-A7B785B471DA}"/>
          </ac:grpSpMkLst>
        </pc:grpChg>
        <pc:grpChg chg="mod">
          <ac:chgData name="Hersov, Savannah R" userId="2b7b7f5c-7ab1-4278-b674-cdfb975d80c2" providerId="ADAL" clId="{8452DA6C-92BA-4738-B857-1F0737F3F657}" dt="2018-07-04T13:22:19.778" v="349"/>
          <ac:grpSpMkLst>
            <pc:docMk/>
            <pc:sldMk cId="1626969115" sldId="353"/>
            <ac:grpSpMk id="1276" creationId="{F07777C2-68E4-497A-8205-EF53A21440F5}"/>
          </ac:grpSpMkLst>
        </pc:grpChg>
        <pc:grpChg chg="add del mod">
          <ac:chgData name="Hersov, Savannah R" userId="2b7b7f5c-7ab1-4278-b674-cdfb975d80c2" providerId="ADAL" clId="{8452DA6C-92BA-4738-B857-1F0737F3F657}" dt="2018-07-04T13:24:18.083" v="361" actId="478"/>
          <ac:grpSpMkLst>
            <pc:docMk/>
            <pc:sldMk cId="1626969115" sldId="353"/>
            <ac:grpSpMk id="1280" creationId="{D353C352-DD30-4749-A2BD-B018119F3B8F}"/>
          </ac:grpSpMkLst>
        </pc:grpChg>
        <pc:grpChg chg="mod">
          <ac:chgData name="Hersov, Savannah R" userId="2b7b7f5c-7ab1-4278-b674-cdfb975d80c2" providerId="ADAL" clId="{8452DA6C-92BA-4738-B857-1F0737F3F657}" dt="2018-07-04T13:22:19.778" v="349"/>
          <ac:grpSpMkLst>
            <pc:docMk/>
            <pc:sldMk cId="1626969115" sldId="353"/>
            <ac:grpSpMk id="1282" creationId="{94BC29AF-F9BB-4575-8B91-629AAF523AF7}"/>
          </ac:grpSpMkLst>
        </pc:grpChg>
        <pc:grpChg chg="add del mod">
          <ac:chgData name="Hersov, Savannah R" userId="2b7b7f5c-7ab1-4278-b674-cdfb975d80c2" providerId="ADAL" clId="{8452DA6C-92BA-4738-B857-1F0737F3F657}" dt="2018-07-04T13:24:18.083" v="361" actId="478"/>
          <ac:grpSpMkLst>
            <pc:docMk/>
            <pc:sldMk cId="1626969115" sldId="353"/>
            <ac:grpSpMk id="1286" creationId="{359D2DCA-E209-4C6C-982C-52A2C2C20417}"/>
          </ac:grpSpMkLst>
        </pc:grpChg>
        <pc:grpChg chg="mod">
          <ac:chgData name="Hersov, Savannah R" userId="2b7b7f5c-7ab1-4278-b674-cdfb975d80c2" providerId="ADAL" clId="{8452DA6C-92BA-4738-B857-1F0737F3F657}" dt="2018-07-04T13:22:19.778" v="349"/>
          <ac:grpSpMkLst>
            <pc:docMk/>
            <pc:sldMk cId="1626969115" sldId="353"/>
            <ac:grpSpMk id="1288" creationId="{2405080C-BE45-4DC1-A4D9-D3F2D50E560B}"/>
          </ac:grpSpMkLst>
        </pc:grpChg>
        <pc:grpChg chg="add del mod">
          <ac:chgData name="Hersov, Savannah R" userId="2b7b7f5c-7ab1-4278-b674-cdfb975d80c2" providerId="ADAL" clId="{8452DA6C-92BA-4738-B857-1F0737F3F657}" dt="2018-07-04T13:24:19.378" v="362" actId="478"/>
          <ac:grpSpMkLst>
            <pc:docMk/>
            <pc:sldMk cId="1626969115" sldId="353"/>
            <ac:grpSpMk id="1292" creationId="{E2B07720-3C0C-4665-8061-3926F7B05AA3}"/>
          </ac:grpSpMkLst>
        </pc:grpChg>
        <pc:grpChg chg="mod">
          <ac:chgData name="Hersov, Savannah R" userId="2b7b7f5c-7ab1-4278-b674-cdfb975d80c2" providerId="ADAL" clId="{8452DA6C-92BA-4738-B857-1F0737F3F657}" dt="2018-07-04T13:22:19.778" v="349"/>
          <ac:grpSpMkLst>
            <pc:docMk/>
            <pc:sldMk cId="1626969115" sldId="353"/>
            <ac:grpSpMk id="1294" creationId="{F399C10D-CD9E-4AAB-A6E4-8FEF9ADF96F8}"/>
          </ac:grpSpMkLst>
        </pc:grpChg>
        <pc:grpChg chg="add del mod">
          <ac:chgData name="Hersov, Savannah R" userId="2b7b7f5c-7ab1-4278-b674-cdfb975d80c2" providerId="ADAL" clId="{8452DA6C-92BA-4738-B857-1F0737F3F657}" dt="2018-07-04T13:24:20.738" v="365" actId="478"/>
          <ac:grpSpMkLst>
            <pc:docMk/>
            <pc:sldMk cId="1626969115" sldId="353"/>
            <ac:grpSpMk id="1298" creationId="{4F65E3A2-0361-4522-AFA9-14832B4C0950}"/>
          </ac:grpSpMkLst>
        </pc:grpChg>
        <pc:grpChg chg="mod">
          <ac:chgData name="Hersov, Savannah R" userId="2b7b7f5c-7ab1-4278-b674-cdfb975d80c2" providerId="ADAL" clId="{8452DA6C-92BA-4738-B857-1F0737F3F657}" dt="2018-07-04T13:22:57.533" v="351"/>
          <ac:grpSpMkLst>
            <pc:docMk/>
            <pc:sldMk cId="1626969115" sldId="353"/>
            <ac:grpSpMk id="1300" creationId="{0592ABD0-C55C-4A39-BAD1-319F3262DDC4}"/>
          </ac:grpSpMkLst>
        </pc:grpChg>
        <pc:grpChg chg="add del mod">
          <ac:chgData name="Hersov, Savannah R" userId="2b7b7f5c-7ab1-4278-b674-cdfb975d80c2" providerId="ADAL" clId="{8452DA6C-92BA-4738-B857-1F0737F3F657}" dt="2018-07-04T13:23:38.418" v="355" actId="478"/>
          <ac:grpSpMkLst>
            <pc:docMk/>
            <pc:sldMk cId="1626969115" sldId="353"/>
            <ac:grpSpMk id="1304" creationId="{1A2A4608-C757-4FC5-BFD8-B41DBE5434C6}"/>
          </ac:grpSpMkLst>
        </pc:grpChg>
        <pc:grpChg chg="mod">
          <ac:chgData name="Hersov, Savannah R" userId="2b7b7f5c-7ab1-4278-b674-cdfb975d80c2" providerId="ADAL" clId="{8452DA6C-92BA-4738-B857-1F0737F3F657}" dt="2018-07-04T13:23:20.469" v="353"/>
          <ac:grpSpMkLst>
            <pc:docMk/>
            <pc:sldMk cId="1626969115" sldId="353"/>
            <ac:grpSpMk id="1306" creationId="{3040F9D9-CB5B-40DE-B1B1-8023D2DB4020}"/>
          </ac:grpSpMkLst>
        </pc:grpChg>
        <pc:grpChg chg="add mod">
          <ac:chgData name="Hersov, Savannah R" userId="2b7b7f5c-7ab1-4278-b674-cdfb975d80c2" providerId="ADAL" clId="{8452DA6C-92BA-4738-B857-1F0737F3F657}" dt="2018-07-04T13:24:37.350" v="367"/>
          <ac:grpSpMkLst>
            <pc:docMk/>
            <pc:sldMk cId="1626969115" sldId="353"/>
            <ac:grpSpMk id="1310" creationId="{78E6D33F-AE20-4F4B-974A-07EDB19E8058}"/>
          </ac:grpSpMkLst>
        </pc:grpChg>
        <pc:grpChg chg="mod">
          <ac:chgData name="Hersov, Savannah R" userId="2b7b7f5c-7ab1-4278-b674-cdfb975d80c2" providerId="ADAL" clId="{8452DA6C-92BA-4738-B857-1F0737F3F657}" dt="2018-07-04T13:24:37.350" v="367"/>
          <ac:grpSpMkLst>
            <pc:docMk/>
            <pc:sldMk cId="1626969115" sldId="353"/>
            <ac:grpSpMk id="1312" creationId="{6C082E26-F484-4534-8B84-6703E97425F9}"/>
          </ac:grpSpMkLst>
        </pc:grpChg>
        <pc:grpChg chg="add mod">
          <ac:chgData name="Hersov, Savannah R" userId="2b7b7f5c-7ab1-4278-b674-cdfb975d80c2" providerId="ADAL" clId="{8452DA6C-92BA-4738-B857-1F0737F3F657}" dt="2018-07-04T13:24:37.350" v="367"/>
          <ac:grpSpMkLst>
            <pc:docMk/>
            <pc:sldMk cId="1626969115" sldId="353"/>
            <ac:grpSpMk id="1316" creationId="{3A57237C-ECA9-4D98-8BDB-B406CBEF9A41}"/>
          </ac:grpSpMkLst>
        </pc:grpChg>
        <pc:grpChg chg="mod">
          <ac:chgData name="Hersov, Savannah R" userId="2b7b7f5c-7ab1-4278-b674-cdfb975d80c2" providerId="ADAL" clId="{8452DA6C-92BA-4738-B857-1F0737F3F657}" dt="2018-07-04T13:24:37.350" v="367"/>
          <ac:grpSpMkLst>
            <pc:docMk/>
            <pc:sldMk cId="1626969115" sldId="353"/>
            <ac:grpSpMk id="1318" creationId="{08CC98DB-121B-4299-A081-0F6A02C8A0AA}"/>
          </ac:grpSpMkLst>
        </pc:grpChg>
        <pc:grpChg chg="add mod">
          <ac:chgData name="Hersov, Savannah R" userId="2b7b7f5c-7ab1-4278-b674-cdfb975d80c2" providerId="ADAL" clId="{8452DA6C-92BA-4738-B857-1F0737F3F657}" dt="2018-07-04T13:24:37.350" v="367"/>
          <ac:grpSpMkLst>
            <pc:docMk/>
            <pc:sldMk cId="1626969115" sldId="353"/>
            <ac:grpSpMk id="1322" creationId="{C68F6A3F-09F7-415B-BBB1-F5C62F9AFA83}"/>
          </ac:grpSpMkLst>
        </pc:grpChg>
        <pc:grpChg chg="mod">
          <ac:chgData name="Hersov, Savannah R" userId="2b7b7f5c-7ab1-4278-b674-cdfb975d80c2" providerId="ADAL" clId="{8452DA6C-92BA-4738-B857-1F0737F3F657}" dt="2018-07-04T13:24:37.350" v="367"/>
          <ac:grpSpMkLst>
            <pc:docMk/>
            <pc:sldMk cId="1626969115" sldId="353"/>
            <ac:grpSpMk id="1324" creationId="{9826D467-D039-4841-B35C-D49F54B55099}"/>
          </ac:grpSpMkLst>
        </pc:grpChg>
        <pc:grpChg chg="add mod">
          <ac:chgData name="Hersov, Savannah R" userId="2b7b7f5c-7ab1-4278-b674-cdfb975d80c2" providerId="ADAL" clId="{8452DA6C-92BA-4738-B857-1F0737F3F657}" dt="2018-07-04T13:24:37.350" v="367"/>
          <ac:grpSpMkLst>
            <pc:docMk/>
            <pc:sldMk cId="1626969115" sldId="353"/>
            <ac:grpSpMk id="1328" creationId="{55478277-9ACD-442D-91DA-75C4345BC79F}"/>
          </ac:grpSpMkLst>
        </pc:grpChg>
        <pc:grpChg chg="mod">
          <ac:chgData name="Hersov, Savannah R" userId="2b7b7f5c-7ab1-4278-b674-cdfb975d80c2" providerId="ADAL" clId="{8452DA6C-92BA-4738-B857-1F0737F3F657}" dt="2018-07-04T13:24:37.350" v="367"/>
          <ac:grpSpMkLst>
            <pc:docMk/>
            <pc:sldMk cId="1626969115" sldId="353"/>
            <ac:grpSpMk id="1330" creationId="{9E507CDC-C80E-4A6B-865B-914E090DDF19}"/>
          </ac:grpSpMkLst>
        </pc:grpChg>
        <pc:grpChg chg="add mod">
          <ac:chgData name="Hersov, Savannah R" userId="2b7b7f5c-7ab1-4278-b674-cdfb975d80c2" providerId="ADAL" clId="{8452DA6C-92BA-4738-B857-1F0737F3F657}" dt="2018-07-04T13:24:37.350" v="367"/>
          <ac:grpSpMkLst>
            <pc:docMk/>
            <pc:sldMk cId="1626969115" sldId="353"/>
            <ac:grpSpMk id="1334" creationId="{2BA8FF19-8CA8-490C-94CE-584446554B95}"/>
          </ac:grpSpMkLst>
        </pc:grpChg>
        <pc:grpChg chg="mod">
          <ac:chgData name="Hersov, Savannah R" userId="2b7b7f5c-7ab1-4278-b674-cdfb975d80c2" providerId="ADAL" clId="{8452DA6C-92BA-4738-B857-1F0737F3F657}" dt="2018-07-04T13:24:37.350" v="367"/>
          <ac:grpSpMkLst>
            <pc:docMk/>
            <pc:sldMk cId="1626969115" sldId="353"/>
            <ac:grpSpMk id="1336" creationId="{36113ABA-1BF3-4A42-B44D-9345344CD56E}"/>
          </ac:grpSpMkLst>
        </pc:grpChg>
        <pc:grpChg chg="add mod">
          <ac:chgData name="Hersov, Savannah R" userId="2b7b7f5c-7ab1-4278-b674-cdfb975d80c2" providerId="ADAL" clId="{8452DA6C-92BA-4738-B857-1F0737F3F657}" dt="2018-07-04T13:24:37.350" v="367"/>
          <ac:grpSpMkLst>
            <pc:docMk/>
            <pc:sldMk cId="1626969115" sldId="353"/>
            <ac:grpSpMk id="1340" creationId="{2D1B6D17-892A-41C5-8DDD-6B33C7372D82}"/>
          </ac:grpSpMkLst>
        </pc:grpChg>
        <pc:grpChg chg="mod">
          <ac:chgData name="Hersov, Savannah R" userId="2b7b7f5c-7ab1-4278-b674-cdfb975d80c2" providerId="ADAL" clId="{8452DA6C-92BA-4738-B857-1F0737F3F657}" dt="2018-07-04T13:24:37.350" v="367"/>
          <ac:grpSpMkLst>
            <pc:docMk/>
            <pc:sldMk cId="1626969115" sldId="353"/>
            <ac:grpSpMk id="1342" creationId="{520B54C1-1FA5-4796-AC76-E6EB5D4AAB31}"/>
          </ac:grpSpMkLst>
        </pc:grpChg>
        <pc:grpChg chg="add mod">
          <ac:chgData name="Hersov, Savannah R" userId="2b7b7f5c-7ab1-4278-b674-cdfb975d80c2" providerId="ADAL" clId="{8452DA6C-92BA-4738-B857-1F0737F3F657}" dt="2018-07-04T13:24:40.913" v="368"/>
          <ac:grpSpMkLst>
            <pc:docMk/>
            <pc:sldMk cId="1626969115" sldId="353"/>
            <ac:grpSpMk id="1346" creationId="{80F37533-887C-468F-B84B-F9F4D98A0D1C}"/>
          </ac:grpSpMkLst>
        </pc:grpChg>
        <pc:grpChg chg="mod">
          <ac:chgData name="Hersov, Savannah R" userId="2b7b7f5c-7ab1-4278-b674-cdfb975d80c2" providerId="ADAL" clId="{8452DA6C-92BA-4738-B857-1F0737F3F657}" dt="2018-07-04T13:24:40.913" v="368"/>
          <ac:grpSpMkLst>
            <pc:docMk/>
            <pc:sldMk cId="1626969115" sldId="353"/>
            <ac:grpSpMk id="1348" creationId="{18BB20E2-8EDF-45D1-B531-B797FFD4A566}"/>
          </ac:grpSpMkLst>
        </pc:grpChg>
        <pc:grpChg chg="add mod">
          <ac:chgData name="Hersov, Savannah R" userId="2b7b7f5c-7ab1-4278-b674-cdfb975d80c2" providerId="ADAL" clId="{8452DA6C-92BA-4738-B857-1F0737F3F657}" dt="2018-07-04T13:24:40.913" v="368"/>
          <ac:grpSpMkLst>
            <pc:docMk/>
            <pc:sldMk cId="1626969115" sldId="353"/>
            <ac:grpSpMk id="1352" creationId="{EEBB1438-3F75-479A-8749-88C142D2B14F}"/>
          </ac:grpSpMkLst>
        </pc:grpChg>
        <pc:grpChg chg="mod">
          <ac:chgData name="Hersov, Savannah R" userId="2b7b7f5c-7ab1-4278-b674-cdfb975d80c2" providerId="ADAL" clId="{8452DA6C-92BA-4738-B857-1F0737F3F657}" dt="2018-07-04T13:24:40.913" v="368"/>
          <ac:grpSpMkLst>
            <pc:docMk/>
            <pc:sldMk cId="1626969115" sldId="353"/>
            <ac:grpSpMk id="1354" creationId="{A90AEA3D-6994-46FE-AA04-A96FDDC20992}"/>
          </ac:grpSpMkLst>
        </pc:grpChg>
        <pc:grpChg chg="add mod">
          <ac:chgData name="Hersov, Savannah R" userId="2b7b7f5c-7ab1-4278-b674-cdfb975d80c2" providerId="ADAL" clId="{8452DA6C-92BA-4738-B857-1F0737F3F657}" dt="2018-07-04T13:24:40.913" v="368"/>
          <ac:grpSpMkLst>
            <pc:docMk/>
            <pc:sldMk cId="1626969115" sldId="353"/>
            <ac:grpSpMk id="1358" creationId="{E256B606-B245-4497-8E9C-15F0FB6285BD}"/>
          </ac:grpSpMkLst>
        </pc:grpChg>
        <pc:grpChg chg="mod">
          <ac:chgData name="Hersov, Savannah R" userId="2b7b7f5c-7ab1-4278-b674-cdfb975d80c2" providerId="ADAL" clId="{8452DA6C-92BA-4738-B857-1F0737F3F657}" dt="2018-07-04T13:24:40.913" v="368"/>
          <ac:grpSpMkLst>
            <pc:docMk/>
            <pc:sldMk cId="1626969115" sldId="353"/>
            <ac:grpSpMk id="1360" creationId="{30CD16E1-E584-4909-A0F9-053CBC09D9C2}"/>
          </ac:grpSpMkLst>
        </pc:grpChg>
        <pc:grpChg chg="add mod">
          <ac:chgData name="Hersov, Savannah R" userId="2b7b7f5c-7ab1-4278-b674-cdfb975d80c2" providerId="ADAL" clId="{8452DA6C-92BA-4738-B857-1F0737F3F657}" dt="2018-07-04T13:24:40.913" v="368"/>
          <ac:grpSpMkLst>
            <pc:docMk/>
            <pc:sldMk cId="1626969115" sldId="353"/>
            <ac:grpSpMk id="1364" creationId="{F5D49331-F7F7-45D2-9752-BBCCCB33FF29}"/>
          </ac:grpSpMkLst>
        </pc:grpChg>
        <pc:grpChg chg="mod">
          <ac:chgData name="Hersov, Savannah R" userId="2b7b7f5c-7ab1-4278-b674-cdfb975d80c2" providerId="ADAL" clId="{8452DA6C-92BA-4738-B857-1F0737F3F657}" dt="2018-07-04T13:24:40.913" v="368"/>
          <ac:grpSpMkLst>
            <pc:docMk/>
            <pc:sldMk cId="1626969115" sldId="353"/>
            <ac:grpSpMk id="1366" creationId="{813BF2F4-195D-48B7-A1AC-250B647731A4}"/>
          </ac:grpSpMkLst>
        </pc:grpChg>
        <pc:grpChg chg="add mod">
          <ac:chgData name="Hersov, Savannah R" userId="2b7b7f5c-7ab1-4278-b674-cdfb975d80c2" providerId="ADAL" clId="{8452DA6C-92BA-4738-B857-1F0737F3F657}" dt="2018-07-04T13:24:40.913" v="368"/>
          <ac:grpSpMkLst>
            <pc:docMk/>
            <pc:sldMk cId="1626969115" sldId="353"/>
            <ac:grpSpMk id="1370" creationId="{45BC0E7B-73F2-4D3E-8674-DA18A2E0ADB9}"/>
          </ac:grpSpMkLst>
        </pc:grpChg>
        <pc:grpChg chg="mod">
          <ac:chgData name="Hersov, Savannah R" userId="2b7b7f5c-7ab1-4278-b674-cdfb975d80c2" providerId="ADAL" clId="{8452DA6C-92BA-4738-B857-1F0737F3F657}" dt="2018-07-04T13:24:40.913" v="368"/>
          <ac:grpSpMkLst>
            <pc:docMk/>
            <pc:sldMk cId="1626969115" sldId="353"/>
            <ac:grpSpMk id="1372" creationId="{EAC79F70-7890-428C-8CFC-ABA5AAE831C4}"/>
          </ac:grpSpMkLst>
        </pc:grpChg>
        <pc:grpChg chg="add del mod">
          <ac:chgData name="Hersov, Savannah R" userId="2b7b7f5c-7ab1-4278-b674-cdfb975d80c2" providerId="ADAL" clId="{8452DA6C-92BA-4738-B857-1F0737F3F657}" dt="2018-07-04T13:25:14.249" v="371" actId="478"/>
          <ac:grpSpMkLst>
            <pc:docMk/>
            <pc:sldMk cId="1626969115" sldId="353"/>
            <ac:grpSpMk id="1376" creationId="{C483138B-F72A-40FD-B525-25D6288EE2CC}"/>
          </ac:grpSpMkLst>
        </pc:grpChg>
        <pc:grpChg chg="mod">
          <ac:chgData name="Hersov, Savannah R" userId="2b7b7f5c-7ab1-4278-b674-cdfb975d80c2" providerId="ADAL" clId="{8452DA6C-92BA-4738-B857-1F0737F3F657}" dt="2018-07-04T13:24:40.913" v="368"/>
          <ac:grpSpMkLst>
            <pc:docMk/>
            <pc:sldMk cId="1626969115" sldId="353"/>
            <ac:grpSpMk id="1378" creationId="{791E83FD-E1FD-4490-8437-AB9B8465B741}"/>
          </ac:grpSpMkLst>
        </pc:grpChg>
        <pc:grpChg chg="add mod">
          <ac:chgData name="Hersov, Savannah R" userId="2b7b7f5c-7ab1-4278-b674-cdfb975d80c2" providerId="ADAL" clId="{8452DA6C-92BA-4738-B857-1F0737F3F657}" dt="2018-07-04T13:25:04.016" v="369"/>
          <ac:grpSpMkLst>
            <pc:docMk/>
            <pc:sldMk cId="1626969115" sldId="353"/>
            <ac:grpSpMk id="1382" creationId="{675E2268-1138-4C42-85C0-98CD97C8E193}"/>
          </ac:grpSpMkLst>
        </pc:grpChg>
        <pc:grpChg chg="mod">
          <ac:chgData name="Hersov, Savannah R" userId="2b7b7f5c-7ab1-4278-b674-cdfb975d80c2" providerId="ADAL" clId="{8452DA6C-92BA-4738-B857-1F0737F3F657}" dt="2018-07-04T13:25:04.016" v="369"/>
          <ac:grpSpMkLst>
            <pc:docMk/>
            <pc:sldMk cId="1626969115" sldId="353"/>
            <ac:grpSpMk id="1384" creationId="{9D453A98-5E3F-4D7F-AE78-C58A55494873}"/>
          </ac:grpSpMkLst>
        </pc:grpChg>
        <pc:grpChg chg="add mod">
          <ac:chgData name="Hersov, Savannah R" userId="2b7b7f5c-7ab1-4278-b674-cdfb975d80c2" providerId="ADAL" clId="{8452DA6C-92BA-4738-B857-1F0737F3F657}" dt="2018-07-04T13:25:04.016" v="369"/>
          <ac:grpSpMkLst>
            <pc:docMk/>
            <pc:sldMk cId="1626969115" sldId="353"/>
            <ac:grpSpMk id="1388" creationId="{7252AA59-3B45-4086-A0A3-7173FA074995}"/>
          </ac:grpSpMkLst>
        </pc:grpChg>
        <pc:grpChg chg="mod">
          <ac:chgData name="Hersov, Savannah R" userId="2b7b7f5c-7ab1-4278-b674-cdfb975d80c2" providerId="ADAL" clId="{8452DA6C-92BA-4738-B857-1F0737F3F657}" dt="2018-07-04T13:25:04.016" v="369"/>
          <ac:grpSpMkLst>
            <pc:docMk/>
            <pc:sldMk cId="1626969115" sldId="353"/>
            <ac:grpSpMk id="1390" creationId="{4B2ABF29-5F42-4B43-9DBF-09B96DB1904F}"/>
          </ac:grpSpMkLst>
        </pc:grpChg>
        <pc:grpChg chg="add mod">
          <ac:chgData name="Hersov, Savannah R" userId="2b7b7f5c-7ab1-4278-b674-cdfb975d80c2" providerId="ADAL" clId="{8452DA6C-92BA-4738-B857-1F0737F3F657}" dt="2018-07-04T13:25:04.016" v="369"/>
          <ac:grpSpMkLst>
            <pc:docMk/>
            <pc:sldMk cId="1626969115" sldId="353"/>
            <ac:grpSpMk id="1394" creationId="{433FF19F-3DB2-483E-92DE-FCEE19549572}"/>
          </ac:grpSpMkLst>
        </pc:grpChg>
        <pc:grpChg chg="mod">
          <ac:chgData name="Hersov, Savannah R" userId="2b7b7f5c-7ab1-4278-b674-cdfb975d80c2" providerId="ADAL" clId="{8452DA6C-92BA-4738-B857-1F0737F3F657}" dt="2018-07-04T13:25:04.016" v="369"/>
          <ac:grpSpMkLst>
            <pc:docMk/>
            <pc:sldMk cId="1626969115" sldId="353"/>
            <ac:grpSpMk id="1396" creationId="{B1DFA34F-4D85-49F0-922A-721F0FFD6A1A}"/>
          </ac:grpSpMkLst>
        </pc:grpChg>
        <pc:grpChg chg="add mod">
          <ac:chgData name="Hersov, Savannah R" userId="2b7b7f5c-7ab1-4278-b674-cdfb975d80c2" providerId="ADAL" clId="{8452DA6C-92BA-4738-B857-1F0737F3F657}" dt="2018-07-04T13:25:04.016" v="369"/>
          <ac:grpSpMkLst>
            <pc:docMk/>
            <pc:sldMk cId="1626969115" sldId="353"/>
            <ac:grpSpMk id="1400" creationId="{D565EDE3-F51F-4387-ACB2-895F5A448125}"/>
          </ac:grpSpMkLst>
        </pc:grpChg>
        <pc:grpChg chg="mod">
          <ac:chgData name="Hersov, Savannah R" userId="2b7b7f5c-7ab1-4278-b674-cdfb975d80c2" providerId="ADAL" clId="{8452DA6C-92BA-4738-B857-1F0737F3F657}" dt="2018-07-04T13:25:04.016" v="369"/>
          <ac:grpSpMkLst>
            <pc:docMk/>
            <pc:sldMk cId="1626969115" sldId="353"/>
            <ac:grpSpMk id="1402" creationId="{439B1CDA-EF9A-4B2D-81FF-38B183B5136D}"/>
          </ac:grpSpMkLst>
        </pc:grpChg>
        <pc:grpChg chg="add mod">
          <ac:chgData name="Hersov, Savannah R" userId="2b7b7f5c-7ab1-4278-b674-cdfb975d80c2" providerId="ADAL" clId="{8452DA6C-92BA-4738-B857-1F0737F3F657}" dt="2018-07-04T13:25:04.016" v="369"/>
          <ac:grpSpMkLst>
            <pc:docMk/>
            <pc:sldMk cId="1626969115" sldId="353"/>
            <ac:grpSpMk id="1406" creationId="{D0AC59F4-5E67-4BB9-B3BD-8A2A7FA686E3}"/>
          </ac:grpSpMkLst>
        </pc:grpChg>
        <pc:grpChg chg="mod">
          <ac:chgData name="Hersov, Savannah R" userId="2b7b7f5c-7ab1-4278-b674-cdfb975d80c2" providerId="ADAL" clId="{8452DA6C-92BA-4738-B857-1F0737F3F657}" dt="2018-07-04T13:25:04.016" v="369"/>
          <ac:grpSpMkLst>
            <pc:docMk/>
            <pc:sldMk cId="1626969115" sldId="353"/>
            <ac:grpSpMk id="1408" creationId="{271CD346-1752-46FA-B21C-9BD9CD7530A4}"/>
          </ac:grpSpMkLst>
        </pc:grpChg>
        <pc:grpChg chg="add mod">
          <ac:chgData name="Hersov, Savannah R" userId="2b7b7f5c-7ab1-4278-b674-cdfb975d80c2" providerId="ADAL" clId="{8452DA6C-92BA-4738-B857-1F0737F3F657}" dt="2018-07-04T13:25:04.016" v="369"/>
          <ac:grpSpMkLst>
            <pc:docMk/>
            <pc:sldMk cId="1626969115" sldId="353"/>
            <ac:grpSpMk id="1412" creationId="{9AF3FB9B-B440-417B-B209-F2FE1097163C}"/>
          </ac:grpSpMkLst>
        </pc:grpChg>
        <pc:grpChg chg="mod">
          <ac:chgData name="Hersov, Savannah R" userId="2b7b7f5c-7ab1-4278-b674-cdfb975d80c2" providerId="ADAL" clId="{8452DA6C-92BA-4738-B857-1F0737F3F657}" dt="2018-07-04T13:25:04.016" v="369"/>
          <ac:grpSpMkLst>
            <pc:docMk/>
            <pc:sldMk cId="1626969115" sldId="353"/>
            <ac:grpSpMk id="1414" creationId="{548F9F03-3CFD-44B6-B033-392E4039B879}"/>
          </ac:grpSpMkLst>
        </pc:grpChg>
        <pc:grpChg chg="add mod">
          <ac:chgData name="Hersov, Savannah R" userId="2b7b7f5c-7ab1-4278-b674-cdfb975d80c2" providerId="ADAL" clId="{8452DA6C-92BA-4738-B857-1F0737F3F657}" dt="2018-07-04T13:25:09.260" v="370"/>
          <ac:grpSpMkLst>
            <pc:docMk/>
            <pc:sldMk cId="1626969115" sldId="353"/>
            <ac:grpSpMk id="1418" creationId="{A1AFE44F-A98B-483F-91BC-917FE33FBEE9}"/>
          </ac:grpSpMkLst>
        </pc:grpChg>
        <pc:grpChg chg="mod">
          <ac:chgData name="Hersov, Savannah R" userId="2b7b7f5c-7ab1-4278-b674-cdfb975d80c2" providerId="ADAL" clId="{8452DA6C-92BA-4738-B857-1F0737F3F657}" dt="2018-07-04T13:25:09.260" v="370"/>
          <ac:grpSpMkLst>
            <pc:docMk/>
            <pc:sldMk cId="1626969115" sldId="353"/>
            <ac:grpSpMk id="1420" creationId="{CA841877-974F-4911-AD58-29B813C76106}"/>
          </ac:grpSpMkLst>
        </pc:grpChg>
        <pc:grpChg chg="add mod">
          <ac:chgData name="Hersov, Savannah R" userId="2b7b7f5c-7ab1-4278-b674-cdfb975d80c2" providerId="ADAL" clId="{8452DA6C-92BA-4738-B857-1F0737F3F657}" dt="2018-07-04T13:25:09.260" v="370"/>
          <ac:grpSpMkLst>
            <pc:docMk/>
            <pc:sldMk cId="1626969115" sldId="353"/>
            <ac:grpSpMk id="1424" creationId="{56089F0B-E9AB-40B1-A5E1-3367EFEC0141}"/>
          </ac:grpSpMkLst>
        </pc:grpChg>
        <pc:grpChg chg="mod">
          <ac:chgData name="Hersov, Savannah R" userId="2b7b7f5c-7ab1-4278-b674-cdfb975d80c2" providerId="ADAL" clId="{8452DA6C-92BA-4738-B857-1F0737F3F657}" dt="2018-07-04T13:25:09.260" v="370"/>
          <ac:grpSpMkLst>
            <pc:docMk/>
            <pc:sldMk cId="1626969115" sldId="353"/>
            <ac:grpSpMk id="1426" creationId="{BB5923EC-F051-4260-B140-E7AD7429EB59}"/>
          </ac:grpSpMkLst>
        </pc:grpChg>
        <pc:grpChg chg="add mod">
          <ac:chgData name="Hersov, Savannah R" userId="2b7b7f5c-7ab1-4278-b674-cdfb975d80c2" providerId="ADAL" clId="{8452DA6C-92BA-4738-B857-1F0737F3F657}" dt="2018-07-04T13:25:09.260" v="370"/>
          <ac:grpSpMkLst>
            <pc:docMk/>
            <pc:sldMk cId="1626969115" sldId="353"/>
            <ac:grpSpMk id="1430" creationId="{6D34E22B-6CA6-4C65-9ECC-B65FE4FDD95C}"/>
          </ac:grpSpMkLst>
        </pc:grpChg>
        <pc:grpChg chg="mod">
          <ac:chgData name="Hersov, Savannah R" userId="2b7b7f5c-7ab1-4278-b674-cdfb975d80c2" providerId="ADAL" clId="{8452DA6C-92BA-4738-B857-1F0737F3F657}" dt="2018-07-04T13:25:09.260" v="370"/>
          <ac:grpSpMkLst>
            <pc:docMk/>
            <pc:sldMk cId="1626969115" sldId="353"/>
            <ac:grpSpMk id="1432" creationId="{3B5289B8-F73D-403A-9BBF-B94BF4C622A6}"/>
          </ac:grpSpMkLst>
        </pc:grpChg>
        <pc:grpChg chg="add mod">
          <ac:chgData name="Hersov, Savannah R" userId="2b7b7f5c-7ab1-4278-b674-cdfb975d80c2" providerId="ADAL" clId="{8452DA6C-92BA-4738-B857-1F0737F3F657}" dt="2018-07-04T13:25:09.260" v="370"/>
          <ac:grpSpMkLst>
            <pc:docMk/>
            <pc:sldMk cId="1626969115" sldId="353"/>
            <ac:grpSpMk id="1436" creationId="{C032F22E-23E7-4ADA-B0F2-C96EF47545F8}"/>
          </ac:grpSpMkLst>
        </pc:grpChg>
        <pc:grpChg chg="mod">
          <ac:chgData name="Hersov, Savannah R" userId="2b7b7f5c-7ab1-4278-b674-cdfb975d80c2" providerId="ADAL" clId="{8452DA6C-92BA-4738-B857-1F0737F3F657}" dt="2018-07-04T13:25:09.260" v="370"/>
          <ac:grpSpMkLst>
            <pc:docMk/>
            <pc:sldMk cId="1626969115" sldId="353"/>
            <ac:grpSpMk id="1438" creationId="{853A21E5-0AA9-4B66-BC96-B1E015A6D246}"/>
          </ac:grpSpMkLst>
        </pc:grpChg>
        <pc:grpChg chg="add mod">
          <ac:chgData name="Hersov, Savannah R" userId="2b7b7f5c-7ab1-4278-b674-cdfb975d80c2" providerId="ADAL" clId="{8452DA6C-92BA-4738-B857-1F0737F3F657}" dt="2018-07-04T13:25:09.260" v="370"/>
          <ac:grpSpMkLst>
            <pc:docMk/>
            <pc:sldMk cId="1626969115" sldId="353"/>
            <ac:grpSpMk id="1442" creationId="{517D21AF-ADB5-4CF7-886A-747A47EDB0D7}"/>
          </ac:grpSpMkLst>
        </pc:grpChg>
        <pc:grpChg chg="mod">
          <ac:chgData name="Hersov, Savannah R" userId="2b7b7f5c-7ab1-4278-b674-cdfb975d80c2" providerId="ADAL" clId="{8452DA6C-92BA-4738-B857-1F0737F3F657}" dt="2018-07-04T13:25:09.260" v="370"/>
          <ac:grpSpMkLst>
            <pc:docMk/>
            <pc:sldMk cId="1626969115" sldId="353"/>
            <ac:grpSpMk id="1444" creationId="{CA3C928F-6B13-4E9E-90BA-EBBA13940FDA}"/>
          </ac:grpSpMkLst>
        </pc:grpChg>
        <pc:grpChg chg="add mod">
          <ac:chgData name="Hersov, Savannah R" userId="2b7b7f5c-7ab1-4278-b674-cdfb975d80c2" providerId="ADAL" clId="{8452DA6C-92BA-4738-B857-1F0737F3F657}" dt="2018-07-04T13:25:09.260" v="370"/>
          <ac:grpSpMkLst>
            <pc:docMk/>
            <pc:sldMk cId="1626969115" sldId="353"/>
            <ac:grpSpMk id="1448" creationId="{15469D68-2EEB-412A-B3C0-BCBA94C7F3D4}"/>
          </ac:grpSpMkLst>
        </pc:grpChg>
        <pc:grpChg chg="mod">
          <ac:chgData name="Hersov, Savannah R" userId="2b7b7f5c-7ab1-4278-b674-cdfb975d80c2" providerId="ADAL" clId="{8452DA6C-92BA-4738-B857-1F0737F3F657}" dt="2018-07-04T13:25:09.260" v="370"/>
          <ac:grpSpMkLst>
            <pc:docMk/>
            <pc:sldMk cId="1626969115" sldId="353"/>
            <ac:grpSpMk id="1450" creationId="{2063364F-AFA1-4585-92CA-3BF4422DDDE6}"/>
          </ac:grpSpMkLst>
        </pc:grpChg>
      </pc:sldChg>
      <pc:sldChg chg="addSp delSp modSp">
        <pc:chgData name="Hersov, Savannah R" userId="2b7b7f5c-7ab1-4278-b674-cdfb975d80c2" providerId="ADAL" clId="{8452DA6C-92BA-4738-B857-1F0737F3F657}" dt="2018-07-04T13:10:38.514" v="206" actId="14100"/>
        <pc:sldMkLst>
          <pc:docMk/>
          <pc:sldMk cId="695457358" sldId="354"/>
        </pc:sldMkLst>
        <pc:spChg chg="mod">
          <ac:chgData name="Hersov, Savannah R" userId="2b7b7f5c-7ab1-4278-b674-cdfb975d80c2" providerId="ADAL" clId="{8452DA6C-92BA-4738-B857-1F0737F3F657}" dt="2018-07-04T13:10:38.514" v="206" actId="14100"/>
          <ac:spMkLst>
            <pc:docMk/>
            <pc:sldMk cId="695457358" sldId="354"/>
            <ac:spMk id="3" creationId="{954BE1F7-D8C2-41DB-98F0-C278681F79FD}"/>
          </ac:spMkLst>
        </pc:spChg>
        <pc:spChg chg="mod">
          <ac:chgData name="Hersov, Savannah R" userId="2b7b7f5c-7ab1-4278-b674-cdfb975d80c2" providerId="ADAL" clId="{8452DA6C-92BA-4738-B857-1F0737F3F657}" dt="2018-07-04T13:10:38.514" v="206" actId="14100"/>
          <ac:spMkLst>
            <pc:docMk/>
            <pc:sldMk cId="695457358" sldId="354"/>
            <ac:spMk id="10" creationId="{60B76469-E190-433B-A8FC-926B5C1ACEE2}"/>
          </ac:spMkLst>
        </pc:spChg>
        <pc:spChg chg="mod">
          <ac:chgData name="Hersov, Savannah R" userId="2b7b7f5c-7ab1-4278-b674-cdfb975d80c2" providerId="ADAL" clId="{8452DA6C-92BA-4738-B857-1F0737F3F657}" dt="2018-07-04T13:10:20.757" v="202" actId="14100"/>
          <ac:spMkLst>
            <pc:docMk/>
            <pc:sldMk cId="695457358" sldId="354"/>
            <ac:spMk id="445" creationId="{00000000-0000-0000-0000-000000000000}"/>
          </ac:spMkLst>
        </pc:spChg>
        <pc:spChg chg="mod">
          <ac:chgData name="Hersov, Savannah R" userId="2b7b7f5c-7ab1-4278-b674-cdfb975d80c2" providerId="ADAL" clId="{8452DA6C-92BA-4738-B857-1F0737F3F657}" dt="2018-07-04T13:10:38.514" v="206" actId="14100"/>
          <ac:spMkLst>
            <pc:docMk/>
            <pc:sldMk cId="695457358" sldId="354"/>
            <ac:spMk id="589" creationId="{427DA657-0773-467D-8630-3215BB4407B3}"/>
          </ac:spMkLst>
        </pc:spChg>
        <pc:spChg chg="del">
          <ac:chgData name="Hersov, Savannah R" userId="2b7b7f5c-7ab1-4278-b674-cdfb975d80c2" providerId="ADAL" clId="{8452DA6C-92BA-4738-B857-1F0737F3F657}" dt="2018-07-04T12:59:44.917" v="7" actId="478"/>
          <ac:spMkLst>
            <pc:docMk/>
            <pc:sldMk cId="695457358" sldId="354"/>
            <ac:spMk id="590" creationId="{8C84990F-2565-40F7-B065-D9699068C98D}"/>
          </ac:spMkLst>
        </pc:spChg>
        <pc:spChg chg="mod">
          <ac:chgData name="Hersov, Savannah R" userId="2b7b7f5c-7ab1-4278-b674-cdfb975d80c2" providerId="ADAL" clId="{8452DA6C-92BA-4738-B857-1F0737F3F657}" dt="2018-07-04T13:10:38.514" v="206" actId="14100"/>
          <ac:spMkLst>
            <pc:docMk/>
            <pc:sldMk cId="695457358" sldId="354"/>
            <ac:spMk id="591" creationId="{B2231E2F-90BC-4E32-B68E-E283DB351C85}"/>
          </ac:spMkLst>
        </pc:spChg>
        <pc:spChg chg="mod">
          <ac:chgData name="Hersov, Savannah R" userId="2b7b7f5c-7ab1-4278-b674-cdfb975d80c2" providerId="ADAL" clId="{8452DA6C-92BA-4738-B857-1F0737F3F657}" dt="2018-07-04T13:10:38.514" v="206" actId="14100"/>
          <ac:spMkLst>
            <pc:docMk/>
            <pc:sldMk cId="695457358" sldId="354"/>
            <ac:spMk id="592" creationId="{BCDD489A-A54F-4F00-80E3-4B9BC8D2F1EF}"/>
          </ac:spMkLst>
        </pc:spChg>
        <pc:spChg chg="add mod">
          <ac:chgData name="Hersov, Savannah R" userId="2b7b7f5c-7ab1-4278-b674-cdfb975d80c2" providerId="ADAL" clId="{8452DA6C-92BA-4738-B857-1F0737F3F657}" dt="2018-07-04T13:10:38.514" v="206" actId="14100"/>
          <ac:spMkLst>
            <pc:docMk/>
            <pc:sldMk cId="695457358" sldId="354"/>
            <ac:spMk id="593" creationId="{DB2C9998-9D77-46E3-9436-87D32ECEE1F7}"/>
          </ac:spMkLst>
        </pc:spChg>
        <pc:spChg chg="del">
          <ac:chgData name="Hersov, Savannah R" userId="2b7b7f5c-7ab1-4278-b674-cdfb975d80c2" providerId="ADAL" clId="{8452DA6C-92BA-4738-B857-1F0737F3F657}" dt="2018-07-04T13:00:53.623" v="33" actId="478"/>
          <ac:spMkLst>
            <pc:docMk/>
            <pc:sldMk cId="695457358" sldId="354"/>
            <ac:spMk id="594" creationId="{6390B468-6E02-474C-ACD0-3381B9FC93B9}"/>
          </ac:spMkLst>
        </pc:spChg>
        <pc:spChg chg="mod">
          <ac:chgData name="Hersov, Savannah R" userId="2b7b7f5c-7ab1-4278-b674-cdfb975d80c2" providerId="ADAL" clId="{8452DA6C-92BA-4738-B857-1F0737F3F657}" dt="2018-07-04T13:10:38.514" v="206" actId="14100"/>
          <ac:spMkLst>
            <pc:docMk/>
            <pc:sldMk cId="695457358" sldId="354"/>
            <ac:spMk id="595" creationId="{DF59C98A-8D91-4032-8E76-5E1B88D70FD0}"/>
          </ac:spMkLst>
        </pc:spChg>
        <pc:spChg chg="mod">
          <ac:chgData name="Hersov, Savannah R" userId="2b7b7f5c-7ab1-4278-b674-cdfb975d80c2" providerId="ADAL" clId="{8452DA6C-92BA-4738-B857-1F0737F3F657}" dt="2018-07-04T13:10:38.514" v="206" actId="14100"/>
          <ac:spMkLst>
            <pc:docMk/>
            <pc:sldMk cId="695457358" sldId="354"/>
            <ac:spMk id="596" creationId="{0F5A03AF-D60C-4312-BD20-CF415E71EB30}"/>
          </ac:spMkLst>
        </pc:spChg>
        <pc:spChg chg="add mod">
          <ac:chgData name="Hersov, Savannah R" userId="2b7b7f5c-7ab1-4278-b674-cdfb975d80c2" providerId="ADAL" clId="{8452DA6C-92BA-4738-B857-1F0737F3F657}" dt="2018-07-04T13:10:38.514" v="206" actId="14100"/>
          <ac:spMkLst>
            <pc:docMk/>
            <pc:sldMk cId="695457358" sldId="354"/>
            <ac:spMk id="597" creationId="{B32EC688-DC26-4D82-9213-E46222CA85DC}"/>
          </ac:spMkLst>
        </pc:spChg>
        <pc:spChg chg="add mod">
          <ac:chgData name="Hersov, Savannah R" userId="2b7b7f5c-7ab1-4278-b674-cdfb975d80c2" providerId="ADAL" clId="{8452DA6C-92BA-4738-B857-1F0737F3F657}" dt="2018-07-04T13:10:38.514" v="206" actId="14100"/>
          <ac:spMkLst>
            <pc:docMk/>
            <pc:sldMk cId="695457358" sldId="354"/>
            <ac:spMk id="598" creationId="{2E9581FE-3706-4335-9304-891A2DE1FAD2}"/>
          </ac:spMkLst>
        </pc:spChg>
        <pc:spChg chg="add del mod">
          <ac:chgData name="Hersov, Savannah R" userId="2b7b7f5c-7ab1-4278-b674-cdfb975d80c2" providerId="ADAL" clId="{8452DA6C-92BA-4738-B857-1F0737F3F657}" dt="2018-07-04T13:10:20.757" v="202" actId="14100"/>
          <ac:spMkLst>
            <pc:docMk/>
            <pc:sldMk cId="695457358" sldId="354"/>
            <ac:spMk id="599" creationId="{74C371E0-56BF-41B6-B6EB-D3A6CE0D8AC2}"/>
          </ac:spMkLst>
        </pc:spChg>
        <pc:spChg chg="add mod">
          <ac:chgData name="Hersov, Savannah R" userId="2b7b7f5c-7ab1-4278-b674-cdfb975d80c2" providerId="ADAL" clId="{8452DA6C-92BA-4738-B857-1F0737F3F657}" dt="2018-07-04T13:10:20.757" v="202" actId="14100"/>
          <ac:spMkLst>
            <pc:docMk/>
            <pc:sldMk cId="695457358" sldId="354"/>
            <ac:spMk id="600" creationId="{B2B79D4A-6669-4F3B-A0CA-D2876EF5A9DB}"/>
          </ac:spMkLst>
        </pc:spChg>
        <pc:spChg chg="add mod">
          <ac:chgData name="Hersov, Savannah R" userId="2b7b7f5c-7ab1-4278-b674-cdfb975d80c2" providerId="ADAL" clId="{8452DA6C-92BA-4738-B857-1F0737F3F657}" dt="2018-07-04T13:10:20.757" v="202" actId="14100"/>
          <ac:spMkLst>
            <pc:docMk/>
            <pc:sldMk cId="695457358" sldId="354"/>
            <ac:spMk id="601" creationId="{3DD99428-EBC3-40A1-AAF2-E9F07C0A75CB}"/>
          </ac:spMkLst>
        </pc:spChg>
        <pc:spChg chg="add mod">
          <ac:chgData name="Hersov, Savannah R" userId="2b7b7f5c-7ab1-4278-b674-cdfb975d80c2" providerId="ADAL" clId="{8452DA6C-92BA-4738-B857-1F0737F3F657}" dt="2018-07-04T13:10:20.757" v="202" actId="14100"/>
          <ac:spMkLst>
            <pc:docMk/>
            <pc:sldMk cId="695457358" sldId="354"/>
            <ac:spMk id="602" creationId="{AB7C537C-10C3-43BC-855B-69CC10FFE8E0}"/>
          </ac:spMkLst>
        </pc:spChg>
        <pc:spChg chg="add mod">
          <ac:chgData name="Hersov, Savannah R" userId="2b7b7f5c-7ab1-4278-b674-cdfb975d80c2" providerId="ADAL" clId="{8452DA6C-92BA-4738-B857-1F0737F3F657}" dt="2018-07-04T13:10:38.514" v="206" actId="14100"/>
          <ac:spMkLst>
            <pc:docMk/>
            <pc:sldMk cId="695457358" sldId="354"/>
            <ac:spMk id="603" creationId="{5E9DAD8D-691C-42B0-BB2C-E4D034363CCC}"/>
          </ac:spMkLst>
        </pc:spChg>
        <pc:spChg chg="add mod">
          <ac:chgData name="Hersov, Savannah R" userId="2b7b7f5c-7ab1-4278-b674-cdfb975d80c2" providerId="ADAL" clId="{8452DA6C-92BA-4738-B857-1F0737F3F657}" dt="2018-07-04T13:10:38.514" v="206" actId="14100"/>
          <ac:spMkLst>
            <pc:docMk/>
            <pc:sldMk cId="695457358" sldId="354"/>
            <ac:spMk id="604" creationId="{D88D867A-2CF8-4D61-A377-ADAC4B4904A9}"/>
          </ac:spMkLst>
        </pc:spChg>
        <pc:spChg chg="add mod">
          <ac:chgData name="Hersov, Savannah R" userId="2b7b7f5c-7ab1-4278-b674-cdfb975d80c2" providerId="ADAL" clId="{8452DA6C-92BA-4738-B857-1F0737F3F657}" dt="2018-07-04T13:10:38.514" v="206" actId="14100"/>
          <ac:spMkLst>
            <pc:docMk/>
            <pc:sldMk cId="695457358" sldId="354"/>
            <ac:spMk id="605" creationId="{920F9D3C-C3CD-40A4-8B7B-60A688E8C449}"/>
          </ac:spMkLst>
        </pc:spChg>
        <pc:spChg chg="add mod">
          <ac:chgData name="Hersov, Savannah R" userId="2b7b7f5c-7ab1-4278-b674-cdfb975d80c2" providerId="ADAL" clId="{8452DA6C-92BA-4738-B857-1F0737F3F657}" dt="2018-07-04T13:09:14.554" v="198" actId="20577"/>
          <ac:spMkLst>
            <pc:docMk/>
            <pc:sldMk cId="695457358" sldId="354"/>
            <ac:spMk id="606" creationId="{19B81DA7-8C21-4DA5-B73C-037BBA34DE0F}"/>
          </ac:spMkLst>
        </pc:s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492" creationId="{97759DA2-65FA-4BE8-819C-2382BC6EE0D9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498" creationId="{F576C8A2-912A-4CCC-AA8C-5155ACE46D11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504" creationId="{D76077DC-8FF2-4D6C-9128-0BC2C5B2EC53}"/>
          </ac:grpSpMkLst>
        </pc:grpChg>
        <pc:grpChg chg="del">
          <ac:chgData name="Hersov, Savannah R" userId="2b7b7f5c-7ab1-4278-b674-cdfb975d80c2" providerId="ADAL" clId="{8452DA6C-92BA-4738-B857-1F0737F3F657}" dt="2018-07-04T13:02:05.072" v="63" actId="478"/>
          <ac:grpSpMkLst>
            <pc:docMk/>
            <pc:sldMk cId="695457358" sldId="354"/>
            <ac:grpSpMk id="510" creationId="{D06C26D8-A11F-43B8-82A4-246601A1D053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516" creationId="{90AB1ED2-5C0D-4D6A-B694-1E9B0C79E82E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522" creationId="{425D4BE3-54BE-4849-B70C-DCF79C63559A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528" creationId="{44671E3D-0F41-4E8C-8464-FEA13705F70A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534" creationId="{2B19EF70-8B84-479A-880D-4553295AD423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540" creationId="{CC447790-52FA-4825-9EE8-A5216A5FEF51}"/>
          </ac:grpSpMkLst>
        </pc:grpChg>
        <pc:grpChg chg="del">
          <ac:chgData name="Hersov, Savannah R" userId="2b7b7f5c-7ab1-4278-b674-cdfb975d80c2" providerId="ADAL" clId="{8452DA6C-92BA-4738-B857-1F0737F3F657}" dt="2018-07-04T13:02:18.970" v="64" actId="478"/>
          <ac:grpSpMkLst>
            <pc:docMk/>
            <pc:sldMk cId="695457358" sldId="354"/>
            <ac:grpSpMk id="546" creationId="{E5332AFC-26D2-4A5C-8946-48842D12B308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552" creationId="{F31D6CAF-873A-426E-9A1D-76ED268FBCB0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558" creationId="{123F1DF3-85D1-4775-AB09-18FF2B6CF1A6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564" creationId="{B2976F3A-67BC-4286-9281-7505AC5F2F85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570" creationId="{580C4A33-2D06-4AD4-AC92-9089C07E1A02}"/>
          </ac:grpSpMkLst>
        </pc:grpChg>
        <pc:grpChg chg="del">
          <ac:chgData name="Hersov, Savannah R" userId="2b7b7f5c-7ab1-4278-b674-cdfb975d80c2" providerId="ADAL" clId="{8452DA6C-92BA-4738-B857-1F0737F3F657}" dt="2018-07-04T13:02:40.044" v="66" actId="478"/>
          <ac:grpSpMkLst>
            <pc:docMk/>
            <pc:sldMk cId="695457358" sldId="354"/>
            <ac:grpSpMk id="576" creationId="{55B7BD44-1E46-4A4A-8D2B-F7E6122056E0}"/>
          </ac:grpSpMkLst>
        </pc:grpChg>
        <pc:grpChg chg="del">
          <ac:chgData name="Hersov, Savannah R" userId="2b7b7f5c-7ab1-4278-b674-cdfb975d80c2" providerId="ADAL" clId="{8452DA6C-92BA-4738-B857-1F0737F3F657}" dt="2018-07-04T13:02:39.298" v="65" actId="478"/>
          <ac:grpSpMkLst>
            <pc:docMk/>
            <pc:sldMk cId="695457358" sldId="354"/>
            <ac:grpSpMk id="582" creationId="{CD99AD6A-6271-4FBE-A255-A8E916E4B695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058" creationId="{C8B4FCCF-791E-43A4-8BF9-0ED871772FB1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064" creationId="{A8ABAC33-09A6-4478-8688-4D6ADA38E023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070" creationId="{59688BB7-9306-4A45-A14F-CA1DE950DA01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076" creationId="{BDBF43F8-A35D-4BF2-99A1-2656B3324C5F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082" creationId="{196B3C58-10B2-41D4-BC8B-6834245B3224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088" creationId="{3B299D7E-B3D3-484C-B2BF-8628470AA3C9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094" creationId="{60ABAD22-3D9A-45D9-838A-CD03E5460B0B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100" creationId="{247B3CAF-25FE-4F5B-B2FE-FECD82A6BB86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106" creationId="{B0BA9277-19B6-4CC7-AEF3-44392F8423CD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112" creationId="{D7643CEB-5D46-448E-91D0-4EA716A48C80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118" creationId="{7E3721C3-FB12-4AC8-B2CD-5D8F1EE061C0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124" creationId="{CC86B3A3-7678-43BD-9614-0FEA8874A9DA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130" creationId="{0A89B88D-C8E4-4880-90B8-E2A2B47D2D2D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136" creationId="{7B8706C3-65C6-4A04-8089-7595170FA3A3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142" creationId="{79D18B45-7431-4B14-9E35-C61E108DFB7A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148" creationId="{CDC40010-D3A1-4BED-815A-826F7A6402F8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154" creationId="{A54936CE-9065-4A37-97B3-F3C90C67DFF0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160" creationId="{FA01DE5C-DA6B-4411-8CF5-7F6BB5494949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166" creationId="{EA4EB437-4DEA-4F0A-8E54-4D4547D40AC5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172" creationId="{AA236D3A-6EB3-4ACB-9AE8-CA9DAFACD0C1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178" creationId="{0779BFEF-F20D-4C21-B4F5-2495BA7E5BD1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184" creationId="{5F44466D-4811-49F5-BAB5-90FAA39B369D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190" creationId="{582CC7CF-907E-4C96-8147-9B0BEBB0D023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196" creationId="{53CE5493-2A20-4AB7-98D7-CAE1D9822048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202" creationId="{C14F0B1B-FDB1-4559-A407-DAB3D3229948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208" creationId="{4C32BE27-5629-4B51-9081-29C047C02E5D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214" creationId="{AA1EC3C1-A9DB-43D1-80E8-E544B0D1BD1E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220" creationId="{4FC3F106-82E6-43D1-8AB6-E6E07B4550CD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226" creationId="{6E83CD16-0051-49D9-87E1-77497AD80640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232" creationId="{99AA078E-2F60-43A6-B6EC-AA21B00AC067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238" creationId="{F5375DBC-2396-4B33-9730-1D28CBFE0E2D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244" creationId="{52BECAB8-D205-4180-A3F6-066F786CB10C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250" creationId="{83EC0E91-2CC2-4894-A85D-C05D5DE6B477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256" creationId="{48E6F4D3-8B34-406B-912C-CA54E4548BFB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262" creationId="{838A4301-7810-4151-8504-FD71E746FEE8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268" creationId="{0ED12449-2A96-4635-9071-A3FE785CA52B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274" creationId="{7E5ACAB3-3455-4195-948C-AFD72B4A9B2B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280" creationId="{A1BAEC3E-9588-4578-AF11-35ADF47498C1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286" creationId="{8CD7D12C-4D9D-4556-8365-08788FB01941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292" creationId="{36B037E6-181A-4458-9AA5-3ED0C49D32BB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298" creationId="{66A7EB6B-AE44-4904-BCEE-C8699E16FDFC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304" creationId="{397208DE-32B7-4950-B952-2F8C6A94EB78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310" creationId="{AF288902-118F-45E5-BF6C-7CCA36ACBF7D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316" creationId="{7CD1F434-6D2C-429B-813A-AF773CE72B4E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322" creationId="{EB798274-C4B6-4523-80F0-7C0792C13C5B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328" creationId="{203EB43E-436B-4DA3-BE6A-C5FCC13C11CA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334" creationId="{4A88DCC7-C4EB-42C8-B5C1-3FBD56E6F742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340" creationId="{F13BC712-854D-4830-91FA-45AED3282A4C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346" creationId="{8F42D43D-374D-4D4E-BE8B-3744940B3EC7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352" creationId="{84B9C6A8-7773-43B8-A194-6D4B2F1BECED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358" creationId="{3216C802-87F2-4FDF-B08C-CE52641ED608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364" creationId="{08B2DB29-A975-4AA8-A3D4-1812C4360325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370" creationId="{F6E8EB95-89D2-4882-94D3-266863414A0A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376" creationId="{F8C640C6-6D56-425D-B8C3-9DDFEE69AAAB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382" creationId="{A3AE5F0A-A474-493E-8EBD-AC09146CE954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388" creationId="{A3CA79EF-725B-4486-8C2A-2416D00E4B21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394" creationId="{DBAE5E02-F45E-4665-BE36-031D7937DD01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400" creationId="{6E476C73-D244-4467-8F68-115A1EA9DCFA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406" creationId="{F4B19822-7BCE-4E49-95F1-76AC4591F82C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412" creationId="{8CB3EB78-EBCA-466F-A93A-7F6CA7F1BFC9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418" creationId="{1ED2D7CB-0FE2-407C-94B5-7C5D792C2418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424" creationId="{C960C551-71ED-483A-8157-C1057712826A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430" creationId="{B4DE85A1-59E0-40BA-B7DF-96F4FBBFF62E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436" creationId="{454E2FC0-B35C-46BB-BFCD-1A28C32437DE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442" creationId="{537D975B-2650-49E3-AA12-D95A807A0482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448" creationId="{903FBEE0-441B-452E-A192-A3D0B65F2F6C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454" creationId="{B2840915-786A-49B1-A984-F09FF5B494F6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460" creationId="{E936239B-08EC-48EE-B7EC-3F96303E4438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466" creationId="{C80B9FBB-146E-47F1-8967-EBA40C3EBB80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472" creationId="{74CE6C3A-CCEA-495C-8425-C6105B8211AA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478" creationId="{EC3AA457-8A04-471F-B927-6622B738F235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484" creationId="{252EA4B2-D107-4AE5-97EC-7EAFC4508400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490" creationId="{CDB33592-6FA7-4914-9623-0C647E32BA1A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496" creationId="{F499C09D-26A4-446B-934D-2F3F715F5BE8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502" creationId="{401F5AB4-6D3E-49C9-A437-5E6AF37457EC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508" creationId="{305085F6-E7BC-4224-8EB6-ACE60F25E25E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514" creationId="{46FA06CE-59FD-43BB-AB3A-1B7E10186C4B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520" creationId="{EA17F009-E06C-4643-B802-C7DB37E29E4D}"/>
          </ac:grpSpMkLst>
        </pc:grpChg>
        <pc:grpChg chg="mod">
          <ac:chgData name="Hersov, Savannah R" userId="2b7b7f5c-7ab1-4278-b674-cdfb975d80c2" providerId="ADAL" clId="{8452DA6C-92BA-4738-B857-1F0737F3F657}" dt="2018-07-04T13:10:38.514" v="206" actId="14100"/>
          <ac:grpSpMkLst>
            <pc:docMk/>
            <pc:sldMk cId="695457358" sldId="354"/>
            <ac:grpSpMk id="1526" creationId="{3AAE51AF-113E-434A-BE86-3C1AA1607B21}"/>
          </ac:grpSpMkLst>
        </pc:grpChg>
        <pc:grpChg chg="del">
          <ac:chgData name="Hersov, Savannah R" userId="2b7b7f5c-7ab1-4278-b674-cdfb975d80c2" providerId="ADAL" clId="{8452DA6C-92BA-4738-B857-1F0737F3F657}" dt="2018-07-04T13:02:45.533" v="67" actId="478"/>
          <ac:grpSpMkLst>
            <pc:docMk/>
            <pc:sldMk cId="695457358" sldId="354"/>
            <ac:grpSpMk id="1532" creationId="{4C802997-E958-4E1E-9D3F-A1B705A63FD2}"/>
          </ac:grpSpMkLst>
        </pc:grpChg>
      </pc:sldChg>
      <pc:sldMasterChg chg="modSldLayout">
        <pc:chgData name="Hersov, Savannah R" userId="2b7b7f5c-7ab1-4278-b674-cdfb975d80c2" providerId="ADAL" clId="{8452DA6C-92BA-4738-B857-1F0737F3F657}" dt="2018-07-04T13:27:19.419" v="380" actId="20577"/>
        <pc:sldMasterMkLst>
          <pc:docMk/>
          <pc:sldMasterMk cId="506173721" sldId="2147483648"/>
        </pc:sldMasterMkLst>
        <pc:sldLayoutChg chg="modSp">
          <pc:chgData name="Hersov, Savannah R" userId="2b7b7f5c-7ab1-4278-b674-cdfb975d80c2" providerId="ADAL" clId="{8452DA6C-92BA-4738-B857-1F0737F3F657}" dt="2018-07-04T13:27:19.419" v="380" actId="20577"/>
          <pc:sldLayoutMkLst>
            <pc:docMk/>
            <pc:sldMasterMk cId="506173721" sldId="2147483648"/>
            <pc:sldLayoutMk cId="1595794826" sldId="2147483656"/>
          </pc:sldLayoutMkLst>
          <pc:spChg chg="mod">
            <ac:chgData name="Hersov, Savannah R" userId="2b7b7f5c-7ab1-4278-b674-cdfb975d80c2" providerId="ADAL" clId="{8452DA6C-92BA-4738-B857-1F0737F3F657}" dt="2018-07-04T13:27:19.419" v="380" actId="20577"/>
            <ac:spMkLst>
              <pc:docMk/>
              <pc:sldMasterMk cId="506173721" sldId="2147483648"/>
              <pc:sldLayoutMk cId="1595794826" sldId="2147483656"/>
              <ac:spMk id="164" creationId="{739F46A5-64F1-4848-8ABE-76A394E82832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717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717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62939-9822-4805-B5AD-3A62C20B84D1}" type="datetimeFigureOut">
              <a:rPr lang="en-GB" smtClean="0"/>
              <a:t>05/04/2019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46250" y="1787525"/>
            <a:ext cx="6435725" cy="4827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6883400"/>
            <a:ext cx="7943850" cy="5632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585825"/>
            <a:ext cx="4302125" cy="717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13585825"/>
            <a:ext cx="4303713" cy="717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5E6D0D-4C72-4F85-89FE-8BBF2F7719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33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A1252C-A5A9-43BC-B15C-CF89D9E9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C8E3-7EA7-4624-AD98-70A636E40EC4}" type="datetimeFigureOut">
              <a:rPr lang="en-GB" smtClean="0"/>
              <a:t>05/04/2019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27113A-6EB8-4709-A017-A17E02078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569EAA-A9B1-4F6B-83B7-99824D2C4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7F239-F641-4728-B9EB-3EFDE894F4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7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SM 301 C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82">
            <a:extLst>
              <a:ext uri="{FF2B5EF4-FFF2-40B4-BE49-F238E27FC236}">
                <a16:creationId xmlns:a16="http://schemas.microsoft.com/office/drawing/2014/main" id="{0123BA5F-EDE3-4996-B80F-99A0CE3F8C3F}"/>
              </a:ext>
            </a:extLst>
          </p:cNvPr>
          <p:cNvSpPr txBox="1"/>
          <p:nvPr userDrawn="1"/>
        </p:nvSpPr>
        <p:spPr>
          <a:xfrm>
            <a:off x="58952" y="9395470"/>
            <a:ext cx="1990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CE4C6B9-7C56-4242-B6C9-E9EB21F42226}"/>
              </a:ext>
            </a:extLst>
          </p:cNvPr>
          <p:cNvSpPr txBox="1"/>
          <p:nvPr userDrawn="1"/>
        </p:nvSpPr>
        <p:spPr>
          <a:xfrm>
            <a:off x="1892379" y="9395470"/>
            <a:ext cx="1990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FE87AF1-7567-472A-906E-E8CB68FABD6C}"/>
              </a:ext>
            </a:extLst>
          </p:cNvPr>
          <p:cNvSpPr txBox="1"/>
          <p:nvPr userDrawn="1"/>
        </p:nvSpPr>
        <p:spPr>
          <a:xfrm>
            <a:off x="3629617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43CBD9A-0B47-45DC-834B-299776EA004E}"/>
              </a:ext>
            </a:extLst>
          </p:cNvPr>
          <p:cNvSpPr txBox="1"/>
          <p:nvPr userDrawn="1"/>
        </p:nvSpPr>
        <p:spPr>
          <a:xfrm>
            <a:off x="5437833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15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D66AE96-09DA-484F-9188-2CC9274856CE}"/>
              </a:ext>
            </a:extLst>
          </p:cNvPr>
          <p:cNvSpPr txBox="1"/>
          <p:nvPr userDrawn="1"/>
        </p:nvSpPr>
        <p:spPr>
          <a:xfrm>
            <a:off x="7234516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062754B-222A-44A4-B244-E540BB38937B}"/>
              </a:ext>
            </a:extLst>
          </p:cNvPr>
          <p:cNvSpPr txBox="1"/>
          <p:nvPr userDrawn="1"/>
        </p:nvSpPr>
        <p:spPr>
          <a:xfrm>
            <a:off x="9031199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58F9D2D-1D4B-4E7C-AF5E-48527B56C170}"/>
              </a:ext>
            </a:extLst>
          </p:cNvPr>
          <p:cNvSpPr txBox="1"/>
          <p:nvPr userDrawn="1"/>
        </p:nvSpPr>
        <p:spPr>
          <a:xfrm>
            <a:off x="10833332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720E29B-8BFE-4FF1-8726-EE839D18AB28}"/>
              </a:ext>
            </a:extLst>
          </p:cNvPr>
          <p:cNvSpPr txBox="1"/>
          <p:nvPr userDrawn="1"/>
        </p:nvSpPr>
        <p:spPr>
          <a:xfrm>
            <a:off x="12572556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35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DE0A847-5BF4-48DF-9A82-68D671231FD1}"/>
              </a:ext>
            </a:extLst>
          </p:cNvPr>
          <p:cNvSpPr txBox="1"/>
          <p:nvPr userDrawn="1"/>
        </p:nvSpPr>
        <p:spPr>
          <a:xfrm>
            <a:off x="-18402" y="7531366"/>
            <a:ext cx="199022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 algn="ct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dirty="0"/>
              <a:t>5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0A15812-1F44-48C0-8680-71350D6888C3}"/>
              </a:ext>
            </a:extLst>
          </p:cNvPr>
          <p:cNvSpPr txBox="1"/>
          <p:nvPr userDrawn="1"/>
        </p:nvSpPr>
        <p:spPr>
          <a:xfrm>
            <a:off x="-18402" y="5730652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10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08FBDE5-7D13-42E0-BB94-BFA139605031}"/>
              </a:ext>
            </a:extLst>
          </p:cNvPr>
          <p:cNvSpPr txBox="1"/>
          <p:nvPr userDrawn="1"/>
        </p:nvSpPr>
        <p:spPr>
          <a:xfrm>
            <a:off x="-18402" y="3933976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15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FBC5DB7-3448-4B22-9ACD-AEB8EC8FAE03}"/>
              </a:ext>
            </a:extLst>
          </p:cNvPr>
          <p:cNvSpPr txBox="1"/>
          <p:nvPr userDrawn="1"/>
        </p:nvSpPr>
        <p:spPr>
          <a:xfrm>
            <a:off x="-18402" y="2132611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9B8A744-0A00-4AA3-B43E-8BE0EF3A1B35}"/>
              </a:ext>
            </a:extLst>
          </p:cNvPr>
          <p:cNvSpPr txBox="1"/>
          <p:nvPr userDrawn="1"/>
        </p:nvSpPr>
        <p:spPr>
          <a:xfrm>
            <a:off x="-18402" y="683838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24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4E23DA90-64A1-4358-BEE7-FFAB019FC317}"/>
              </a:ext>
            </a:extLst>
          </p:cNvPr>
          <p:cNvGrpSpPr/>
          <p:nvPr userDrawn="1"/>
        </p:nvGrpSpPr>
        <p:grpSpPr>
          <a:xfrm>
            <a:off x="171858" y="784641"/>
            <a:ext cx="12599521" cy="8638131"/>
            <a:chOff x="130914" y="798289"/>
            <a:chExt cx="12599521" cy="8638131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0BE0AD3C-2354-46EE-8A83-C40B17DF2D2A}"/>
                </a:ext>
              </a:extLst>
            </p:cNvPr>
            <p:cNvGrpSpPr/>
            <p:nvPr/>
          </p:nvGrpSpPr>
          <p:grpSpPr>
            <a:xfrm>
              <a:off x="130914" y="798289"/>
              <a:ext cx="12599520" cy="8638131"/>
              <a:chOff x="275796" y="757345"/>
              <a:chExt cx="12239525" cy="8638131"/>
            </a:xfrm>
          </p:grpSpPr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D4A058BF-61EF-4426-A6EE-7C0906714FC9}"/>
                  </a:ext>
                </a:extLst>
              </p:cNvPr>
              <p:cNvCxnSpPr/>
              <p:nvPr/>
            </p:nvCxnSpPr>
            <p:spPr>
              <a:xfrm rot="5400000">
                <a:off x="6395558" y="-500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58808ABB-F334-41A6-9100-1852893C45B8}"/>
                  </a:ext>
                </a:extLst>
              </p:cNvPr>
              <p:cNvCxnSpPr/>
              <p:nvPr/>
            </p:nvCxnSpPr>
            <p:spPr>
              <a:xfrm rot="5400000">
                <a:off x="6395558" y="-464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843CDB3D-D730-4B78-A80F-06C323886CB6}"/>
                  </a:ext>
                </a:extLst>
              </p:cNvPr>
              <p:cNvCxnSpPr/>
              <p:nvPr/>
            </p:nvCxnSpPr>
            <p:spPr>
              <a:xfrm rot="5400000">
                <a:off x="6395558" y="-428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2B388C1-5E00-4C1C-8147-A3392E45E614}"/>
                  </a:ext>
                </a:extLst>
              </p:cNvPr>
              <p:cNvCxnSpPr/>
              <p:nvPr/>
            </p:nvCxnSpPr>
            <p:spPr>
              <a:xfrm rot="5400000">
                <a:off x="6395558" y="-392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93A69F62-63DC-49ED-913F-5428BC93BF5A}"/>
                  </a:ext>
                </a:extLst>
              </p:cNvPr>
              <p:cNvCxnSpPr/>
              <p:nvPr/>
            </p:nvCxnSpPr>
            <p:spPr>
              <a:xfrm rot="5400000">
                <a:off x="6395558" y="-356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8CF535F9-8D32-46AB-8A53-49190DB49C37}"/>
                  </a:ext>
                </a:extLst>
              </p:cNvPr>
              <p:cNvCxnSpPr/>
              <p:nvPr/>
            </p:nvCxnSpPr>
            <p:spPr>
              <a:xfrm rot="5400000">
                <a:off x="6395558" y="-320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48C94234-26CD-4A7D-BEEE-2B43CB6F08D0}"/>
                  </a:ext>
                </a:extLst>
              </p:cNvPr>
              <p:cNvCxnSpPr/>
              <p:nvPr/>
            </p:nvCxnSpPr>
            <p:spPr>
              <a:xfrm rot="5400000">
                <a:off x="6395558" y="-283950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94F0F021-68FB-459A-8C6B-2A2D4B7A8A1D}"/>
                  </a:ext>
                </a:extLst>
              </p:cNvPr>
              <p:cNvCxnSpPr/>
              <p:nvPr/>
            </p:nvCxnSpPr>
            <p:spPr>
              <a:xfrm rot="5400000">
                <a:off x="6395558" y="-248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BF812456-FA96-47B2-807F-CCCDFD417844}"/>
                  </a:ext>
                </a:extLst>
              </p:cNvPr>
              <p:cNvCxnSpPr/>
              <p:nvPr/>
            </p:nvCxnSpPr>
            <p:spPr>
              <a:xfrm rot="5400000">
                <a:off x="6395558" y="-212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C4DB2BFE-2788-45B0-809C-80468DB27047}"/>
                  </a:ext>
                </a:extLst>
              </p:cNvPr>
              <p:cNvCxnSpPr/>
              <p:nvPr/>
            </p:nvCxnSpPr>
            <p:spPr>
              <a:xfrm rot="5400000">
                <a:off x="6395558" y="-176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CCB79707-1784-441B-AC22-6D33108777B6}"/>
                  </a:ext>
                </a:extLst>
              </p:cNvPr>
              <p:cNvCxnSpPr/>
              <p:nvPr/>
            </p:nvCxnSpPr>
            <p:spPr>
              <a:xfrm rot="5400000">
                <a:off x="6395558" y="-140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CA8D7ED-7C73-4B57-AE08-A4901ABF3F94}"/>
                  </a:ext>
                </a:extLst>
              </p:cNvPr>
              <p:cNvCxnSpPr/>
              <p:nvPr/>
            </p:nvCxnSpPr>
            <p:spPr>
              <a:xfrm rot="5400000">
                <a:off x="6395558" y="-104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F66BA798-88C7-40FE-9B9D-17E991C98861}"/>
                  </a:ext>
                </a:extLst>
              </p:cNvPr>
              <p:cNvCxnSpPr/>
              <p:nvPr/>
            </p:nvCxnSpPr>
            <p:spPr>
              <a:xfrm rot="5400000">
                <a:off x="6395558" y="-68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F2F9C7DF-93EA-4741-967F-388402B0F696}"/>
                  </a:ext>
                </a:extLst>
              </p:cNvPr>
              <p:cNvCxnSpPr/>
              <p:nvPr/>
            </p:nvCxnSpPr>
            <p:spPr>
              <a:xfrm rot="5400000">
                <a:off x="6395558" y="-32189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C543008B-4921-40C2-8EA0-D414A40396F5}"/>
                  </a:ext>
                </a:extLst>
              </p:cNvPr>
              <p:cNvCxnSpPr/>
              <p:nvPr/>
            </p:nvCxnSpPr>
            <p:spPr>
              <a:xfrm rot="5400000">
                <a:off x="6395558" y="3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F0852440-66CB-4BA5-9709-A445343B4C21}"/>
                  </a:ext>
                </a:extLst>
              </p:cNvPr>
              <p:cNvCxnSpPr/>
              <p:nvPr/>
            </p:nvCxnSpPr>
            <p:spPr>
              <a:xfrm rot="5400000">
                <a:off x="6395558" y="39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A59633C3-CC93-4ADD-8839-2A55668AF317}"/>
                  </a:ext>
                </a:extLst>
              </p:cNvPr>
              <p:cNvCxnSpPr/>
              <p:nvPr/>
            </p:nvCxnSpPr>
            <p:spPr>
              <a:xfrm rot="5400000">
                <a:off x="6395558" y="75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FE41DBCF-0F25-4A93-BA4E-A6BD05C675E2}"/>
                  </a:ext>
                </a:extLst>
              </p:cNvPr>
              <p:cNvCxnSpPr/>
              <p:nvPr/>
            </p:nvCxnSpPr>
            <p:spPr>
              <a:xfrm rot="5400000">
                <a:off x="6395558" y="111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DB6C9488-5802-4718-9CE3-247EC10E4467}"/>
                  </a:ext>
                </a:extLst>
              </p:cNvPr>
              <p:cNvCxnSpPr/>
              <p:nvPr/>
            </p:nvCxnSpPr>
            <p:spPr>
              <a:xfrm rot="5400000">
                <a:off x="6395558" y="147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B8F0C66C-E3AE-401B-AC5A-AB77949D36FB}"/>
                  </a:ext>
                </a:extLst>
              </p:cNvPr>
              <p:cNvCxnSpPr/>
              <p:nvPr/>
            </p:nvCxnSpPr>
            <p:spPr>
              <a:xfrm rot="5400000">
                <a:off x="6395558" y="183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A48C382A-2141-4A6A-A6D5-8688207C4E2D}"/>
                  </a:ext>
                </a:extLst>
              </p:cNvPr>
              <p:cNvCxnSpPr/>
              <p:nvPr/>
            </p:nvCxnSpPr>
            <p:spPr>
              <a:xfrm rot="5400000">
                <a:off x="6395558" y="2199249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3E67D4FA-3B9B-4E6A-A29C-ADED147A3CC8}"/>
                  </a:ext>
                </a:extLst>
              </p:cNvPr>
              <p:cNvCxnSpPr/>
              <p:nvPr/>
            </p:nvCxnSpPr>
            <p:spPr>
              <a:xfrm rot="5400000">
                <a:off x="6395558" y="255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2CC891A3-F644-49F4-BA27-3EA8CFCCA835}"/>
                  </a:ext>
                </a:extLst>
              </p:cNvPr>
              <p:cNvCxnSpPr/>
              <p:nvPr/>
            </p:nvCxnSpPr>
            <p:spPr>
              <a:xfrm rot="5400000">
                <a:off x="6395558" y="291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FAE0D5FB-2F0F-4A31-BFD9-7AC156D67627}"/>
                  </a:ext>
                </a:extLst>
              </p:cNvPr>
              <p:cNvCxnSpPr/>
              <p:nvPr/>
            </p:nvCxnSpPr>
            <p:spPr>
              <a:xfrm rot="5400000">
                <a:off x="6395558" y="327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97A10381-BDBA-4F68-B200-DEAB07BAF90A}"/>
                  </a:ext>
                </a:extLst>
              </p:cNvPr>
              <p:cNvCxnSpPr/>
              <p:nvPr/>
            </p:nvCxnSpPr>
            <p:spPr>
              <a:xfrm rot="5400000">
                <a:off x="6395560" y="-5362417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7E85C885-E977-4EAC-903E-0841E2057C38}"/>
                </a:ext>
              </a:extLst>
            </p:cNvPr>
            <p:cNvGrpSpPr/>
            <p:nvPr/>
          </p:nvGrpSpPr>
          <p:grpSpPr>
            <a:xfrm>
              <a:off x="130914" y="825584"/>
              <a:ext cx="12599521" cy="8590870"/>
              <a:chOff x="-46510" y="1030910"/>
              <a:chExt cx="12599521" cy="8276360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BBBAF3EB-9120-4763-A5AC-4107ED2C9E05}"/>
                  </a:ext>
                </a:extLst>
              </p:cNvPr>
              <p:cNvCxnSpPr/>
              <p:nvPr/>
            </p:nvCxnSpPr>
            <p:spPr>
              <a:xfrm>
                <a:off x="-4651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E583B1E0-241C-4BC3-911A-37A8472CF3D4}"/>
                  </a:ext>
                </a:extLst>
              </p:cNvPr>
              <p:cNvCxnSpPr/>
              <p:nvPr/>
            </p:nvCxnSpPr>
            <p:spPr>
              <a:xfrm>
                <a:off x="31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ACDD6257-C62B-4B24-AEA0-BC60E89C57BB}"/>
                  </a:ext>
                </a:extLst>
              </p:cNvPr>
              <p:cNvCxnSpPr/>
              <p:nvPr/>
            </p:nvCxnSpPr>
            <p:spPr>
              <a:xfrm>
                <a:off x="67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183C4E0F-5057-4D61-9A11-3EF9DB3BDB30}"/>
                  </a:ext>
                </a:extLst>
              </p:cNvPr>
              <p:cNvCxnSpPr/>
              <p:nvPr/>
            </p:nvCxnSpPr>
            <p:spPr>
              <a:xfrm>
                <a:off x="103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50BF342-30E4-4CC7-BA18-B1436D3BB4C3}"/>
                  </a:ext>
                </a:extLst>
              </p:cNvPr>
              <p:cNvCxnSpPr/>
              <p:nvPr/>
            </p:nvCxnSpPr>
            <p:spPr>
              <a:xfrm>
                <a:off x="139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FE1BE168-5F24-4F40-A4BC-98A048C830E2}"/>
                  </a:ext>
                </a:extLst>
              </p:cNvPr>
              <p:cNvCxnSpPr/>
              <p:nvPr/>
            </p:nvCxnSpPr>
            <p:spPr>
              <a:xfrm>
                <a:off x="175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E4DAAE8C-D5F1-4826-B0DD-01ECB8DDDAD4}"/>
                  </a:ext>
                </a:extLst>
              </p:cNvPr>
              <p:cNvCxnSpPr/>
              <p:nvPr/>
            </p:nvCxnSpPr>
            <p:spPr>
              <a:xfrm>
                <a:off x="211463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9E72BBE2-7411-4624-BF89-D0E77FC1115C}"/>
                  </a:ext>
                </a:extLst>
              </p:cNvPr>
              <p:cNvCxnSpPr/>
              <p:nvPr/>
            </p:nvCxnSpPr>
            <p:spPr>
              <a:xfrm>
                <a:off x="247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02315814-2F86-4273-A41E-6783C0C6C693}"/>
                  </a:ext>
                </a:extLst>
              </p:cNvPr>
              <p:cNvCxnSpPr/>
              <p:nvPr/>
            </p:nvCxnSpPr>
            <p:spPr>
              <a:xfrm>
                <a:off x="283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70D4A18E-B1B4-4A00-B4F1-AE1BBCCCA59F}"/>
                  </a:ext>
                </a:extLst>
              </p:cNvPr>
              <p:cNvCxnSpPr/>
              <p:nvPr/>
            </p:nvCxnSpPr>
            <p:spPr>
              <a:xfrm>
                <a:off x="319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4CF26852-F63D-4E63-8EB0-57EAE006E06D}"/>
                  </a:ext>
                </a:extLst>
              </p:cNvPr>
              <p:cNvCxnSpPr/>
              <p:nvPr/>
            </p:nvCxnSpPr>
            <p:spPr>
              <a:xfrm>
                <a:off x="355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43132B70-9754-469C-8B41-BDA377F54401}"/>
                  </a:ext>
                </a:extLst>
              </p:cNvPr>
              <p:cNvCxnSpPr/>
              <p:nvPr/>
            </p:nvCxnSpPr>
            <p:spPr>
              <a:xfrm>
                <a:off x="391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6C7EB48A-5222-4208-923D-FE2090241BF0}"/>
                  </a:ext>
                </a:extLst>
              </p:cNvPr>
              <p:cNvCxnSpPr/>
              <p:nvPr/>
            </p:nvCxnSpPr>
            <p:spPr>
              <a:xfrm>
                <a:off x="427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A9153414-856E-406A-A1B6-39ECCE88C708}"/>
                  </a:ext>
                </a:extLst>
              </p:cNvPr>
              <p:cNvCxnSpPr/>
              <p:nvPr/>
            </p:nvCxnSpPr>
            <p:spPr>
              <a:xfrm>
                <a:off x="463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1FE7BDF-E0A2-40B7-9062-6C978F302417}"/>
                  </a:ext>
                </a:extLst>
              </p:cNvPr>
              <p:cNvCxnSpPr/>
              <p:nvPr/>
            </p:nvCxnSpPr>
            <p:spPr>
              <a:xfrm>
                <a:off x="499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2376E184-E0DB-4695-B087-7B35873DC964}"/>
                  </a:ext>
                </a:extLst>
              </p:cNvPr>
              <p:cNvCxnSpPr/>
              <p:nvPr/>
            </p:nvCxnSpPr>
            <p:spPr>
              <a:xfrm>
                <a:off x="535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E8B03361-2625-4CDE-A9DB-8E355F7CDD60}"/>
                  </a:ext>
                </a:extLst>
              </p:cNvPr>
              <p:cNvCxnSpPr/>
              <p:nvPr/>
            </p:nvCxnSpPr>
            <p:spPr>
              <a:xfrm>
                <a:off x="571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B80A0438-699D-4863-BA20-CEE41C854943}"/>
                  </a:ext>
                </a:extLst>
              </p:cNvPr>
              <p:cNvCxnSpPr/>
              <p:nvPr/>
            </p:nvCxnSpPr>
            <p:spPr>
              <a:xfrm>
                <a:off x="607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3DF7558-0A05-4D39-9E96-96E98CA08C11}"/>
                  </a:ext>
                </a:extLst>
              </p:cNvPr>
              <p:cNvCxnSpPr/>
              <p:nvPr/>
            </p:nvCxnSpPr>
            <p:spPr>
              <a:xfrm>
                <a:off x="643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0C76C4E1-E009-41E6-870E-6CF8E3AFE546}"/>
                  </a:ext>
                </a:extLst>
              </p:cNvPr>
              <p:cNvCxnSpPr/>
              <p:nvPr/>
            </p:nvCxnSpPr>
            <p:spPr>
              <a:xfrm>
                <a:off x="679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6816380F-44CC-4D92-AF8B-6C2323FC0D98}"/>
                  </a:ext>
                </a:extLst>
              </p:cNvPr>
              <p:cNvCxnSpPr/>
              <p:nvPr/>
            </p:nvCxnSpPr>
            <p:spPr>
              <a:xfrm>
                <a:off x="71533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4333CD4B-0DCE-4A31-A768-2DD6176E007D}"/>
                  </a:ext>
                </a:extLst>
              </p:cNvPr>
              <p:cNvCxnSpPr/>
              <p:nvPr/>
            </p:nvCxnSpPr>
            <p:spPr>
              <a:xfrm>
                <a:off x="750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1C6B27BA-DECD-45DA-B720-5CC24ADA3ECF}"/>
                  </a:ext>
                </a:extLst>
              </p:cNvPr>
              <p:cNvCxnSpPr/>
              <p:nvPr/>
            </p:nvCxnSpPr>
            <p:spPr>
              <a:xfrm>
                <a:off x="786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4353B68F-F1D0-44D3-B17F-40DF30F46E7D}"/>
                  </a:ext>
                </a:extLst>
              </p:cNvPr>
              <p:cNvCxnSpPr/>
              <p:nvPr/>
            </p:nvCxnSpPr>
            <p:spPr>
              <a:xfrm>
                <a:off x="822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AE8B29DE-3FB6-4C5F-8E8B-73C084089B0E}"/>
                  </a:ext>
                </a:extLst>
              </p:cNvPr>
              <p:cNvCxnSpPr/>
              <p:nvPr/>
            </p:nvCxnSpPr>
            <p:spPr>
              <a:xfrm>
                <a:off x="859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A38D6B22-5478-41CD-9A60-A35784F292FC}"/>
                  </a:ext>
                </a:extLst>
              </p:cNvPr>
              <p:cNvCxnSpPr/>
              <p:nvPr/>
            </p:nvCxnSpPr>
            <p:spPr>
              <a:xfrm>
                <a:off x="895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74E2968-CDF3-43C7-9B14-D4124B05BD3C}"/>
                  </a:ext>
                </a:extLst>
              </p:cNvPr>
              <p:cNvCxnSpPr/>
              <p:nvPr/>
            </p:nvCxnSpPr>
            <p:spPr>
              <a:xfrm>
                <a:off x="931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E5710038-FAF6-4B32-A519-DEFAD4870FFC}"/>
                  </a:ext>
                </a:extLst>
              </p:cNvPr>
              <p:cNvCxnSpPr/>
              <p:nvPr/>
            </p:nvCxnSpPr>
            <p:spPr>
              <a:xfrm>
                <a:off x="96710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8C21917B-B8EA-43A4-85FD-8C793B8038DE}"/>
                  </a:ext>
                </a:extLst>
              </p:cNvPr>
              <p:cNvCxnSpPr/>
              <p:nvPr/>
            </p:nvCxnSpPr>
            <p:spPr>
              <a:xfrm>
                <a:off x="1003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BF1A2BF1-48A6-4D7A-B76A-9CCB587D82E1}"/>
                  </a:ext>
                </a:extLst>
              </p:cNvPr>
              <p:cNvCxnSpPr/>
              <p:nvPr/>
            </p:nvCxnSpPr>
            <p:spPr>
              <a:xfrm>
                <a:off x="1039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A9A5D1AA-080B-4C85-A733-9C721469FDCA}"/>
                  </a:ext>
                </a:extLst>
              </p:cNvPr>
              <p:cNvCxnSpPr/>
              <p:nvPr/>
            </p:nvCxnSpPr>
            <p:spPr>
              <a:xfrm>
                <a:off x="1075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D084F10A-1817-40A5-9F25-4E6A8C444DD6}"/>
                  </a:ext>
                </a:extLst>
              </p:cNvPr>
              <p:cNvCxnSpPr/>
              <p:nvPr/>
            </p:nvCxnSpPr>
            <p:spPr>
              <a:xfrm>
                <a:off x="1111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5860D02F-F5F3-40C9-8A3F-2A5C850DD0C9}"/>
                  </a:ext>
                </a:extLst>
              </p:cNvPr>
              <p:cNvCxnSpPr/>
              <p:nvPr/>
            </p:nvCxnSpPr>
            <p:spPr>
              <a:xfrm>
                <a:off x="1147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269F56CA-11DD-47C4-80CB-316B750396F6}"/>
                  </a:ext>
                </a:extLst>
              </p:cNvPr>
              <p:cNvCxnSpPr/>
              <p:nvPr/>
            </p:nvCxnSpPr>
            <p:spPr>
              <a:xfrm>
                <a:off x="1183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0EB991A5-9E1C-4F08-A144-EA44E1F92A93}"/>
                  </a:ext>
                </a:extLst>
              </p:cNvPr>
              <p:cNvCxnSpPr/>
              <p:nvPr/>
            </p:nvCxnSpPr>
            <p:spPr>
              <a:xfrm>
                <a:off x="1219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77485C39-C93D-497F-B1EA-68C84A495D6B}"/>
                  </a:ext>
                </a:extLst>
              </p:cNvPr>
              <p:cNvCxnSpPr/>
              <p:nvPr/>
            </p:nvCxnSpPr>
            <p:spPr>
              <a:xfrm>
                <a:off x="1255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B3B3EBD4-CA4D-440D-82F3-89E21A5758AE}"/>
              </a:ext>
            </a:extLst>
          </p:cNvPr>
          <p:cNvSpPr txBox="1"/>
          <p:nvPr userDrawn="1"/>
        </p:nvSpPr>
        <p:spPr>
          <a:xfrm>
            <a:off x="10428833" y="115097"/>
            <a:ext cx="1473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A3 printed scale</a:t>
            </a:r>
          </a:p>
          <a:p>
            <a:r>
              <a:rPr lang="en-GB" sz="1400" dirty="0"/>
              <a:t>1 cm = 1.0m 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739F46A5-64F1-4848-8ABE-76A394E82832}"/>
              </a:ext>
            </a:extLst>
          </p:cNvPr>
          <p:cNvSpPr txBox="1"/>
          <p:nvPr userDrawn="1"/>
        </p:nvSpPr>
        <p:spPr>
          <a:xfrm>
            <a:off x="487604" y="25955"/>
            <a:ext cx="7240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RSM 301 CDE (max 100)</a:t>
            </a:r>
            <a:endParaRPr lang="en-GB" sz="4000" u="none" dirty="0"/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5DC9D0E8-A9BA-4D87-A633-F68AAB5304A3}"/>
              </a:ext>
            </a:extLst>
          </p:cNvPr>
          <p:cNvSpPr txBox="1"/>
          <p:nvPr userDrawn="1"/>
        </p:nvSpPr>
        <p:spPr>
          <a:xfrm>
            <a:off x="5727271" y="299763"/>
            <a:ext cx="29888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u="sng" dirty="0"/>
              <a:t>Scale check</a:t>
            </a:r>
            <a:r>
              <a:rPr lang="en-GB" sz="1600" dirty="0"/>
              <a:t>: 22.6m = 22.6cm</a:t>
            </a:r>
          </a:p>
        </p:txBody>
      </p: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6F9FD996-8398-4DB9-A351-65C9986E73F3}"/>
              </a:ext>
            </a:extLst>
          </p:cNvPr>
          <p:cNvGrpSpPr/>
          <p:nvPr userDrawn="1"/>
        </p:nvGrpSpPr>
        <p:grpSpPr>
          <a:xfrm>
            <a:off x="12018514" y="168159"/>
            <a:ext cx="468000" cy="435600"/>
            <a:chOff x="2447162" y="2373722"/>
            <a:chExt cx="468000" cy="435600"/>
          </a:xfrm>
        </p:grpSpPr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152E8299-E9A8-4C69-B3DC-ACC30207BA8D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9" name="Rectangle 168">
              <a:extLst>
                <a:ext uri="{FF2B5EF4-FFF2-40B4-BE49-F238E27FC236}">
                  <a16:creationId xmlns:a16="http://schemas.microsoft.com/office/drawing/2014/main" id="{9DAD8983-3A9E-42E9-B935-5B1034997483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85741475-364D-49E8-998D-9DFECCC9F630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22E18E85-6B30-4D6E-AEBA-34FFE9B869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19300" y="2676525"/>
            <a:ext cx="8763000" cy="424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794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D77BFD-E183-4E36-9D71-E54124999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110" y="358776"/>
            <a:ext cx="11041380" cy="5429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494C3-E5E4-40B1-B388-59E2D6374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C7867-CA84-4D41-99F3-3664DA93B7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2C8E3-7EA7-4624-AD98-70A636E40EC4}" type="datetimeFigureOut">
              <a:rPr lang="en-GB" smtClean="0"/>
              <a:t>05/04/2019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8CF46-E967-4D07-8F2D-9CD0FB6149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CF6C9-6007-4580-9F29-21703EAFB9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7F239-F641-4728-B9EB-3EFDE894F4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7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8" name="Group 827">
            <a:extLst>
              <a:ext uri="{FF2B5EF4-FFF2-40B4-BE49-F238E27FC236}">
                <a16:creationId xmlns:a16="http://schemas.microsoft.com/office/drawing/2014/main" id="{4122C93D-4BFD-47DB-8987-E5C47F94DCFF}"/>
              </a:ext>
            </a:extLst>
          </p:cNvPr>
          <p:cNvGrpSpPr/>
          <p:nvPr/>
        </p:nvGrpSpPr>
        <p:grpSpPr>
          <a:xfrm>
            <a:off x="6434752" y="5783071"/>
            <a:ext cx="468000" cy="435600"/>
            <a:chOff x="2447162" y="2373722"/>
            <a:chExt cx="468000" cy="435600"/>
          </a:xfrm>
        </p:grpSpPr>
        <p:sp>
          <p:nvSpPr>
            <p:cNvPr id="829" name="Rectangle 828">
              <a:extLst>
                <a:ext uri="{FF2B5EF4-FFF2-40B4-BE49-F238E27FC236}">
                  <a16:creationId xmlns:a16="http://schemas.microsoft.com/office/drawing/2014/main" id="{65115102-F9E9-4384-953D-2BACF92F7353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30" name="Rectangle 829">
              <a:extLst>
                <a:ext uri="{FF2B5EF4-FFF2-40B4-BE49-F238E27FC236}">
                  <a16:creationId xmlns:a16="http://schemas.microsoft.com/office/drawing/2014/main" id="{1ADEA5D5-94B3-4219-8EF6-0AF0559EDFDE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1" name="Rectangle 830">
              <a:extLst>
                <a:ext uri="{FF2B5EF4-FFF2-40B4-BE49-F238E27FC236}">
                  <a16:creationId xmlns:a16="http://schemas.microsoft.com/office/drawing/2014/main" id="{7C1F73E4-A754-4CD6-ACF6-0C6E349514DF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00" name="Group 999">
            <a:extLst>
              <a:ext uri="{FF2B5EF4-FFF2-40B4-BE49-F238E27FC236}">
                <a16:creationId xmlns:a16="http://schemas.microsoft.com/office/drawing/2014/main" id="{9A24ACCE-0ED1-49AB-8341-8C952145D211}"/>
              </a:ext>
            </a:extLst>
          </p:cNvPr>
          <p:cNvGrpSpPr/>
          <p:nvPr/>
        </p:nvGrpSpPr>
        <p:grpSpPr>
          <a:xfrm>
            <a:off x="4087719" y="5783071"/>
            <a:ext cx="468000" cy="435600"/>
            <a:chOff x="2447162" y="2373722"/>
            <a:chExt cx="468000" cy="435600"/>
          </a:xfrm>
        </p:grpSpPr>
        <p:sp>
          <p:nvSpPr>
            <p:cNvPr id="1001" name="Rectangle 1000">
              <a:extLst>
                <a:ext uri="{FF2B5EF4-FFF2-40B4-BE49-F238E27FC236}">
                  <a16:creationId xmlns:a16="http://schemas.microsoft.com/office/drawing/2014/main" id="{581081F6-8CCA-44B5-9457-7D3514EBD73E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02" name="Rectangle 1001">
              <a:extLst>
                <a:ext uri="{FF2B5EF4-FFF2-40B4-BE49-F238E27FC236}">
                  <a16:creationId xmlns:a16="http://schemas.microsoft.com/office/drawing/2014/main" id="{B76897C4-4843-45EB-B162-B39333DAA395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3" name="Rectangle 1002">
              <a:extLst>
                <a:ext uri="{FF2B5EF4-FFF2-40B4-BE49-F238E27FC236}">
                  <a16:creationId xmlns:a16="http://schemas.microsoft.com/office/drawing/2014/main" id="{715B141F-5A5F-48C0-BAB4-CCDBA4580C44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04" name="Group 1003">
            <a:extLst>
              <a:ext uri="{FF2B5EF4-FFF2-40B4-BE49-F238E27FC236}">
                <a16:creationId xmlns:a16="http://schemas.microsoft.com/office/drawing/2014/main" id="{A1EAB8F4-8F80-45A8-9E47-5D2F578EC323}"/>
              </a:ext>
            </a:extLst>
          </p:cNvPr>
          <p:cNvGrpSpPr/>
          <p:nvPr/>
        </p:nvGrpSpPr>
        <p:grpSpPr>
          <a:xfrm>
            <a:off x="6904675" y="5783071"/>
            <a:ext cx="468000" cy="435600"/>
            <a:chOff x="2447162" y="2373722"/>
            <a:chExt cx="468000" cy="435600"/>
          </a:xfrm>
        </p:grpSpPr>
        <p:sp>
          <p:nvSpPr>
            <p:cNvPr id="1005" name="Rectangle 1004">
              <a:extLst>
                <a:ext uri="{FF2B5EF4-FFF2-40B4-BE49-F238E27FC236}">
                  <a16:creationId xmlns:a16="http://schemas.microsoft.com/office/drawing/2014/main" id="{CC2168BC-0F85-48D9-AD3E-A89098780C1C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06" name="Rectangle 1005">
              <a:extLst>
                <a:ext uri="{FF2B5EF4-FFF2-40B4-BE49-F238E27FC236}">
                  <a16:creationId xmlns:a16="http://schemas.microsoft.com/office/drawing/2014/main" id="{A134DBDC-46F8-4F00-87D7-33EC5EBA5D3D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7" name="Rectangle 1006">
              <a:extLst>
                <a:ext uri="{FF2B5EF4-FFF2-40B4-BE49-F238E27FC236}">
                  <a16:creationId xmlns:a16="http://schemas.microsoft.com/office/drawing/2014/main" id="{F74076C8-5F3C-455E-977E-B0616D8BA86C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76" name="Group 575">
            <a:extLst>
              <a:ext uri="{FF2B5EF4-FFF2-40B4-BE49-F238E27FC236}">
                <a16:creationId xmlns:a16="http://schemas.microsoft.com/office/drawing/2014/main" id="{6FF570C8-0D95-4CB4-860D-D9DB1B71A40A}"/>
              </a:ext>
            </a:extLst>
          </p:cNvPr>
          <p:cNvGrpSpPr/>
          <p:nvPr/>
        </p:nvGrpSpPr>
        <p:grpSpPr>
          <a:xfrm>
            <a:off x="2214448" y="3612635"/>
            <a:ext cx="468000" cy="435600"/>
            <a:chOff x="2447162" y="2373722"/>
            <a:chExt cx="468000" cy="435600"/>
          </a:xfrm>
        </p:grpSpPr>
        <p:sp>
          <p:nvSpPr>
            <p:cNvPr id="577" name="Rectangle 576">
              <a:extLst>
                <a:ext uri="{FF2B5EF4-FFF2-40B4-BE49-F238E27FC236}">
                  <a16:creationId xmlns:a16="http://schemas.microsoft.com/office/drawing/2014/main" id="{84C78C2F-4E81-4C3D-96D7-BA2970CF8CEE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78" name="Rectangle 577">
              <a:extLst>
                <a:ext uri="{FF2B5EF4-FFF2-40B4-BE49-F238E27FC236}">
                  <a16:creationId xmlns:a16="http://schemas.microsoft.com/office/drawing/2014/main" id="{BE214FF0-49F0-442A-9CC4-C11D61F4EE15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9" name="Rectangle 578">
              <a:extLst>
                <a:ext uri="{FF2B5EF4-FFF2-40B4-BE49-F238E27FC236}">
                  <a16:creationId xmlns:a16="http://schemas.microsoft.com/office/drawing/2014/main" id="{5B3E6325-A442-4F45-BEC9-BA9F11A0DCA9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80" name="Group 579">
            <a:extLst>
              <a:ext uri="{FF2B5EF4-FFF2-40B4-BE49-F238E27FC236}">
                <a16:creationId xmlns:a16="http://schemas.microsoft.com/office/drawing/2014/main" id="{0748918E-792F-4C38-998F-CC03B6293DAD}"/>
              </a:ext>
            </a:extLst>
          </p:cNvPr>
          <p:cNvGrpSpPr/>
          <p:nvPr/>
        </p:nvGrpSpPr>
        <p:grpSpPr>
          <a:xfrm>
            <a:off x="2214448" y="4047809"/>
            <a:ext cx="468000" cy="435600"/>
            <a:chOff x="2447162" y="2373722"/>
            <a:chExt cx="468000" cy="435600"/>
          </a:xfrm>
        </p:grpSpPr>
        <p:sp>
          <p:nvSpPr>
            <p:cNvPr id="581" name="Rectangle 580">
              <a:extLst>
                <a:ext uri="{FF2B5EF4-FFF2-40B4-BE49-F238E27FC236}">
                  <a16:creationId xmlns:a16="http://schemas.microsoft.com/office/drawing/2014/main" id="{8ED36971-A87C-4C48-8A74-4BE93A607C1E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82" name="Rectangle 581">
              <a:extLst>
                <a:ext uri="{FF2B5EF4-FFF2-40B4-BE49-F238E27FC236}">
                  <a16:creationId xmlns:a16="http://schemas.microsoft.com/office/drawing/2014/main" id="{18931603-1F9F-4CFE-85AA-81522BEEEEBB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3" name="Rectangle 582">
              <a:extLst>
                <a:ext uri="{FF2B5EF4-FFF2-40B4-BE49-F238E27FC236}">
                  <a16:creationId xmlns:a16="http://schemas.microsoft.com/office/drawing/2014/main" id="{D5323CC6-008B-47AE-9501-BDD3E297DD6B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84" name="Group 583">
            <a:extLst>
              <a:ext uri="{FF2B5EF4-FFF2-40B4-BE49-F238E27FC236}">
                <a16:creationId xmlns:a16="http://schemas.microsoft.com/office/drawing/2014/main" id="{7E028786-8F9F-470E-9C38-D43090A01099}"/>
              </a:ext>
            </a:extLst>
          </p:cNvPr>
          <p:cNvGrpSpPr/>
          <p:nvPr/>
        </p:nvGrpSpPr>
        <p:grpSpPr>
          <a:xfrm>
            <a:off x="2214448" y="4480820"/>
            <a:ext cx="468000" cy="435600"/>
            <a:chOff x="2447162" y="2373722"/>
            <a:chExt cx="468000" cy="435600"/>
          </a:xfrm>
        </p:grpSpPr>
        <p:sp>
          <p:nvSpPr>
            <p:cNvPr id="585" name="Rectangle 584">
              <a:extLst>
                <a:ext uri="{FF2B5EF4-FFF2-40B4-BE49-F238E27FC236}">
                  <a16:creationId xmlns:a16="http://schemas.microsoft.com/office/drawing/2014/main" id="{8E0973D9-EAEE-4951-8BFD-F24E65A0ADA9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86" name="Rectangle 585">
              <a:extLst>
                <a:ext uri="{FF2B5EF4-FFF2-40B4-BE49-F238E27FC236}">
                  <a16:creationId xmlns:a16="http://schemas.microsoft.com/office/drawing/2014/main" id="{DB13CAC3-AB49-4EAA-BA20-3024ABEA9683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7" name="Rectangle 586">
              <a:extLst>
                <a:ext uri="{FF2B5EF4-FFF2-40B4-BE49-F238E27FC236}">
                  <a16:creationId xmlns:a16="http://schemas.microsoft.com/office/drawing/2014/main" id="{E7AB0463-4196-4680-837E-F0E08D99A519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88" name="Group 587">
            <a:extLst>
              <a:ext uri="{FF2B5EF4-FFF2-40B4-BE49-F238E27FC236}">
                <a16:creationId xmlns:a16="http://schemas.microsoft.com/office/drawing/2014/main" id="{6B2E7CFD-D8B8-4FFC-B0E0-E57D0878F7DB}"/>
              </a:ext>
            </a:extLst>
          </p:cNvPr>
          <p:cNvGrpSpPr/>
          <p:nvPr/>
        </p:nvGrpSpPr>
        <p:grpSpPr>
          <a:xfrm>
            <a:off x="2214448" y="4911184"/>
            <a:ext cx="468000" cy="435600"/>
            <a:chOff x="2447162" y="2373722"/>
            <a:chExt cx="468000" cy="435600"/>
          </a:xfrm>
        </p:grpSpPr>
        <p:sp>
          <p:nvSpPr>
            <p:cNvPr id="590" name="Rectangle 589">
              <a:extLst>
                <a:ext uri="{FF2B5EF4-FFF2-40B4-BE49-F238E27FC236}">
                  <a16:creationId xmlns:a16="http://schemas.microsoft.com/office/drawing/2014/main" id="{6E86BCA5-F7AA-467D-966F-72A67BB21DC1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94" name="Rectangle 593">
              <a:extLst>
                <a:ext uri="{FF2B5EF4-FFF2-40B4-BE49-F238E27FC236}">
                  <a16:creationId xmlns:a16="http://schemas.microsoft.com/office/drawing/2014/main" id="{BC56AC85-8C03-4E42-9571-E2A22EB538F6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7" name="Rectangle 606">
              <a:extLst>
                <a:ext uri="{FF2B5EF4-FFF2-40B4-BE49-F238E27FC236}">
                  <a16:creationId xmlns:a16="http://schemas.microsoft.com/office/drawing/2014/main" id="{A29A7EB7-E5C7-4831-91EB-A4B761C033AE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08" name="Group 607">
            <a:extLst>
              <a:ext uri="{FF2B5EF4-FFF2-40B4-BE49-F238E27FC236}">
                <a16:creationId xmlns:a16="http://schemas.microsoft.com/office/drawing/2014/main" id="{BFE1416F-6A6A-4C91-BF95-B38A40109D3B}"/>
              </a:ext>
            </a:extLst>
          </p:cNvPr>
          <p:cNvGrpSpPr/>
          <p:nvPr/>
        </p:nvGrpSpPr>
        <p:grpSpPr>
          <a:xfrm>
            <a:off x="2214448" y="5346358"/>
            <a:ext cx="468000" cy="435600"/>
            <a:chOff x="2447162" y="2373722"/>
            <a:chExt cx="468000" cy="435600"/>
          </a:xfrm>
        </p:grpSpPr>
        <p:sp>
          <p:nvSpPr>
            <p:cNvPr id="609" name="Rectangle 608">
              <a:extLst>
                <a:ext uri="{FF2B5EF4-FFF2-40B4-BE49-F238E27FC236}">
                  <a16:creationId xmlns:a16="http://schemas.microsoft.com/office/drawing/2014/main" id="{C7105B87-C027-4743-98AD-BF1AE513CA8C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10" name="Rectangle 609">
              <a:extLst>
                <a:ext uri="{FF2B5EF4-FFF2-40B4-BE49-F238E27FC236}">
                  <a16:creationId xmlns:a16="http://schemas.microsoft.com/office/drawing/2014/main" id="{6FD22E60-8376-4712-A8BD-373AD50516E8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1" name="Rectangle 610">
              <a:extLst>
                <a:ext uri="{FF2B5EF4-FFF2-40B4-BE49-F238E27FC236}">
                  <a16:creationId xmlns:a16="http://schemas.microsoft.com/office/drawing/2014/main" id="{3DDF00CF-2F24-484C-916C-C16299B94A31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12" name="Group 611">
            <a:extLst>
              <a:ext uri="{FF2B5EF4-FFF2-40B4-BE49-F238E27FC236}">
                <a16:creationId xmlns:a16="http://schemas.microsoft.com/office/drawing/2014/main" id="{DEBCDECC-27B7-4D75-A1A6-D9AE484AD4BC}"/>
              </a:ext>
            </a:extLst>
          </p:cNvPr>
          <p:cNvGrpSpPr/>
          <p:nvPr/>
        </p:nvGrpSpPr>
        <p:grpSpPr>
          <a:xfrm>
            <a:off x="2214448" y="5783071"/>
            <a:ext cx="468000" cy="435600"/>
            <a:chOff x="2447162" y="2373722"/>
            <a:chExt cx="468000" cy="435600"/>
          </a:xfrm>
        </p:grpSpPr>
        <p:sp>
          <p:nvSpPr>
            <p:cNvPr id="613" name="Rectangle 612">
              <a:extLst>
                <a:ext uri="{FF2B5EF4-FFF2-40B4-BE49-F238E27FC236}">
                  <a16:creationId xmlns:a16="http://schemas.microsoft.com/office/drawing/2014/main" id="{86B08D25-7CBD-4629-A85D-41B8966DC84F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14" name="Rectangle 613">
              <a:extLst>
                <a:ext uri="{FF2B5EF4-FFF2-40B4-BE49-F238E27FC236}">
                  <a16:creationId xmlns:a16="http://schemas.microsoft.com/office/drawing/2014/main" id="{18ACB08F-7214-498F-B777-85FAC228917B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5" name="Rectangle 614">
              <a:extLst>
                <a:ext uri="{FF2B5EF4-FFF2-40B4-BE49-F238E27FC236}">
                  <a16:creationId xmlns:a16="http://schemas.microsoft.com/office/drawing/2014/main" id="{8830BD01-E818-4FD4-B94A-5A21EADAA20A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16" name="Group 615">
            <a:extLst>
              <a:ext uri="{FF2B5EF4-FFF2-40B4-BE49-F238E27FC236}">
                <a16:creationId xmlns:a16="http://schemas.microsoft.com/office/drawing/2014/main" id="{8365D9CC-B941-4ED6-8A47-4C249E8C1B67}"/>
              </a:ext>
            </a:extLst>
          </p:cNvPr>
          <p:cNvGrpSpPr/>
          <p:nvPr/>
        </p:nvGrpSpPr>
        <p:grpSpPr>
          <a:xfrm>
            <a:off x="2683371" y="3612635"/>
            <a:ext cx="468000" cy="435600"/>
            <a:chOff x="2447162" y="2373722"/>
            <a:chExt cx="468000" cy="435600"/>
          </a:xfrm>
        </p:grpSpPr>
        <p:sp>
          <p:nvSpPr>
            <p:cNvPr id="617" name="Rectangle 616">
              <a:extLst>
                <a:ext uri="{FF2B5EF4-FFF2-40B4-BE49-F238E27FC236}">
                  <a16:creationId xmlns:a16="http://schemas.microsoft.com/office/drawing/2014/main" id="{19CC13D8-7C38-4B1A-8629-B9F9F4B7E00F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18" name="Rectangle 617">
              <a:extLst>
                <a:ext uri="{FF2B5EF4-FFF2-40B4-BE49-F238E27FC236}">
                  <a16:creationId xmlns:a16="http://schemas.microsoft.com/office/drawing/2014/main" id="{80ACB3A3-67E2-4EE8-8F63-B181CE74A7C9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9" name="Rectangle 618">
              <a:extLst>
                <a:ext uri="{FF2B5EF4-FFF2-40B4-BE49-F238E27FC236}">
                  <a16:creationId xmlns:a16="http://schemas.microsoft.com/office/drawing/2014/main" id="{18339F6D-CD16-45F3-BFB9-2079F6CA50C5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20" name="Group 619">
            <a:extLst>
              <a:ext uri="{FF2B5EF4-FFF2-40B4-BE49-F238E27FC236}">
                <a16:creationId xmlns:a16="http://schemas.microsoft.com/office/drawing/2014/main" id="{43D81B74-7928-4CC4-9566-90C33F95EDA7}"/>
              </a:ext>
            </a:extLst>
          </p:cNvPr>
          <p:cNvGrpSpPr/>
          <p:nvPr/>
        </p:nvGrpSpPr>
        <p:grpSpPr>
          <a:xfrm>
            <a:off x="2683371" y="4047809"/>
            <a:ext cx="468000" cy="435600"/>
            <a:chOff x="2447162" y="2373722"/>
            <a:chExt cx="468000" cy="435600"/>
          </a:xfrm>
        </p:grpSpPr>
        <p:sp>
          <p:nvSpPr>
            <p:cNvPr id="621" name="Rectangle 620">
              <a:extLst>
                <a:ext uri="{FF2B5EF4-FFF2-40B4-BE49-F238E27FC236}">
                  <a16:creationId xmlns:a16="http://schemas.microsoft.com/office/drawing/2014/main" id="{9637179C-8969-40CF-AB30-3F966F8379EF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22" name="Rectangle 621">
              <a:extLst>
                <a:ext uri="{FF2B5EF4-FFF2-40B4-BE49-F238E27FC236}">
                  <a16:creationId xmlns:a16="http://schemas.microsoft.com/office/drawing/2014/main" id="{8899B1EA-6917-4E82-9EE2-5024040E94B0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3" name="Rectangle 622">
              <a:extLst>
                <a:ext uri="{FF2B5EF4-FFF2-40B4-BE49-F238E27FC236}">
                  <a16:creationId xmlns:a16="http://schemas.microsoft.com/office/drawing/2014/main" id="{224C27C1-68FA-42B5-9148-282944D63C32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24" name="Group 623">
            <a:extLst>
              <a:ext uri="{FF2B5EF4-FFF2-40B4-BE49-F238E27FC236}">
                <a16:creationId xmlns:a16="http://schemas.microsoft.com/office/drawing/2014/main" id="{CC44320A-DD78-48CD-BED8-C2B1A919774E}"/>
              </a:ext>
            </a:extLst>
          </p:cNvPr>
          <p:cNvGrpSpPr/>
          <p:nvPr/>
        </p:nvGrpSpPr>
        <p:grpSpPr>
          <a:xfrm>
            <a:off x="2683371" y="4480820"/>
            <a:ext cx="468000" cy="435600"/>
            <a:chOff x="2447162" y="2373722"/>
            <a:chExt cx="468000" cy="435600"/>
          </a:xfrm>
        </p:grpSpPr>
        <p:sp>
          <p:nvSpPr>
            <p:cNvPr id="625" name="Rectangle 624">
              <a:extLst>
                <a:ext uri="{FF2B5EF4-FFF2-40B4-BE49-F238E27FC236}">
                  <a16:creationId xmlns:a16="http://schemas.microsoft.com/office/drawing/2014/main" id="{00E62019-0904-4A51-906B-D11D6340D347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26" name="Rectangle 625">
              <a:extLst>
                <a:ext uri="{FF2B5EF4-FFF2-40B4-BE49-F238E27FC236}">
                  <a16:creationId xmlns:a16="http://schemas.microsoft.com/office/drawing/2014/main" id="{6A913AA3-CAB2-48EA-A939-A34B6E8556C2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7" name="Rectangle 626">
              <a:extLst>
                <a:ext uri="{FF2B5EF4-FFF2-40B4-BE49-F238E27FC236}">
                  <a16:creationId xmlns:a16="http://schemas.microsoft.com/office/drawing/2014/main" id="{A4AA838D-E77B-416D-97BA-1015532C64C6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28" name="Group 627">
            <a:extLst>
              <a:ext uri="{FF2B5EF4-FFF2-40B4-BE49-F238E27FC236}">
                <a16:creationId xmlns:a16="http://schemas.microsoft.com/office/drawing/2014/main" id="{192E03E3-35DD-4C99-823D-72DD21750468}"/>
              </a:ext>
            </a:extLst>
          </p:cNvPr>
          <p:cNvGrpSpPr/>
          <p:nvPr/>
        </p:nvGrpSpPr>
        <p:grpSpPr>
          <a:xfrm>
            <a:off x="2683371" y="4911184"/>
            <a:ext cx="468000" cy="435600"/>
            <a:chOff x="2447162" y="2373722"/>
            <a:chExt cx="468000" cy="435600"/>
          </a:xfrm>
        </p:grpSpPr>
        <p:sp>
          <p:nvSpPr>
            <p:cNvPr id="629" name="Rectangle 628">
              <a:extLst>
                <a:ext uri="{FF2B5EF4-FFF2-40B4-BE49-F238E27FC236}">
                  <a16:creationId xmlns:a16="http://schemas.microsoft.com/office/drawing/2014/main" id="{DDBDF4EB-070A-4A4B-81FE-637DD13D5630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30" name="Rectangle 629">
              <a:extLst>
                <a:ext uri="{FF2B5EF4-FFF2-40B4-BE49-F238E27FC236}">
                  <a16:creationId xmlns:a16="http://schemas.microsoft.com/office/drawing/2014/main" id="{83B2EE88-6455-48DF-AFDF-078A63E1C03D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1" name="Rectangle 630">
              <a:extLst>
                <a:ext uri="{FF2B5EF4-FFF2-40B4-BE49-F238E27FC236}">
                  <a16:creationId xmlns:a16="http://schemas.microsoft.com/office/drawing/2014/main" id="{87694A34-6212-499E-9B47-FDA13E36D522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32" name="Group 631">
            <a:extLst>
              <a:ext uri="{FF2B5EF4-FFF2-40B4-BE49-F238E27FC236}">
                <a16:creationId xmlns:a16="http://schemas.microsoft.com/office/drawing/2014/main" id="{EB1D9643-CEF9-42DB-819D-B77E79484B75}"/>
              </a:ext>
            </a:extLst>
          </p:cNvPr>
          <p:cNvGrpSpPr/>
          <p:nvPr/>
        </p:nvGrpSpPr>
        <p:grpSpPr>
          <a:xfrm>
            <a:off x="2683371" y="5346358"/>
            <a:ext cx="468000" cy="435600"/>
            <a:chOff x="2447162" y="2373722"/>
            <a:chExt cx="468000" cy="435600"/>
          </a:xfrm>
        </p:grpSpPr>
        <p:sp>
          <p:nvSpPr>
            <p:cNvPr id="633" name="Rectangle 632">
              <a:extLst>
                <a:ext uri="{FF2B5EF4-FFF2-40B4-BE49-F238E27FC236}">
                  <a16:creationId xmlns:a16="http://schemas.microsoft.com/office/drawing/2014/main" id="{B59A8001-1C53-464A-9D0E-D984B66B1FF2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34" name="Rectangle 633">
              <a:extLst>
                <a:ext uri="{FF2B5EF4-FFF2-40B4-BE49-F238E27FC236}">
                  <a16:creationId xmlns:a16="http://schemas.microsoft.com/office/drawing/2014/main" id="{78F047F8-9562-46CA-B81D-B772B613F65C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5" name="Rectangle 634">
              <a:extLst>
                <a:ext uri="{FF2B5EF4-FFF2-40B4-BE49-F238E27FC236}">
                  <a16:creationId xmlns:a16="http://schemas.microsoft.com/office/drawing/2014/main" id="{7D632D0A-38A4-428F-BB55-F8D285CFFE54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36" name="Group 635">
            <a:extLst>
              <a:ext uri="{FF2B5EF4-FFF2-40B4-BE49-F238E27FC236}">
                <a16:creationId xmlns:a16="http://schemas.microsoft.com/office/drawing/2014/main" id="{27B977C8-7B81-4DB9-8FAB-FA5BF46D23FC}"/>
              </a:ext>
            </a:extLst>
          </p:cNvPr>
          <p:cNvGrpSpPr/>
          <p:nvPr/>
        </p:nvGrpSpPr>
        <p:grpSpPr>
          <a:xfrm>
            <a:off x="2683371" y="5783071"/>
            <a:ext cx="468000" cy="435600"/>
            <a:chOff x="2447162" y="2373722"/>
            <a:chExt cx="468000" cy="435600"/>
          </a:xfrm>
        </p:grpSpPr>
        <p:sp>
          <p:nvSpPr>
            <p:cNvPr id="637" name="Rectangle 636">
              <a:extLst>
                <a:ext uri="{FF2B5EF4-FFF2-40B4-BE49-F238E27FC236}">
                  <a16:creationId xmlns:a16="http://schemas.microsoft.com/office/drawing/2014/main" id="{D52ACC74-B321-4110-9D28-5C0923179176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38" name="Rectangle 637">
              <a:extLst>
                <a:ext uri="{FF2B5EF4-FFF2-40B4-BE49-F238E27FC236}">
                  <a16:creationId xmlns:a16="http://schemas.microsoft.com/office/drawing/2014/main" id="{C146D571-FE38-4CB2-A798-FD6A007944F9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9" name="Rectangle 638">
              <a:extLst>
                <a:ext uri="{FF2B5EF4-FFF2-40B4-BE49-F238E27FC236}">
                  <a16:creationId xmlns:a16="http://schemas.microsoft.com/office/drawing/2014/main" id="{CF8FD670-7FF4-4D5B-A9A1-C9BF3ED0BBD3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40" name="Group 639">
            <a:extLst>
              <a:ext uri="{FF2B5EF4-FFF2-40B4-BE49-F238E27FC236}">
                <a16:creationId xmlns:a16="http://schemas.microsoft.com/office/drawing/2014/main" id="{AB74215A-26E7-46C7-AAAF-BD3DACB5FB06}"/>
              </a:ext>
            </a:extLst>
          </p:cNvPr>
          <p:cNvGrpSpPr/>
          <p:nvPr/>
        </p:nvGrpSpPr>
        <p:grpSpPr>
          <a:xfrm>
            <a:off x="3152295" y="3612635"/>
            <a:ext cx="468000" cy="435600"/>
            <a:chOff x="2447162" y="2373722"/>
            <a:chExt cx="468000" cy="435600"/>
          </a:xfrm>
        </p:grpSpPr>
        <p:sp>
          <p:nvSpPr>
            <p:cNvPr id="641" name="Rectangle 640">
              <a:extLst>
                <a:ext uri="{FF2B5EF4-FFF2-40B4-BE49-F238E27FC236}">
                  <a16:creationId xmlns:a16="http://schemas.microsoft.com/office/drawing/2014/main" id="{3225BE9E-BCA1-452C-AB44-C1794233E042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42" name="Rectangle 641">
              <a:extLst>
                <a:ext uri="{FF2B5EF4-FFF2-40B4-BE49-F238E27FC236}">
                  <a16:creationId xmlns:a16="http://schemas.microsoft.com/office/drawing/2014/main" id="{C51106E1-8E41-4CC5-B107-70808C9E8D5F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3" name="Rectangle 642">
              <a:extLst>
                <a:ext uri="{FF2B5EF4-FFF2-40B4-BE49-F238E27FC236}">
                  <a16:creationId xmlns:a16="http://schemas.microsoft.com/office/drawing/2014/main" id="{81B505C2-E4A7-49D1-ADDC-79CC476125B1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44" name="Group 643">
            <a:extLst>
              <a:ext uri="{FF2B5EF4-FFF2-40B4-BE49-F238E27FC236}">
                <a16:creationId xmlns:a16="http://schemas.microsoft.com/office/drawing/2014/main" id="{CB99FE71-8FC4-4B92-A60E-F09CAAE7AB8B}"/>
              </a:ext>
            </a:extLst>
          </p:cNvPr>
          <p:cNvGrpSpPr/>
          <p:nvPr/>
        </p:nvGrpSpPr>
        <p:grpSpPr>
          <a:xfrm>
            <a:off x="3152295" y="4047809"/>
            <a:ext cx="468000" cy="435600"/>
            <a:chOff x="2447162" y="2373722"/>
            <a:chExt cx="468000" cy="435600"/>
          </a:xfrm>
        </p:grpSpPr>
        <p:sp>
          <p:nvSpPr>
            <p:cNvPr id="645" name="Rectangle 644">
              <a:extLst>
                <a:ext uri="{FF2B5EF4-FFF2-40B4-BE49-F238E27FC236}">
                  <a16:creationId xmlns:a16="http://schemas.microsoft.com/office/drawing/2014/main" id="{B4BF2859-92F1-40C5-A93D-D71A70823882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46" name="Rectangle 645">
              <a:extLst>
                <a:ext uri="{FF2B5EF4-FFF2-40B4-BE49-F238E27FC236}">
                  <a16:creationId xmlns:a16="http://schemas.microsoft.com/office/drawing/2014/main" id="{22667DFD-B0F6-40BF-8B3D-2F41DB1E016C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7" name="Rectangle 646">
              <a:extLst>
                <a:ext uri="{FF2B5EF4-FFF2-40B4-BE49-F238E27FC236}">
                  <a16:creationId xmlns:a16="http://schemas.microsoft.com/office/drawing/2014/main" id="{F5AA8E90-630E-4F9E-AD2F-EEBB91B104B8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48" name="Group 647">
            <a:extLst>
              <a:ext uri="{FF2B5EF4-FFF2-40B4-BE49-F238E27FC236}">
                <a16:creationId xmlns:a16="http://schemas.microsoft.com/office/drawing/2014/main" id="{D1440A56-26C0-41A0-9068-38C1CCFFBF8B}"/>
              </a:ext>
            </a:extLst>
          </p:cNvPr>
          <p:cNvGrpSpPr/>
          <p:nvPr/>
        </p:nvGrpSpPr>
        <p:grpSpPr>
          <a:xfrm>
            <a:off x="3152295" y="4480820"/>
            <a:ext cx="468000" cy="435600"/>
            <a:chOff x="2447162" y="2373722"/>
            <a:chExt cx="468000" cy="435600"/>
          </a:xfrm>
        </p:grpSpPr>
        <p:sp>
          <p:nvSpPr>
            <p:cNvPr id="649" name="Rectangle 648">
              <a:extLst>
                <a:ext uri="{FF2B5EF4-FFF2-40B4-BE49-F238E27FC236}">
                  <a16:creationId xmlns:a16="http://schemas.microsoft.com/office/drawing/2014/main" id="{BBFFB283-4FA3-4E31-A167-4B81981AAA47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50" name="Rectangle 649">
              <a:extLst>
                <a:ext uri="{FF2B5EF4-FFF2-40B4-BE49-F238E27FC236}">
                  <a16:creationId xmlns:a16="http://schemas.microsoft.com/office/drawing/2014/main" id="{63AD3FB2-BA0C-4E63-9ACA-1B0B68D9F764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1" name="Rectangle 650">
              <a:extLst>
                <a:ext uri="{FF2B5EF4-FFF2-40B4-BE49-F238E27FC236}">
                  <a16:creationId xmlns:a16="http://schemas.microsoft.com/office/drawing/2014/main" id="{5E63B6D8-ADCF-45B1-944E-14986381898A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52" name="Group 651">
            <a:extLst>
              <a:ext uri="{FF2B5EF4-FFF2-40B4-BE49-F238E27FC236}">
                <a16:creationId xmlns:a16="http://schemas.microsoft.com/office/drawing/2014/main" id="{A30010A9-7B16-40E6-A401-89A4ADD17211}"/>
              </a:ext>
            </a:extLst>
          </p:cNvPr>
          <p:cNvGrpSpPr/>
          <p:nvPr/>
        </p:nvGrpSpPr>
        <p:grpSpPr>
          <a:xfrm>
            <a:off x="3152295" y="4911184"/>
            <a:ext cx="468000" cy="435600"/>
            <a:chOff x="2447162" y="2373722"/>
            <a:chExt cx="468000" cy="435600"/>
          </a:xfrm>
        </p:grpSpPr>
        <p:sp>
          <p:nvSpPr>
            <p:cNvPr id="653" name="Rectangle 652">
              <a:extLst>
                <a:ext uri="{FF2B5EF4-FFF2-40B4-BE49-F238E27FC236}">
                  <a16:creationId xmlns:a16="http://schemas.microsoft.com/office/drawing/2014/main" id="{96286E62-F349-46BC-AF0E-B3AFD625E52D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54" name="Rectangle 653">
              <a:extLst>
                <a:ext uri="{FF2B5EF4-FFF2-40B4-BE49-F238E27FC236}">
                  <a16:creationId xmlns:a16="http://schemas.microsoft.com/office/drawing/2014/main" id="{99D52CCF-8994-4610-AA46-FD2A737D0ABA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5" name="Rectangle 654">
              <a:extLst>
                <a:ext uri="{FF2B5EF4-FFF2-40B4-BE49-F238E27FC236}">
                  <a16:creationId xmlns:a16="http://schemas.microsoft.com/office/drawing/2014/main" id="{B2E3A2A4-9C6F-4087-888F-1F6C0A2360A9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56" name="Group 655">
            <a:extLst>
              <a:ext uri="{FF2B5EF4-FFF2-40B4-BE49-F238E27FC236}">
                <a16:creationId xmlns:a16="http://schemas.microsoft.com/office/drawing/2014/main" id="{C259E1F4-52B8-4908-AC51-7F156DC58587}"/>
              </a:ext>
            </a:extLst>
          </p:cNvPr>
          <p:cNvGrpSpPr/>
          <p:nvPr/>
        </p:nvGrpSpPr>
        <p:grpSpPr>
          <a:xfrm>
            <a:off x="3152295" y="5346358"/>
            <a:ext cx="468000" cy="435600"/>
            <a:chOff x="2447162" y="2373722"/>
            <a:chExt cx="468000" cy="435600"/>
          </a:xfrm>
        </p:grpSpPr>
        <p:sp>
          <p:nvSpPr>
            <p:cNvPr id="657" name="Rectangle 656">
              <a:extLst>
                <a:ext uri="{FF2B5EF4-FFF2-40B4-BE49-F238E27FC236}">
                  <a16:creationId xmlns:a16="http://schemas.microsoft.com/office/drawing/2014/main" id="{E72D4661-93E1-4F3B-AF2D-874644D4686A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58" name="Rectangle 657">
              <a:extLst>
                <a:ext uri="{FF2B5EF4-FFF2-40B4-BE49-F238E27FC236}">
                  <a16:creationId xmlns:a16="http://schemas.microsoft.com/office/drawing/2014/main" id="{7EA71224-FD4E-40DF-B8DE-2664F5C826BC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9" name="Rectangle 658">
              <a:extLst>
                <a:ext uri="{FF2B5EF4-FFF2-40B4-BE49-F238E27FC236}">
                  <a16:creationId xmlns:a16="http://schemas.microsoft.com/office/drawing/2014/main" id="{1984C2EE-CBCB-4EA5-BB8D-6D7B4D2B286A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60" name="Group 659">
            <a:extLst>
              <a:ext uri="{FF2B5EF4-FFF2-40B4-BE49-F238E27FC236}">
                <a16:creationId xmlns:a16="http://schemas.microsoft.com/office/drawing/2014/main" id="{79BE1F59-9BFC-4868-BD11-185AB1120510}"/>
              </a:ext>
            </a:extLst>
          </p:cNvPr>
          <p:cNvGrpSpPr/>
          <p:nvPr/>
        </p:nvGrpSpPr>
        <p:grpSpPr>
          <a:xfrm>
            <a:off x="3152295" y="5783071"/>
            <a:ext cx="468000" cy="435600"/>
            <a:chOff x="2447162" y="2373722"/>
            <a:chExt cx="468000" cy="435600"/>
          </a:xfrm>
        </p:grpSpPr>
        <p:sp>
          <p:nvSpPr>
            <p:cNvPr id="661" name="Rectangle 660">
              <a:extLst>
                <a:ext uri="{FF2B5EF4-FFF2-40B4-BE49-F238E27FC236}">
                  <a16:creationId xmlns:a16="http://schemas.microsoft.com/office/drawing/2014/main" id="{7448CFAD-FA06-44F1-A7ED-DA442AAA179A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62" name="Rectangle 661">
              <a:extLst>
                <a:ext uri="{FF2B5EF4-FFF2-40B4-BE49-F238E27FC236}">
                  <a16:creationId xmlns:a16="http://schemas.microsoft.com/office/drawing/2014/main" id="{AF0EB08B-FBEB-4A32-8D54-CA09AA42184D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3" name="Rectangle 662">
              <a:extLst>
                <a:ext uri="{FF2B5EF4-FFF2-40B4-BE49-F238E27FC236}">
                  <a16:creationId xmlns:a16="http://schemas.microsoft.com/office/drawing/2014/main" id="{4D3A81A1-BC31-4926-A01D-95BD9BD90017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64" name="Group 663">
            <a:extLst>
              <a:ext uri="{FF2B5EF4-FFF2-40B4-BE49-F238E27FC236}">
                <a16:creationId xmlns:a16="http://schemas.microsoft.com/office/drawing/2014/main" id="{F241922C-2F3A-4D5B-98CD-5086545E6AFE}"/>
              </a:ext>
            </a:extLst>
          </p:cNvPr>
          <p:cNvGrpSpPr/>
          <p:nvPr/>
        </p:nvGrpSpPr>
        <p:grpSpPr>
          <a:xfrm>
            <a:off x="3621218" y="3612635"/>
            <a:ext cx="468000" cy="435600"/>
            <a:chOff x="2447162" y="2373722"/>
            <a:chExt cx="468000" cy="435600"/>
          </a:xfrm>
        </p:grpSpPr>
        <p:sp>
          <p:nvSpPr>
            <p:cNvPr id="665" name="Rectangle 664">
              <a:extLst>
                <a:ext uri="{FF2B5EF4-FFF2-40B4-BE49-F238E27FC236}">
                  <a16:creationId xmlns:a16="http://schemas.microsoft.com/office/drawing/2014/main" id="{57C680C6-92B0-4049-9810-1E2D71605FFE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66" name="Rectangle 665">
              <a:extLst>
                <a:ext uri="{FF2B5EF4-FFF2-40B4-BE49-F238E27FC236}">
                  <a16:creationId xmlns:a16="http://schemas.microsoft.com/office/drawing/2014/main" id="{5A0F1F94-D9E2-4921-BEE6-9CE8E5A39068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7" name="Rectangle 666">
              <a:extLst>
                <a:ext uri="{FF2B5EF4-FFF2-40B4-BE49-F238E27FC236}">
                  <a16:creationId xmlns:a16="http://schemas.microsoft.com/office/drawing/2014/main" id="{00EBD081-96BD-4B03-AD78-9B7CEE673610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68" name="Group 667">
            <a:extLst>
              <a:ext uri="{FF2B5EF4-FFF2-40B4-BE49-F238E27FC236}">
                <a16:creationId xmlns:a16="http://schemas.microsoft.com/office/drawing/2014/main" id="{D0E16E9D-EC75-491E-A3B3-45199530C6D7}"/>
              </a:ext>
            </a:extLst>
          </p:cNvPr>
          <p:cNvGrpSpPr/>
          <p:nvPr/>
        </p:nvGrpSpPr>
        <p:grpSpPr>
          <a:xfrm>
            <a:off x="3621218" y="4047809"/>
            <a:ext cx="468000" cy="435600"/>
            <a:chOff x="2447162" y="2373722"/>
            <a:chExt cx="468000" cy="435600"/>
          </a:xfrm>
        </p:grpSpPr>
        <p:sp>
          <p:nvSpPr>
            <p:cNvPr id="669" name="Rectangle 668">
              <a:extLst>
                <a:ext uri="{FF2B5EF4-FFF2-40B4-BE49-F238E27FC236}">
                  <a16:creationId xmlns:a16="http://schemas.microsoft.com/office/drawing/2014/main" id="{600A197C-0629-4CDF-8EF6-A114A1006CE0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70" name="Rectangle 669">
              <a:extLst>
                <a:ext uri="{FF2B5EF4-FFF2-40B4-BE49-F238E27FC236}">
                  <a16:creationId xmlns:a16="http://schemas.microsoft.com/office/drawing/2014/main" id="{CBD045C7-4A01-4B87-A706-19922C860AD8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1" name="Rectangle 670">
              <a:extLst>
                <a:ext uri="{FF2B5EF4-FFF2-40B4-BE49-F238E27FC236}">
                  <a16:creationId xmlns:a16="http://schemas.microsoft.com/office/drawing/2014/main" id="{88703EB8-10D4-46A2-8963-D2471028EF62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72" name="Group 671">
            <a:extLst>
              <a:ext uri="{FF2B5EF4-FFF2-40B4-BE49-F238E27FC236}">
                <a16:creationId xmlns:a16="http://schemas.microsoft.com/office/drawing/2014/main" id="{869D43E4-18D5-4585-ADC1-2E26A2E82715}"/>
              </a:ext>
            </a:extLst>
          </p:cNvPr>
          <p:cNvGrpSpPr/>
          <p:nvPr/>
        </p:nvGrpSpPr>
        <p:grpSpPr>
          <a:xfrm>
            <a:off x="3621218" y="4480820"/>
            <a:ext cx="468000" cy="435600"/>
            <a:chOff x="2447162" y="2373722"/>
            <a:chExt cx="468000" cy="435600"/>
          </a:xfrm>
        </p:grpSpPr>
        <p:sp>
          <p:nvSpPr>
            <p:cNvPr id="673" name="Rectangle 672">
              <a:extLst>
                <a:ext uri="{FF2B5EF4-FFF2-40B4-BE49-F238E27FC236}">
                  <a16:creationId xmlns:a16="http://schemas.microsoft.com/office/drawing/2014/main" id="{B642B8F0-157A-49CD-B437-903465B3C530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74" name="Rectangle 673">
              <a:extLst>
                <a:ext uri="{FF2B5EF4-FFF2-40B4-BE49-F238E27FC236}">
                  <a16:creationId xmlns:a16="http://schemas.microsoft.com/office/drawing/2014/main" id="{8F8CCE06-E112-4198-908F-E776AF1A366D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5" name="Rectangle 674">
              <a:extLst>
                <a:ext uri="{FF2B5EF4-FFF2-40B4-BE49-F238E27FC236}">
                  <a16:creationId xmlns:a16="http://schemas.microsoft.com/office/drawing/2014/main" id="{ABF8933C-A0A1-42C1-9EA6-F9C6C571A1C2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76" name="Group 675">
            <a:extLst>
              <a:ext uri="{FF2B5EF4-FFF2-40B4-BE49-F238E27FC236}">
                <a16:creationId xmlns:a16="http://schemas.microsoft.com/office/drawing/2014/main" id="{8893F7D7-8BE5-4B6D-BE2C-8839E287A2FE}"/>
              </a:ext>
            </a:extLst>
          </p:cNvPr>
          <p:cNvGrpSpPr/>
          <p:nvPr/>
        </p:nvGrpSpPr>
        <p:grpSpPr>
          <a:xfrm>
            <a:off x="3621218" y="4911184"/>
            <a:ext cx="468000" cy="435600"/>
            <a:chOff x="2447162" y="2373722"/>
            <a:chExt cx="468000" cy="435600"/>
          </a:xfrm>
        </p:grpSpPr>
        <p:sp>
          <p:nvSpPr>
            <p:cNvPr id="677" name="Rectangle 676">
              <a:extLst>
                <a:ext uri="{FF2B5EF4-FFF2-40B4-BE49-F238E27FC236}">
                  <a16:creationId xmlns:a16="http://schemas.microsoft.com/office/drawing/2014/main" id="{016488E9-D137-444D-8385-EA1F0EFF2155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78" name="Rectangle 677">
              <a:extLst>
                <a:ext uri="{FF2B5EF4-FFF2-40B4-BE49-F238E27FC236}">
                  <a16:creationId xmlns:a16="http://schemas.microsoft.com/office/drawing/2014/main" id="{8A7A2216-DF14-46BF-9CEA-A5814C1B397F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9" name="Rectangle 678">
              <a:extLst>
                <a:ext uri="{FF2B5EF4-FFF2-40B4-BE49-F238E27FC236}">
                  <a16:creationId xmlns:a16="http://schemas.microsoft.com/office/drawing/2014/main" id="{4187C432-5A1C-416C-AE6A-B5B5FD46708C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80" name="Group 679">
            <a:extLst>
              <a:ext uri="{FF2B5EF4-FFF2-40B4-BE49-F238E27FC236}">
                <a16:creationId xmlns:a16="http://schemas.microsoft.com/office/drawing/2014/main" id="{C5ED71A7-9637-445B-90FC-602605C99AD3}"/>
              </a:ext>
            </a:extLst>
          </p:cNvPr>
          <p:cNvGrpSpPr/>
          <p:nvPr/>
        </p:nvGrpSpPr>
        <p:grpSpPr>
          <a:xfrm>
            <a:off x="3621218" y="5346358"/>
            <a:ext cx="468000" cy="435600"/>
            <a:chOff x="2447162" y="2373722"/>
            <a:chExt cx="468000" cy="435600"/>
          </a:xfrm>
        </p:grpSpPr>
        <p:sp>
          <p:nvSpPr>
            <p:cNvPr id="681" name="Rectangle 680">
              <a:extLst>
                <a:ext uri="{FF2B5EF4-FFF2-40B4-BE49-F238E27FC236}">
                  <a16:creationId xmlns:a16="http://schemas.microsoft.com/office/drawing/2014/main" id="{338D05A5-049E-4DA3-89F1-45C1E7C4F7DF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82" name="Rectangle 681">
              <a:extLst>
                <a:ext uri="{FF2B5EF4-FFF2-40B4-BE49-F238E27FC236}">
                  <a16:creationId xmlns:a16="http://schemas.microsoft.com/office/drawing/2014/main" id="{FCA874AA-CBC7-41AD-A529-0382F75A220D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3" name="Rectangle 682">
              <a:extLst>
                <a:ext uri="{FF2B5EF4-FFF2-40B4-BE49-F238E27FC236}">
                  <a16:creationId xmlns:a16="http://schemas.microsoft.com/office/drawing/2014/main" id="{BE522F46-752E-4E45-9B00-01229F95A546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84" name="Group 683">
            <a:extLst>
              <a:ext uri="{FF2B5EF4-FFF2-40B4-BE49-F238E27FC236}">
                <a16:creationId xmlns:a16="http://schemas.microsoft.com/office/drawing/2014/main" id="{A4BC3651-69CB-46FF-8431-F296236E65CD}"/>
              </a:ext>
            </a:extLst>
          </p:cNvPr>
          <p:cNvGrpSpPr/>
          <p:nvPr/>
        </p:nvGrpSpPr>
        <p:grpSpPr>
          <a:xfrm>
            <a:off x="3621218" y="5783071"/>
            <a:ext cx="468000" cy="435600"/>
            <a:chOff x="2447162" y="2373722"/>
            <a:chExt cx="468000" cy="435600"/>
          </a:xfrm>
        </p:grpSpPr>
        <p:sp>
          <p:nvSpPr>
            <p:cNvPr id="685" name="Rectangle 684">
              <a:extLst>
                <a:ext uri="{FF2B5EF4-FFF2-40B4-BE49-F238E27FC236}">
                  <a16:creationId xmlns:a16="http://schemas.microsoft.com/office/drawing/2014/main" id="{17C26CD8-E3BC-4B03-A456-74FEC5A0A84F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86" name="Rectangle 685">
              <a:extLst>
                <a:ext uri="{FF2B5EF4-FFF2-40B4-BE49-F238E27FC236}">
                  <a16:creationId xmlns:a16="http://schemas.microsoft.com/office/drawing/2014/main" id="{728E82B1-A705-4444-81AD-BE44E07EFB9A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7" name="Rectangle 686">
              <a:extLst>
                <a:ext uri="{FF2B5EF4-FFF2-40B4-BE49-F238E27FC236}">
                  <a16:creationId xmlns:a16="http://schemas.microsoft.com/office/drawing/2014/main" id="{0AD20D74-7505-4886-B22D-C5350909E577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88" name="Group 687">
            <a:extLst>
              <a:ext uri="{FF2B5EF4-FFF2-40B4-BE49-F238E27FC236}">
                <a16:creationId xmlns:a16="http://schemas.microsoft.com/office/drawing/2014/main" id="{E4D022DF-835E-483B-A64F-5E05D14C4DC8}"/>
              </a:ext>
            </a:extLst>
          </p:cNvPr>
          <p:cNvGrpSpPr/>
          <p:nvPr/>
        </p:nvGrpSpPr>
        <p:grpSpPr>
          <a:xfrm>
            <a:off x="4090138" y="3612635"/>
            <a:ext cx="468000" cy="435600"/>
            <a:chOff x="2447162" y="2373722"/>
            <a:chExt cx="468000" cy="435600"/>
          </a:xfrm>
        </p:grpSpPr>
        <p:sp>
          <p:nvSpPr>
            <p:cNvPr id="689" name="Rectangle 688">
              <a:extLst>
                <a:ext uri="{FF2B5EF4-FFF2-40B4-BE49-F238E27FC236}">
                  <a16:creationId xmlns:a16="http://schemas.microsoft.com/office/drawing/2014/main" id="{4ABC9B88-60D9-444D-AF47-E0A9DAC4B07D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90" name="Rectangle 689">
              <a:extLst>
                <a:ext uri="{FF2B5EF4-FFF2-40B4-BE49-F238E27FC236}">
                  <a16:creationId xmlns:a16="http://schemas.microsoft.com/office/drawing/2014/main" id="{A9CEF809-6FDF-4160-B459-59EB648748ED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1" name="Rectangle 690">
              <a:extLst>
                <a:ext uri="{FF2B5EF4-FFF2-40B4-BE49-F238E27FC236}">
                  <a16:creationId xmlns:a16="http://schemas.microsoft.com/office/drawing/2014/main" id="{A6BE9C4B-DB1E-4998-901F-1E2758C49848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92" name="Group 691">
            <a:extLst>
              <a:ext uri="{FF2B5EF4-FFF2-40B4-BE49-F238E27FC236}">
                <a16:creationId xmlns:a16="http://schemas.microsoft.com/office/drawing/2014/main" id="{57312F36-CD87-4FD9-B31A-D505103CFE94}"/>
              </a:ext>
            </a:extLst>
          </p:cNvPr>
          <p:cNvGrpSpPr/>
          <p:nvPr/>
        </p:nvGrpSpPr>
        <p:grpSpPr>
          <a:xfrm>
            <a:off x="4090138" y="4047809"/>
            <a:ext cx="468000" cy="435600"/>
            <a:chOff x="2447162" y="2373722"/>
            <a:chExt cx="468000" cy="435600"/>
          </a:xfrm>
        </p:grpSpPr>
        <p:sp>
          <p:nvSpPr>
            <p:cNvPr id="693" name="Rectangle 692">
              <a:extLst>
                <a:ext uri="{FF2B5EF4-FFF2-40B4-BE49-F238E27FC236}">
                  <a16:creationId xmlns:a16="http://schemas.microsoft.com/office/drawing/2014/main" id="{72FEFDE6-6B1C-458C-9DB3-A2663A60F810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94" name="Rectangle 693">
              <a:extLst>
                <a:ext uri="{FF2B5EF4-FFF2-40B4-BE49-F238E27FC236}">
                  <a16:creationId xmlns:a16="http://schemas.microsoft.com/office/drawing/2014/main" id="{D8516F85-038F-489D-8806-A50425A026DF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5" name="Rectangle 694">
              <a:extLst>
                <a:ext uri="{FF2B5EF4-FFF2-40B4-BE49-F238E27FC236}">
                  <a16:creationId xmlns:a16="http://schemas.microsoft.com/office/drawing/2014/main" id="{95C2FB78-DF7F-4B9E-8AC5-7081EFE21D74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96" name="Group 695">
            <a:extLst>
              <a:ext uri="{FF2B5EF4-FFF2-40B4-BE49-F238E27FC236}">
                <a16:creationId xmlns:a16="http://schemas.microsoft.com/office/drawing/2014/main" id="{F49D2E0C-CCE5-427F-A883-3889003B4672}"/>
              </a:ext>
            </a:extLst>
          </p:cNvPr>
          <p:cNvGrpSpPr/>
          <p:nvPr/>
        </p:nvGrpSpPr>
        <p:grpSpPr>
          <a:xfrm>
            <a:off x="4090138" y="4480820"/>
            <a:ext cx="468000" cy="435600"/>
            <a:chOff x="2447162" y="2373722"/>
            <a:chExt cx="468000" cy="435600"/>
          </a:xfrm>
        </p:grpSpPr>
        <p:sp>
          <p:nvSpPr>
            <p:cNvPr id="697" name="Rectangle 696">
              <a:extLst>
                <a:ext uri="{FF2B5EF4-FFF2-40B4-BE49-F238E27FC236}">
                  <a16:creationId xmlns:a16="http://schemas.microsoft.com/office/drawing/2014/main" id="{5B4DA717-E5CC-4B4D-AD42-CFCF1082A1B9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98" name="Rectangle 697">
              <a:extLst>
                <a:ext uri="{FF2B5EF4-FFF2-40B4-BE49-F238E27FC236}">
                  <a16:creationId xmlns:a16="http://schemas.microsoft.com/office/drawing/2014/main" id="{C5EF2717-C109-4F0A-B030-5C950EEBDAE8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9" name="Rectangle 698">
              <a:extLst>
                <a:ext uri="{FF2B5EF4-FFF2-40B4-BE49-F238E27FC236}">
                  <a16:creationId xmlns:a16="http://schemas.microsoft.com/office/drawing/2014/main" id="{2A18F7DC-2D3C-4199-8635-311745BDDF6C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00" name="Group 699">
            <a:extLst>
              <a:ext uri="{FF2B5EF4-FFF2-40B4-BE49-F238E27FC236}">
                <a16:creationId xmlns:a16="http://schemas.microsoft.com/office/drawing/2014/main" id="{BCEB4CDA-1C4D-47DB-A26C-8FAC9E25B122}"/>
              </a:ext>
            </a:extLst>
          </p:cNvPr>
          <p:cNvGrpSpPr/>
          <p:nvPr/>
        </p:nvGrpSpPr>
        <p:grpSpPr>
          <a:xfrm>
            <a:off x="4090138" y="4911184"/>
            <a:ext cx="468000" cy="435600"/>
            <a:chOff x="2447162" y="2373722"/>
            <a:chExt cx="468000" cy="435600"/>
          </a:xfrm>
        </p:grpSpPr>
        <p:sp>
          <p:nvSpPr>
            <p:cNvPr id="701" name="Rectangle 700">
              <a:extLst>
                <a:ext uri="{FF2B5EF4-FFF2-40B4-BE49-F238E27FC236}">
                  <a16:creationId xmlns:a16="http://schemas.microsoft.com/office/drawing/2014/main" id="{353B3EC9-551A-4C60-896A-2605AA4D31E1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02" name="Rectangle 701">
              <a:extLst>
                <a:ext uri="{FF2B5EF4-FFF2-40B4-BE49-F238E27FC236}">
                  <a16:creationId xmlns:a16="http://schemas.microsoft.com/office/drawing/2014/main" id="{3520F749-3177-4863-9524-F87363DA2FF8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3" name="Rectangle 702">
              <a:extLst>
                <a:ext uri="{FF2B5EF4-FFF2-40B4-BE49-F238E27FC236}">
                  <a16:creationId xmlns:a16="http://schemas.microsoft.com/office/drawing/2014/main" id="{75666F80-E564-4457-BC0E-42A4165231C7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04" name="Group 703">
            <a:extLst>
              <a:ext uri="{FF2B5EF4-FFF2-40B4-BE49-F238E27FC236}">
                <a16:creationId xmlns:a16="http://schemas.microsoft.com/office/drawing/2014/main" id="{95617D1A-E75B-4025-895F-9F98DA61E63E}"/>
              </a:ext>
            </a:extLst>
          </p:cNvPr>
          <p:cNvGrpSpPr/>
          <p:nvPr/>
        </p:nvGrpSpPr>
        <p:grpSpPr>
          <a:xfrm>
            <a:off x="4090138" y="5346358"/>
            <a:ext cx="468000" cy="435600"/>
            <a:chOff x="2447162" y="2373722"/>
            <a:chExt cx="468000" cy="435600"/>
          </a:xfrm>
        </p:grpSpPr>
        <p:sp>
          <p:nvSpPr>
            <p:cNvPr id="705" name="Rectangle 704">
              <a:extLst>
                <a:ext uri="{FF2B5EF4-FFF2-40B4-BE49-F238E27FC236}">
                  <a16:creationId xmlns:a16="http://schemas.microsoft.com/office/drawing/2014/main" id="{45226E12-B9C3-4E7F-9A38-F3DAFF26A553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06" name="Rectangle 705">
              <a:extLst>
                <a:ext uri="{FF2B5EF4-FFF2-40B4-BE49-F238E27FC236}">
                  <a16:creationId xmlns:a16="http://schemas.microsoft.com/office/drawing/2014/main" id="{A9ED00F8-2DEC-4CA8-9EC7-C2D8FE6A5B96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7" name="Rectangle 706">
              <a:extLst>
                <a:ext uri="{FF2B5EF4-FFF2-40B4-BE49-F238E27FC236}">
                  <a16:creationId xmlns:a16="http://schemas.microsoft.com/office/drawing/2014/main" id="{B47F6D8A-9BBC-4518-B695-8B4E36B97C79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12" name="Group 711">
            <a:extLst>
              <a:ext uri="{FF2B5EF4-FFF2-40B4-BE49-F238E27FC236}">
                <a16:creationId xmlns:a16="http://schemas.microsoft.com/office/drawing/2014/main" id="{54B83A58-0D54-46DE-AE78-C7BA2F6E9C22}"/>
              </a:ext>
            </a:extLst>
          </p:cNvPr>
          <p:cNvGrpSpPr/>
          <p:nvPr/>
        </p:nvGrpSpPr>
        <p:grpSpPr>
          <a:xfrm>
            <a:off x="4559061" y="3612635"/>
            <a:ext cx="468000" cy="435600"/>
            <a:chOff x="2447162" y="2373722"/>
            <a:chExt cx="468000" cy="435600"/>
          </a:xfrm>
        </p:grpSpPr>
        <p:sp>
          <p:nvSpPr>
            <p:cNvPr id="713" name="Rectangle 712">
              <a:extLst>
                <a:ext uri="{FF2B5EF4-FFF2-40B4-BE49-F238E27FC236}">
                  <a16:creationId xmlns:a16="http://schemas.microsoft.com/office/drawing/2014/main" id="{10E0164A-E516-41AF-996D-8E024C9A8799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14" name="Rectangle 713">
              <a:extLst>
                <a:ext uri="{FF2B5EF4-FFF2-40B4-BE49-F238E27FC236}">
                  <a16:creationId xmlns:a16="http://schemas.microsoft.com/office/drawing/2014/main" id="{D34F71D0-11E3-489A-8087-B16A27444E51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5" name="Rectangle 714">
              <a:extLst>
                <a:ext uri="{FF2B5EF4-FFF2-40B4-BE49-F238E27FC236}">
                  <a16:creationId xmlns:a16="http://schemas.microsoft.com/office/drawing/2014/main" id="{420D2C94-26BE-4025-BF59-2A8DB095ED7F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16" name="Group 715">
            <a:extLst>
              <a:ext uri="{FF2B5EF4-FFF2-40B4-BE49-F238E27FC236}">
                <a16:creationId xmlns:a16="http://schemas.microsoft.com/office/drawing/2014/main" id="{3A2F96BA-4940-4D66-9D95-BFFBED2A73F2}"/>
              </a:ext>
            </a:extLst>
          </p:cNvPr>
          <p:cNvGrpSpPr/>
          <p:nvPr/>
        </p:nvGrpSpPr>
        <p:grpSpPr>
          <a:xfrm>
            <a:off x="4559061" y="4047809"/>
            <a:ext cx="468000" cy="435600"/>
            <a:chOff x="2447162" y="2373722"/>
            <a:chExt cx="468000" cy="435600"/>
          </a:xfrm>
        </p:grpSpPr>
        <p:sp>
          <p:nvSpPr>
            <p:cNvPr id="717" name="Rectangle 716">
              <a:extLst>
                <a:ext uri="{FF2B5EF4-FFF2-40B4-BE49-F238E27FC236}">
                  <a16:creationId xmlns:a16="http://schemas.microsoft.com/office/drawing/2014/main" id="{E82D8BA9-CB9A-4371-BC1D-C137F4908EB7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18" name="Rectangle 717">
              <a:extLst>
                <a:ext uri="{FF2B5EF4-FFF2-40B4-BE49-F238E27FC236}">
                  <a16:creationId xmlns:a16="http://schemas.microsoft.com/office/drawing/2014/main" id="{F5C9ED92-D25C-4A3C-8727-E4728A2E22AE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9" name="Rectangle 718">
              <a:extLst>
                <a:ext uri="{FF2B5EF4-FFF2-40B4-BE49-F238E27FC236}">
                  <a16:creationId xmlns:a16="http://schemas.microsoft.com/office/drawing/2014/main" id="{3B337B40-6E48-497F-8FF1-B3BEABC18BE5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20" name="Group 719">
            <a:extLst>
              <a:ext uri="{FF2B5EF4-FFF2-40B4-BE49-F238E27FC236}">
                <a16:creationId xmlns:a16="http://schemas.microsoft.com/office/drawing/2014/main" id="{CEA6C213-CD7A-4062-958D-E03EECD2EBAE}"/>
              </a:ext>
            </a:extLst>
          </p:cNvPr>
          <p:cNvGrpSpPr/>
          <p:nvPr/>
        </p:nvGrpSpPr>
        <p:grpSpPr>
          <a:xfrm>
            <a:off x="4559061" y="4480820"/>
            <a:ext cx="468000" cy="435600"/>
            <a:chOff x="2447162" y="2373722"/>
            <a:chExt cx="468000" cy="435600"/>
          </a:xfrm>
        </p:grpSpPr>
        <p:sp>
          <p:nvSpPr>
            <p:cNvPr id="721" name="Rectangle 720">
              <a:extLst>
                <a:ext uri="{FF2B5EF4-FFF2-40B4-BE49-F238E27FC236}">
                  <a16:creationId xmlns:a16="http://schemas.microsoft.com/office/drawing/2014/main" id="{FCDEB708-D613-437E-AE6E-0F7E03F70ACA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22" name="Rectangle 721">
              <a:extLst>
                <a:ext uri="{FF2B5EF4-FFF2-40B4-BE49-F238E27FC236}">
                  <a16:creationId xmlns:a16="http://schemas.microsoft.com/office/drawing/2014/main" id="{BF1D21BF-8686-4ADC-823B-A4A60C3AFA44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3" name="Rectangle 722">
              <a:extLst>
                <a:ext uri="{FF2B5EF4-FFF2-40B4-BE49-F238E27FC236}">
                  <a16:creationId xmlns:a16="http://schemas.microsoft.com/office/drawing/2014/main" id="{759AD8C9-6023-4CBB-9928-B80820083440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24" name="Group 723">
            <a:extLst>
              <a:ext uri="{FF2B5EF4-FFF2-40B4-BE49-F238E27FC236}">
                <a16:creationId xmlns:a16="http://schemas.microsoft.com/office/drawing/2014/main" id="{B8764459-9B33-4675-B1B6-1511CE35113E}"/>
              </a:ext>
            </a:extLst>
          </p:cNvPr>
          <p:cNvGrpSpPr/>
          <p:nvPr/>
        </p:nvGrpSpPr>
        <p:grpSpPr>
          <a:xfrm>
            <a:off x="4559061" y="4911184"/>
            <a:ext cx="468000" cy="435600"/>
            <a:chOff x="2447162" y="2373722"/>
            <a:chExt cx="468000" cy="435600"/>
          </a:xfrm>
        </p:grpSpPr>
        <p:sp>
          <p:nvSpPr>
            <p:cNvPr id="725" name="Rectangle 724">
              <a:extLst>
                <a:ext uri="{FF2B5EF4-FFF2-40B4-BE49-F238E27FC236}">
                  <a16:creationId xmlns:a16="http://schemas.microsoft.com/office/drawing/2014/main" id="{2C4CFFB2-8446-4F16-987F-3520D87E5193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26" name="Rectangle 725">
              <a:extLst>
                <a:ext uri="{FF2B5EF4-FFF2-40B4-BE49-F238E27FC236}">
                  <a16:creationId xmlns:a16="http://schemas.microsoft.com/office/drawing/2014/main" id="{24E84E98-0979-4773-B672-186FB8EE33FB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7" name="Rectangle 726">
              <a:extLst>
                <a:ext uri="{FF2B5EF4-FFF2-40B4-BE49-F238E27FC236}">
                  <a16:creationId xmlns:a16="http://schemas.microsoft.com/office/drawing/2014/main" id="{DB6C1596-FF5C-4DB4-9BF6-32817CC7F3C5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28" name="Group 727">
            <a:extLst>
              <a:ext uri="{FF2B5EF4-FFF2-40B4-BE49-F238E27FC236}">
                <a16:creationId xmlns:a16="http://schemas.microsoft.com/office/drawing/2014/main" id="{23B1BE40-B300-446A-A69A-360A1C20493C}"/>
              </a:ext>
            </a:extLst>
          </p:cNvPr>
          <p:cNvGrpSpPr/>
          <p:nvPr/>
        </p:nvGrpSpPr>
        <p:grpSpPr>
          <a:xfrm>
            <a:off x="4559061" y="5346358"/>
            <a:ext cx="468000" cy="435600"/>
            <a:chOff x="2447162" y="2373722"/>
            <a:chExt cx="468000" cy="435600"/>
          </a:xfrm>
        </p:grpSpPr>
        <p:sp>
          <p:nvSpPr>
            <p:cNvPr id="729" name="Rectangle 728">
              <a:extLst>
                <a:ext uri="{FF2B5EF4-FFF2-40B4-BE49-F238E27FC236}">
                  <a16:creationId xmlns:a16="http://schemas.microsoft.com/office/drawing/2014/main" id="{82AEC8DA-08DB-4977-B395-F9EE83E9416F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30" name="Rectangle 729">
              <a:extLst>
                <a:ext uri="{FF2B5EF4-FFF2-40B4-BE49-F238E27FC236}">
                  <a16:creationId xmlns:a16="http://schemas.microsoft.com/office/drawing/2014/main" id="{AE801010-A04B-427E-8827-C38E754F6EB4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1" name="Rectangle 730">
              <a:extLst>
                <a:ext uri="{FF2B5EF4-FFF2-40B4-BE49-F238E27FC236}">
                  <a16:creationId xmlns:a16="http://schemas.microsoft.com/office/drawing/2014/main" id="{A76147C0-AD94-446F-966B-967E19FE14ED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32" name="Group 731">
            <a:extLst>
              <a:ext uri="{FF2B5EF4-FFF2-40B4-BE49-F238E27FC236}">
                <a16:creationId xmlns:a16="http://schemas.microsoft.com/office/drawing/2014/main" id="{F911F38C-959C-45EA-A5C3-9604C6B2651C}"/>
              </a:ext>
            </a:extLst>
          </p:cNvPr>
          <p:cNvGrpSpPr/>
          <p:nvPr/>
        </p:nvGrpSpPr>
        <p:grpSpPr>
          <a:xfrm>
            <a:off x="4559061" y="5783071"/>
            <a:ext cx="468000" cy="435600"/>
            <a:chOff x="2447162" y="2373722"/>
            <a:chExt cx="468000" cy="435600"/>
          </a:xfrm>
        </p:grpSpPr>
        <p:sp>
          <p:nvSpPr>
            <p:cNvPr id="733" name="Rectangle 732">
              <a:extLst>
                <a:ext uri="{FF2B5EF4-FFF2-40B4-BE49-F238E27FC236}">
                  <a16:creationId xmlns:a16="http://schemas.microsoft.com/office/drawing/2014/main" id="{B950C02E-6CE0-475E-B372-EC703FDF868A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34" name="Rectangle 733">
              <a:extLst>
                <a:ext uri="{FF2B5EF4-FFF2-40B4-BE49-F238E27FC236}">
                  <a16:creationId xmlns:a16="http://schemas.microsoft.com/office/drawing/2014/main" id="{E31817DB-EFE0-4737-B19F-8358AAB1408E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5" name="Rectangle 734">
              <a:extLst>
                <a:ext uri="{FF2B5EF4-FFF2-40B4-BE49-F238E27FC236}">
                  <a16:creationId xmlns:a16="http://schemas.microsoft.com/office/drawing/2014/main" id="{AC54EA87-79C4-4416-8E44-4ED97CFD3F67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36" name="Group 735">
            <a:extLst>
              <a:ext uri="{FF2B5EF4-FFF2-40B4-BE49-F238E27FC236}">
                <a16:creationId xmlns:a16="http://schemas.microsoft.com/office/drawing/2014/main" id="{2FAE379C-2C24-4ACA-905C-D9D2571BC4F2}"/>
              </a:ext>
            </a:extLst>
          </p:cNvPr>
          <p:cNvGrpSpPr/>
          <p:nvPr/>
        </p:nvGrpSpPr>
        <p:grpSpPr>
          <a:xfrm>
            <a:off x="5027985" y="3612635"/>
            <a:ext cx="468000" cy="435600"/>
            <a:chOff x="2447162" y="2373722"/>
            <a:chExt cx="468000" cy="435600"/>
          </a:xfrm>
        </p:grpSpPr>
        <p:sp>
          <p:nvSpPr>
            <p:cNvPr id="737" name="Rectangle 736">
              <a:extLst>
                <a:ext uri="{FF2B5EF4-FFF2-40B4-BE49-F238E27FC236}">
                  <a16:creationId xmlns:a16="http://schemas.microsoft.com/office/drawing/2014/main" id="{3D4000F9-69DF-4A85-A9E5-DE11A275490D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38" name="Rectangle 737">
              <a:extLst>
                <a:ext uri="{FF2B5EF4-FFF2-40B4-BE49-F238E27FC236}">
                  <a16:creationId xmlns:a16="http://schemas.microsoft.com/office/drawing/2014/main" id="{07FCAE22-E673-4306-A705-4E1386655EE6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9" name="Rectangle 738">
              <a:extLst>
                <a:ext uri="{FF2B5EF4-FFF2-40B4-BE49-F238E27FC236}">
                  <a16:creationId xmlns:a16="http://schemas.microsoft.com/office/drawing/2014/main" id="{7F8997CE-51F3-499E-B16D-070631753273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40" name="Group 739">
            <a:extLst>
              <a:ext uri="{FF2B5EF4-FFF2-40B4-BE49-F238E27FC236}">
                <a16:creationId xmlns:a16="http://schemas.microsoft.com/office/drawing/2014/main" id="{F7769B72-7604-479C-88B2-315DEE69C93E}"/>
              </a:ext>
            </a:extLst>
          </p:cNvPr>
          <p:cNvGrpSpPr/>
          <p:nvPr/>
        </p:nvGrpSpPr>
        <p:grpSpPr>
          <a:xfrm>
            <a:off x="5027985" y="4047809"/>
            <a:ext cx="468000" cy="435600"/>
            <a:chOff x="2447162" y="2373722"/>
            <a:chExt cx="468000" cy="435600"/>
          </a:xfrm>
        </p:grpSpPr>
        <p:sp>
          <p:nvSpPr>
            <p:cNvPr id="741" name="Rectangle 740">
              <a:extLst>
                <a:ext uri="{FF2B5EF4-FFF2-40B4-BE49-F238E27FC236}">
                  <a16:creationId xmlns:a16="http://schemas.microsoft.com/office/drawing/2014/main" id="{2222742B-F99A-4C99-AEC9-47E8F735387A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42" name="Rectangle 741">
              <a:extLst>
                <a:ext uri="{FF2B5EF4-FFF2-40B4-BE49-F238E27FC236}">
                  <a16:creationId xmlns:a16="http://schemas.microsoft.com/office/drawing/2014/main" id="{4181E14C-BB57-4656-ACCB-2A02346742A9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3" name="Rectangle 742">
              <a:extLst>
                <a:ext uri="{FF2B5EF4-FFF2-40B4-BE49-F238E27FC236}">
                  <a16:creationId xmlns:a16="http://schemas.microsoft.com/office/drawing/2014/main" id="{C0A7ECF1-3112-4146-95D0-30A1BB3F935A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44" name="Group 743">
            <a:extLst>
              <a:ext uri="{FF2B5EF4-FFF2-40B4-BE49-F238E27FC236}">
                <a16:creationId xmlns:a16="http://schemas.microsoft.com/office/drawing/2014/main" id="{5E53413F-550C-4C98-B481-8DDFD6BB162A}"/>
              </a:ext>
            </a:extLst>
          </p:cNvPr>
          <p:cNvGrpSpPr/>
          <p:nvPr/>
        </p:nvGrpSpPr>
        <p:grpSpPr>
          <a:xfrm>
            <a:off x="5027985" y="4480820"/>
            <a:ext cx="468000" cy="435600"/>
            <a:chOff x="2447162" y="2373722"/>
            <a:chExt cx="468000" cy="435600"/>
          </a:xfrm>
        </p:grpSpPr>
        <p:sp>
          <p:nvSpPr>
            <p:cNvPr id="745" name="Rectangle 744">
              <a:extLst>
                <a:ext uri="{FF2B5EF4-FFF2-40B4-BE49-F238E27FC236}">
                  <a16:creationId xmlns:a16="http://schemas.microsoft.com/office/drawing/2014/main" id="{38FEDF8F-E5B4-4C03-8024-5E9179A13111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46" name="Rectangle 745">
              <a:extLst>
                <a:ext uri="{FF2B5EF4-FFF2-40B4-BE49-F238E27FC236}">
                  <a16:creationId xmlns:a16="http://schemas.microsoft.com/office/drawing/2014/main" id="{89FEC3C4-919A-42EB-BF4F-9362018ED7FA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7" name="Rectangle 746">
              <a:extLst>
                <a:ext uri="{FF2B5EF4-FFF2-40B4-BE49-F238E27FC236}">
                  <a16:creationId xmlns:a16="http://schemas.microsoft.com/office/drawing/2014/main" id="{68D13D24-F0CA-480B-8F83-45377D3E23D8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48" name="Group 747">
            <a:extLst>
              <a:ext uri="{FF2B5EF4-FFF2-40B4-BE49-F238E27FC236}">
                <a16:creationId xmlns:a16="http://schemas.microsoft.com/office/drawing/2014/main" id="{4553E39C-ACCA-416D-8AF0-16562F87D590}"/>
              </a:ext>
            </a:extLst>
          </p:cNvPr>
          <p:cNvGrpSpPr/>
          <p:nvPr/>
        </p:nvGrpSpPr>
        <p:grpSpPr>
          <a:xfrm>
            <a:off x="5027985" y="4911184"/>
            <a:ext cx="468000" cy="435600"/>
            <a:chOff x="2447162" y="2373722"/>
            <a:chExt cx="468000" cy="435600"/>
          </a:xfrm>
        </p:grpSpPr>
        <p:sp>
          <p:nvSpPr>
            <p:cNvPr id="749" name="Rectangle 748">
              <a:extLst>
                <a:ext uri="{FF2B5EF4-FFF2-40B4-BE49-F238E27FC236}">
                  <a16:creationId xmlns:a16="http://schemas.microsoft.com/office/drawing/2014/main" id="{F451423A-5048-48FB-9042-6CA676DEFEAD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50" name="Rectangle 749">
              <a:extLst>
                <a:ext uri="{FF2B5EF4-FFF2-40B4-BE49-F238E27FC236}">
                  <a16:creationId xmlns:a16="http://schemas.microsoft.com/office/drawing/2014/main" id="{512EF667-4EFF-47D9-9F03-017DA9193B1D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1" name="Rectangle 750">
              <a:extLst>
                <a:ext uri="{FF2B5EF4-FFF2-40B4-BE49-F238E27FC236}">
                  <a16:creationId xmlns:a16="http://schemas.microsoft.com/office/drawing/2014/main" id="{D13E8E34-C851-49AC-B2BD-A4FF932728C4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52" name="Group 751">
            <a:extLst>
              <a:ext uri="{FF2B5EF4-FFF2-40B4-BE49-F238E27FC236}">
                <a16:creationId xmlns:a16="http://schemas.microsoft.com/office/drawing/2014/main" id="{0B9CD5C1-23E1-47A2-9DC7-5C650E33088B}"/>
              </a:ext>
            </a:extLst>
          </p:cNvPr>
          <p:cNvGrpSpPr/>
          <p:nvPr/>
        </p:nvGrpSpPr>
        <p:grpSpPr>
          <a:xfrm>
            <a:off x="5027985" y="5346358"/>
            <a:ext cx="468000" cy="435600"/>
            <a:chOff x="2447162" y="2373722"/>
            <a:chExt cx="468000" cy="435600"/>
          </a:xfrm>
        </p:grpSpPr>
        <p:sp>
          <p:nvSpPr>
            <p:cNvPr id="753" name="Rectangle 752">
              <a:extLst>
                <a:ext uri="{FF2B5EF4-FFF2-40B4-BE49-F238E27FC236}">
                  <a16:creationId xmlns:a16="http://schemas.microsoft.com/office/drawing/2014/main" id="{8362AA22-A84A-416B-B0E8-7499D12C95AD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54" name="Rectangle 753">
              <a:extLst>
                <a:ext uri="{FF2B5EF4-FFF2-40B4-BE49-F238E27FC236}">
                  <a16:creationId xmlns:a16="http://schemas.microsoft.com/office/drawing/2014/main" id="{87CB27D6-405B-46EE-9D5C-11CCC20C4531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5" name="Rectangle 754">
              <a:extLst>
                <a:ext uri="{FF2B5EF4-FFF2-40B4-BE49-F238E27FC236}">
                  <a16:creationId xmlns:a16="http://schemas.microsoft.com/office/drawing/2014/main" id="{81E47517-61B3-4C57-8823-C3797CF39524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56" name="Group 755">
            <a:extLst>
              <a:ext uri="{FF2B5EF4-FFF2-40B4-BE49-F238E27FC236}">
                <a16:creationId xmlns:a16="http://schemas.microsoft.com/office/drawing/2014/main" id="{48F7E1A5-7562-459E-9531-FFE48DCA6330}"/>
              </a:ext>
            </a:extLst>
          </p:cNvPr>
          <p:cNvGrpSpPr/>
          <p:nvPr/>
        </p:nvGrpSpPr>
        <p:grpSpPr>
          <a:xfrm>
            <a:off x="5027985" y="5783071"/>
            <a:ext cx="468000" cy="435600"/>
            <a:chOff x="2447162" y="2373722"/>
            <a:chExt cx="468000" cy="435600"/>
          </a:xfrm>
        </p:grpSpPr>
        <p:sp>
          <p:nvSpPr>
            <p:cNvPr id="757" name="Rectangle 756">
              <a:extLst>
                <a:ext uri="{FF2B5EF4-FFF2-40B4-BE49-F238E27FC236}">
                  <a16:creationId xmlns:a16="http://schemas.microsoft.com/office/drawing/2014/main" id="{6FB820AB-1775-411A-A5C3-8ACCB957FE9E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58" name="Rectangle 757">
              <a:extLst>
                <a:ext uri="{FF2B5EF4-FFF2-40B4-BE49-F238E27FC236}">
                  <a16:creationId xmlns:a16="http://schemas.microsoft.com/office/drawing/2014/main" id="{C0C5225B-D10C-4F26-896D-EE7813A1EAEB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9" name="Rectangle 758">
              <a:extLst>
                <a:ext uri="{FF2B5EF4-FFF2-40B4-BE49-F238E27FC236}">
                  <a16:creationId xmlns:a16="http://schemas.microsoft.com/office/drawing/2014/main" id="{299D8715-426A-4432-B1FE-84BEEC28861A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60" name="Group 759">
            <a:extLst>
              <a:ext uri="{FF2B5EF4-FFF2-40B4-BE49-F238E27FC236}">
                <a16:creationId xmlns:a16="http://schemas.microsoft.com/office/drawing/2014/main" id="{E7E022FE-5E36-417C-B7F2-989DD8227596}"/>
              </a:ext>
            </a:extLst>
          </p:cNvPr>
          <p:cNvGrpSpPr/>
          <p:nvPr/>
        </p:nvGrpSpPr>
        <p:grpSpPr>
          <a:xfrm>
            <a:off x="5496908" y="3612635"/>
            <a:ext cx="468000" cy="435600"/>
            <a:chOff x="2447162" y="2373722"/>
            <a:chExt cx="468000" cy="435600"/>
          </a:xfrm>
        </p:grpSpPr>
        <p:sp>
          <p:nvSpPr>
            <p:cNvPr id="761" name="Rectangle 760">
              <a:extLst>
                <a:ext uri="{FF2B5EF4-FFF2-40B4-BE49-F238E27FC236}">
                  <a16:creationId xmlns:a16="http://schemas.microsoft.com/office/drawing/2014/main" id="{5D580DF9-CD32-4BDA-BED8-FD08A57BEA32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62" name="Rectangle 761">
              <a:extLst>
                <a:ext uri="{FF2B5EF4-FFF2-40B4-BE49-F238E27FC236}">
                  <a16:creationId xmlns:a16="http://schemas.microsoft.com/office/drawing/2014/main" id="{2FA88694-AFA7-453F-9D9E-16C2D1F9464D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3" name="Rectangle 762">
              <a:extLst>
                <a:ext uri="{FF2B5EF4-FFF2-40B4-BE49-F238E27FC236}">
                  <a16:creationId xmlns:a16="http://schemas.microsoft.com/office/drawing/2014/main" id="{F1B95266-707E-4A90-A156-8F03FB6FF2C3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64" name="Group 763">
            <a:extLst>
              <a:ext uri="{FF2B5EF4-FFF2-40B4-BE49-F238E27FC236}">
                <a16:creationId xmlns:a16="http://schemas.microsoft.com/office/drawing/2014/main" id="{EEEEC640-945E-445B-82F4-3B1DA529E7CD}"/>
              </a:ext>
            </a:extLst>
          </p:cNvPr>
          <p:cNvGrpSpPr/>
          <p:nvPr/>
        </p:nvGrpSpPr>
        <p:grpSpPr>
          <a:xfrm>
            <a:off x="5496908" y="4047809"/>
            <a:ext cx="468000" cy="435600"/>
            <a:chOff x="2447162" y="2373722"/>
            <a:chExt cx="468000" cy="435600"/>
          </a:xfrm>
        </p:grpSpPr>
        <p:sp>
          <p:nvSpPr>
            <p:cNvPr id="765" name="Rectangle 764">
              <a:extLst>
                <a:ext uri="{FF2B5EF4-FFF2-40B4-BE49-F238E27FC236}">
                  <a16:creationId xmlns:a16="http://schemas.microsoft.com/office/drawing/2014/main" id="{EA566CD8-ED97-4745-9832-0BEC68512108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66" name="Rectangle 765">
              <a:extLst>
                <a:ext uri="{FF2B5EF4-FFF2-40B4-BE49-F238E27FC236}">
                  <a16:creationId xmlns:a16="http://schemas.microsoft.com/office/drawing/2014/main" id="{5FACBF5F-1D20-4994-905D-ABA66C4AF50E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7" name="Rectangle 766">
              <a:extLst>
                <a:ext uri="{FF2B5EF4-FFF2-40B4-BE49-F238E27FC236}">
                  <a16:creationId xmlns:a16="http://schemas.microsoft.com/office/drawing/2014/main" id="{2D56B57B-9D9B-4CB4-AE2A-90C651A03575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68" name="Group 767">
            <a:extLst>
              <a:ext uri="{FF2B5EF4-FFF2-40B4-BE49-F238E27FC236}">
                <a16:creationId xmlns:a16="http://schemas.microsoft.com/office/drawing/2014/main" id="{A4074C11-DCEB-40BE-ADE7-B81D7C0B8CCB}"/>
              </a:ext>
            </a:extLst>
          </p:cNvPr>
          <p:cNvGrpSpPr/>
          <p:nvPr/>
        </p:nvGrpSpPr>
        <p:grpSpPr>
          <a:xfrm>
            <a:off x="5496908" y="4480820"/>
            <a:ext cx="468000" cy="435600"/>
            <a:chOff x="2447162" y="2373722"/>
            <a:chExt cx="468000" cy="435600"/>
          </a:xfrm>
        </p:grpSpPr>
        <p:sp>
          <p:nvSpPr>
            <p:cNvPr id="769" name="Rectangle 768">
              <a:extLst>
                <a:ext uri="{FF2B5EF4-FFF2-40B4-BE49-F238E27FC236}">
                  <a16:creationId xmlns:a16="http://schemas.microsoft.com/office/drawing/2014/main" id="{86A1F393-841F-4FE5-A320-BD5F7BB9AEA7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70" name="Rectangle 769">
              <a:extLst>
                <a:ext uri="{FF2B5EF4-FFF2-40B4-BE49-F238E27FC236}">
                  <a16:creationId xmlns:a16="http://schemas.microsoft.com/office/drawing/2014/main" id="{3ECD0B4D-E2D7-4A31-9A92-9DEAE5167805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1" name="Rectangle 770">
              <a:extLst>
                <a:ext uri="{FF2B5EF4-FFF2-40B4-BE49-F238E27FC236}">
                  <a16:creationId xmlns:a16="http://schemas.microsoft.com/office/drawing/2014/main" id="{C10D45EF-5ED4-4DC2-B16E-A16038462A83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72" name="Group 771">
            <a:extLst>
              <a:ext uri="{FF2B5EF4-FFF2-40B4-BE49-F238E27FC236}">
                <a16:creationId xmlns:a16="http://schemas.microsoft.com/office/drawing/2014/main" id="{816181E6-60A9-4B1E-9E6C-0B9C2CDB86A4}"/>
              </a:ext>
            </a:extLst>
          </p:cNvPr>
          <p:cNvGrpSpPr/>
          <p:nvPr/>
        </p:nvGrpSpPr>
        <p:grpSpPr>
          <a:xfrm>
            <a:off x="5496908" y="4911184"/>
            <a:ext cx="468000" cy="435600"/>
            <a:chOff x="2447162" y="2373722"/>
            <a:chExt cx="468000" cy="435600"/>
          </a:xfrm>
        </p:grpSpPr>
        <p:sp>
          <p:nvSpPr>
            <p:cNvPr id="773" name="Rectangle 772">
              <a:extLst>
                <a:ext uri="{FF2B5EF4-FFF2-40B4-BE49-F238E27FC236}">
                  <a16:creationId xmlns:a16="http://schemas.microsoft.com/office/drawing/2014/main" id="{17586FB8-499D-4DA2-9E01-8619688C0506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74" name="Rectangle 773">
              <a:extLst>
                <a:ext uri="{FF2B5EF4-FFF2-40B4-BE49-F238E27FC236}">
                  <a16:creationId xmlns:a16="http://schemas.microsoft.com/office/drawing/2014/main" id="{EA5B37A5-BDD1-4922-A0BE-9312BCDF5FCF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5" name="Rectangle 774">
              <a:extLst>
                <a:ext uri="{FF2B5EF4-FFF2-40B4-BE49-F238E27FC236}">
                  <a16:creationId xmlns:a16="http://schemas.microsoft.com/office/drawing/2014/main" id="{3C806BE3-B858-4FD9-9575-80D24AD71AE7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76" name="Group 775">
            <a:extLst>
              <a:ext uri="{FF2B5EF4-FFF2-40B4-BE49-F238E27FC236}">
                <a16:creationId xmlns:a16="http://schemas.microsoft.com/office/drawing/2014/main" id="{E81AF3BF-C43F-4F7A-A5C2-4ED5A6FE94A3}"/>
              </a:ext>
            </a:extLst>
          </p:cNvPr>
          <p:cNvGrpSpPr/>
          <p:nvPr/>
        </p:nvGrpSpPr>
        <p:grpSpPr>
          <a:xfrm>
            <a:off x="5496908" y="5346358"/>
            <a:ext cx="468000" cy="435600"/>
            <a:chOff x="2447162" y="2373722"/>
            <a:chExt cx="468000" cy="435600"/>
          </a:xfrm>
        </p:grpSpPr>
        <p:sp>
          <p:nvSpPr>
            <p:cNvPr id="777" name="Rectangle 776">
              <a:extLst>
                <a:ext uri="{FF2B5EF4-FFF2-40B4-BE49-F238E27FC236}">
                  <a16:creationId xmlns:a16="http://schemas.microsoft.com/office/drawing/2014/main" id="{6308A335-19D9-437C-BB7B-6EEF5C0ECD77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78" name="Rectangle 777">
              <a:extLst>
                <a:ext uri="{FF2B5EF4-FFF2-40B4-BE49-F238E27FC236}">
                  <a16:creationId xmlns:a16="http://schemas.microsoft.com/office/drawing/2014/main" id="{7ACBC38F-6FC0-4FE6-B646-0086257EC18F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9" name="Rectangle 778">
              <a:extLst>
                <a:ext uri="{FF2B5EF4-FFF2-40B4-BE49-F238E27FC236}">
                  <a16:creationId xmlns:a16="http://schemas.microsoft.com/office/drawing/2014/main" id="{EBB18DCC-EDBE-427E-9E77-6BCE7D66328E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80" name="Group 779">
            <a:extLst>
              <a:ext uri="{FF2B5EF4-FFF2-40B4-BE49-F238E27FC236}">
                <a16:creationId xmlns:a16="http://schemas.microsoft.com/office/drawing/2014/main" id="{1ECD8FEB-D66F-4EC2-9584-4C4A05EB434E}"/>
              </a:ext>
            </a:extLst>
          </p:cNvPr>
          <p:cNvGrpSpPr/>
          <p:nvPr/>
        </p:nvGrpSpPr>
        <p:grpSpPr>
          <a:xfrm>
            <a:off x="5496908" y="5783071"/>
            <a:ext cx="468000" cy="435600"/>
            <a:chOff x="2447162" y="2373722"/>
            <a:chExt cx="468000" cy="435600"/>
          </a:xfrm>
        </p:grpSpPr>
        <p:sp>
          <p:nvSpPr>
            <p:cNvPr id="781" name="Rectangle 780">
              <a:extLst>
                <a:ext uri="{FF2B5EF4-FFF2-40B4-BE49-F238E27FC236}">
                  <a16:creationId xmlns:a16="http://schemas.microsoft.com/office/drawing/2014/main" id="{5CF0C1E9-3D7A-4358-AF3B-7069EEEB0226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82" name="Rectangle 781">
              <a:extLst>
                <a:ext uri="{FF2B5EF4-FFF2-40B4-BE49-F238E27FC236}">
                  <a16:creationId xmlns:a16="http://schemas.microsoft.com/office/drawing/2014/main" id="{3B825960-D7D7-409C-ADB4-3799D163E406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3" name="Rectangle 782">
              <a:extLst>
                <a:ext uri="{FF2B5EF4-FFF2-40B4-BE49-F238E27FC236}">
                  <a16:creationId xmlns:a16="http://schemas.microsoft.com/office/drawing/2014/main" id="{F2526634-03E2-4914-9EB3-A42AC1DC8945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84" name="Group 783">
            <a:extLst>
              <a:ext uri="{FF2B5EF4-FFF2-40B4-BE49-F238E27FC236}">
                <a16:creationId xmlns:a16="http://schemas.microsoft.com/office/drawing/2014/main" id="{64ED7853-7F7B-4AD5-AC75-1797D507273C}"/>
              </a:ext>
            </a:extLst>
          </p:cNvPr>
          <p:cNvGrpSpPr/>
          <p:nvPr/>
        </p:nvGrpSpPr>
        <p:grpSpPr>
          <a:xfrm>
            <a:off x="5965827" y="3612635"/>
            <a:ext cx="468000" cy="435600"/>
            <a:chOff x="2447162" y="2373722"/>
            <a:chExt cx="468000" cy="435600"/>
          </a:xfrm>
        </p:grpSpPr>
        <p:sp>
          <p:nvSpPr>
            <p:cNvPr id="785" name="Rectangle 784">
              <a:extLst>
                <a:ext uri="{FF2B5EF4-FFF2-40B4-BE49-F238E27FC236}">
                  <a16:creationId xmlns:a16="http://schemas.microsoft.com/office/drawing/2014/main" id="{0FDA1E3B-B39C-4FF9-9AD9-C1B5E7BE75B0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86" name="Rectangle 785">
              <a:extLst>
                <a:ext uri="{FF2B5EF4-FFF2-40B4-BE49-F238E27FC236}">
                  <a16:creationId xmlns:a16="http://schemas.microsoft.com/office/drawing/2014/main" id="{EB1C22A4-066F-4740-AD3A-34A24D44FA25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7" name="Rectangle 786">
              <a:extLst>
                <a:ext uri="{FF2B5EF4-FFF2-40B4-BE49-F238E27FC236}">
                  <a16:creationId xmlns:a16="http://schemas.microsoft.com/office/drawing/2014/main" id="{3F5CE3B8-CE14-469A-B3A9-A5AB74E86C2F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88" name="Group 787">
            <a:extLst>
              <a:ext uri="{FF2B5EF4-FFF2-40B4-BE49-F238E27FC236}">
                <a16:creationId xmlns:a16="http://schemas.microsoft.com/office/drawing/2014/main" id="{618E0BF4-BE37-409F-A365-E28B9C1BA8C5}"/>
              </a:ext>
            </a:extLst>
          </p:cNvPr>
          <p:cNvGrpSpPr/>
          <p:nvPr/>
        </p:nvGrpSpPr>
        <p:grpSpPr>
          <a:xfrm>
            <a:off x="5965827" y="4047809"/>
            <a:ext cx="468000" cy="435600"/>
            <a:chOff x="2447162" y="2373722"/>
            <a:chExt cx="468000" cy="435600"/>
          </a:xfrm>
        </p:grpSpPr>
        <p:sp>
          <p:nvSpPr>
            <p:cNvPr id="789" name="Rectangle 788">
              <a:extLst>
                <a:ext uri="{FF2B5EF4-FFF2-40B4-BE49-F238E27FC236}">
                  <a16:creationId xmlns:a16="http://schemas.microsoft.com/office/drawing/2014/main" id="{ABC7EECD-9023-4400-AF61-15358CBD4073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90" name="Rectangle 789">
              <a:extLst>
                <a:ext uri="{FF2B5EF4-FFF2-40B4-BE49-F238E27FC236}">
                  <a16:creationId xmlns:a16="http://schemas.microsoft.com/office/drawing/2014/main" id="{F33DC8DA-6434-43A0-961A-96DABD183E31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1" name="Rectangle 790">
              <a:extLst>
                <a:ext uri="{FF2B5EF4-FFF2-40B4-BE49-F238E27FC236}">
                  <a16:creationId xmlns:a16="http://schemas.microsoft.com/office/drawing/2014/main" id="{45D3B8B4-1E62-4BE1-A9E7-43CA61D44C70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92" name="Group 791">
            <a:extLst>
              <a:ext uri="{FF2B5EF4-FFF2-40B4-BE49-F238E27FC236}">
                <a16:creationId xmlns:a16="http://schemas.microsoft.com/office/drawing/2014/main" id="{7109CDEC-7D2E-43CA-8BC7-276A8A13748A}"/>
              </a:ext>
            </a:extLst>
          </p:cNvPr>
          <p:cNvGrpSpPr/>
          <p:nvPr/>
        </p:nvGrpSpPr>
        <p:grpSpPr>
          <a:xfrm>
            <a:off x="5965827" y="4480820"/>
            <a:ext cx="468000" cy="435600"/>
            <a:chOff x="2447162" y="2373722"/>
            <a:chExt cx="468000" cy="435600"/>
          </a:xfrm>
        </p:grpSpPr>
        <p:sp>
          <p:nvSpPr>
            <p:cNvPr id="793" name="Rectangle 792">
              <a:extLst>
                <a:ext uri="{FF2B5EF4-FFF2-40B4-BE49-F238E27FC236}">
                  <a16:creationId xmlns:a16="http://schemas.microsoft.com/office/drawing/2014/main" id="{11651C50-6E5B-41EC-9005-E46D6C71398C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94" name="Rectangle 793">
              <a:extLst>
                <a:ext uri="{FF2B5EF4-FFF2-40B4-BE49-F238E27FC236}">
                  <a16:creationId xmlns:a16="http://schemas.microsoft.com/office/drawing/2014/main" id="{9191006F-CC46-4C45-B57B-05A674580C4D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5" name="Rectangle 794">
              <a:extLst>
                <a:ext uri="{FF2B5EF4-FFF2-40B4-BE49-F238E27FC236}">
                  <a16:creationId xmlns:a16="http://schemas.microsoft.com/office/drawing/2014/main" id="{EB5D9BC0-BB0C-4D35-9A54-CA49DFF6D307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96" name="Group 795">
            <a:extLst>
              <a:ext uri="{FF2B5EF4-FFF2-40B4-BE49-F238E27FC236}">
                <a16:creationId xmlns:a16="http://schemas.microsoft.com/office/drawing/2014/main" id="{F8DE182E-50C1-4B32-A26C-C4F192F7DE23}"/>
              </a:ext>
            </a:extLst>
          </p:cNvPr>
          <p:cNvGrpSpPr/>
          <p:nvPr/>
        </p:nvGrpSpPr>
        <p:grpSpPr>
          <a:xfrm>
            <a:off x="5965827" y="4911184"/>
            <a:ext cx="468000" cy="435600"/>
            <a:chOff x="2447162" y="2373722"/>
            <a:chExt cx="468000" cy="435600"/>
          </a:xfrm>
        </p:grpSpPr>
        <p:sp>
          <p:nvSpPr>
            <p:cNvPr id="797" name="Rectangle 796">
              <a:extLst>
                <a:ext uri="{FF2B5EF4-FFF2-40B4-BE49-F238E27FC236}">
                  <a16:creationId xmlns:a16="http://schemas.microsoft.com/office/drawing/2014/main" id="{B73DA5F5-9444-4696-A1C4-841C9DFEE12E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98" name="Rectangle 797">
              <a:extLst>
                <a:ext uri="{FF2B5EF4-FFF2-40B4-BE49-F238E27FC236}">
                  <a16:creationId xmlns:a16="http://schemas.microsoft.com/office/drawing/2014/main" id="{77BC8FB1-BD76-44F7-A4F5-38DDE5885D55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9" name="Rectangle 798">
              <a:extLst>
                <a:ext uri="{FF2B5EF4-FFF2-40B4-BE49-F238E27FC236}">
                  <a16:creationId xmlns:a16="http://schemas.microsoft.com/office/drawing/2014/main" id="{BA49FEC1-1741-4218-8AFC-2FFD358567D0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00" name="Group 799">
            <a:extLst>
              <a:ext uri="{FF2B5EF4-FFF2-40B4-BE49-F238E27FC236}">
                <a16:creationId xmlns:a16="http://schemas.microsoft.com/office/drawing/2014/main" id="{4303C26A-2CDC-4F78-8257-5FAE74D511B7}"/>
              </a:ext>
            </a:extLst>
          </p:cNvPr>
          <p:cNvGrpSpPr/>
          <p:nvPr/>
        </p:nvGrpSpPr>
        <p:grpSpPr>
          <a:xfrm>
            <a:off x="5965827" y="5346358"/>
            <a:ext cx="468000" cy="435600"/>
            <a:chOff x="2447162" y="2373722"/>
            <a:chExt cx="468000" cy="435600"/>
          </a:xfrm>
        </p:grpSpPr>
        <p:sp>
          <p:nvSpPr>
            <p:cNvPr id="801" name="Rectangle 800">
              <a:extLst>
                <a:ext uri="{FF2B5EF4-FFF2-40B4-BE49-F238E27FC236}">
                  <a16:creationId xmlns:a16="http://schemas.microsoft.com/office/drawing/2014/main" id="{1BF5D440-8421-4100-885E-81D79A1C6493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02" name="Rectangle 801">
              <a:extLst>
                <a:ext uri="{FF2B5EF4-FFF2-40B4-BE49-F238E27FC236}">
                  <a16:creationId xmlns:a16="http://schemas.microsoft.com/office/drawing/2014/main" id="{19DDA4B2-06C0-45D4-8226-902C4B36271B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3" name="Rectangle 802">
              <a:extLst>
                <a:ext uri="{FF2B5EF4-FFF2-40B4-BE49-F238E27FC236}">
                  <a16:creationId xmlns:a16="http://schemas.microsoft.com/office/drawing/2014/main" id="{6B803E19-A908-41A0-A00E-37F6AD8B4348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04" name="Group 803">
            <a:extLst>
              <a:ext uri="{FF2B5EF4-FFF2-40B4-BE49-F238E27FC236}">
                <a16:creationId xmlns:a16="http://schemas.microsoft.com/office/drawing/2014/main" id="{7E14ECEA-D5FB-4C84-8B82-819EDE47B10D}"/>
              </a:ext>
            </a:extLst>
          </p:cNvPr>
          <p:cNvGrpSpPr/>
          <p:nvPr/>
        </p:nvGrpSpPr>
        <p:grpSpPr>
          <a:xfrm>
            <a:off x="5965827" y="5783071"/>
            <a:ext cx="468000" cy="435600"/>
            <a:chOff x="2447162" y="2373722"/>
            <a:chExt cx="468000" cy="435600"/>
          </a:xfrm>
        </p:grpSpPr>
        <p:sp>
          <p:nvSpPr>
            <p:cNvPr id="805" name="Rectangle 804">
              <a:extLst>
                <a:ext uri="{FF2B5EF4-FFF2-40B4-BE49-F238E27FC236}">
                  <a16:creationId xmlns:a16="http://schemas.microsoft.com/office/drawing/2014/main" id="{A1DC545F-2E28-4786-8B68-CD476079348F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06" name="Rectangle 805">
              <a:extLst>
                <a:ext uri="{FF2B5EF4-FFF2-40B4-BE49-F238E27FC236}">
                  <a16:creationId xmlns:a16="http://schemas.microsoft.com/office/drawing/2014/main" id="{AFF5008A-1A45-4974-BECF-B6E693167498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7" name="Rectangle 806">
              <a:extLst>
                <a:ext uri="{FF2B5EF4-FFF2-40B4-BE49-F238E27FC236}">
                  <a16:creationId xmlns:a16="http://schemas.microsoft.com/office/drawing/2014/main" id="{63B16525-68B9-4E59-8B0A-823B07D9428F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08" name="Group 807">
            <a:extLst>
              <a:ext uri="{FF2B5EF4-FFF2-40B4-BE49-F238E27FC236}">
                <a16:creationId xmlns:a16="http://schemas.microsoft.com/office/drawing/2014/main" id="{D7790903-ED0E-428E-9104-72D6801563DA}"/>
              </a:ext>
            </a:extLst>
          </p:cNvPr>
          <p:cNvGrpSpPr/>
          <p:nvPr/>
        </p:nvGrpSpPr>
        <p:grpSpPr>
          <a:xfrm>
            <a:off x="6434752" y="3612635"/>
            <a:ext cx="468000" cy="435600"/>
            <a:chOff x="2447162" y="2373722"/>
            <a:chExt cx="468000" cy="435600"/>
          </a:xfrm>
        </p:grpSpPr>
        <p:sp>
          <p:nvSpPr>
            <p:cNvPr id="809" name="Rectangle 808">
              <a:extLst>
                <a:ext uri="{FF2B5EF4-FFF2-40B4-BE49-F238E27FC236}">
                  <a16:creationId xmlns:a16="http://schemas.microsoft.com/office/drawing/2014/main" id="{E95BC3A2-B332-45E6-9AA8-70CF9361B8E7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10" name="Rectangle 809">
              <a:extLst>
                <a:ext uri="{FF2B5EF4-FFF2-40B4-BE49-F238E27FC236}">
                  <a16:creationId xmlns:a16="http://schemas.microsoft.com/office/drawing/2014/main" id="{88122268-E34F-4C96-977C-07F0063175D5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1" name="Rectangle 810">
              <a:extLst>
                <a:ext uri="{FF2B5EF4-FFF2-40B4-BE49-F238E27FC236}">
                  <a16:creationId xmlns:a16="http://schemas.microsoft.com/office/drawing/2014/main" id="{57C7ABD3-ACDF-4541-BE20-1F5982D823B8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12" name="Group 811">
            <a:extLst>
              <a:ext uri="{FF2B5EF4-FFF2-40B4-BE49-F238E27FC236}">
                <a16:creationId xmlns:a16="http://schemas.microsoft.com/office/drawing/2014/main" id="{953331BB-8FA6-404B-B4E1-1AC7CE5CEB7D}"/>
              </a:ext>
            </a:extLst>
          </p:cNvPr>
          <p:cNvGrpSpPr/>
          <p:nvPr/>
        </p:nvGrpSpPr>
        <p:grpSpPr>
          <a:xfrm>
            <a:off x="6434752" y="4047809"/>
            <a:ext cx="468000" cy="435600"/>
            <a:chOff x="2447162" y="2373722"/>
            <a:chExt cx="468000" cy="435600"/>
          </a:xfrm>
        </p:grpSpPr>
        <p:sp>
          <p:nvSpPr>
            <p:cNvPr id="813" name="Rectangle 812">
              <a:extLst>
                <a:ext uri="{FF2B5EF4-FFF2-40B4-BE49-F238E27FC236}">
                  <a16:creationId xmlns:a16="http://schemas.microsoft.com/office/drawing/2014/main" id="{00D140C9-6654-41B9-AD3F-0D4810FF2EC8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14" name="Rectangle 813">
              <a:extLst>
                <a:ext uri="{FF2B5EF4-FFF2-40B4-BE49-F238E27FC236}">
                  <a16:creationId xmlns:a16="http://schemas.microsoft.com/office/drawing/2014/main" id="{4331E783-1D42-403B-BC02-B42CF60F88A4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5" name="Rectangle 814">
              <a:extLst>
                <a:ext uri="{FF2B5EF4-FFF2-40B4-BE49-F238E27FC236}">
                  <a16:creationId xmlns:a16="http://schemas.microsoft.com/office/drawing/2014/main" id="{85DD1DB1-4743-4CAC-9F3C-1344D56DB04F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16" name="Group 815">
            <a:extLst>
              <a:ext uri="{FF2B5EF4-FFF2-40B4-BE49-F238E27FC236}">
                <a16:creationId xmlns:a16="http://schemas.microsoft.com/office/drawing/2014/main" id="{0E6D9ADA-6C92-4282-9977-B50CF7E0F6EA}"/>
              </a:ext>
            </a:extLst>
          </p:cNvPr>
          <p:cNvGrpSpPr/>
          <p:nvPr/>
        </p:nvGrpSpPr>
        <p:grpSpPr>
          <a:xfrm>
            <a:off x="6434752" y="4480820"/>
            <a:ext cx="468000" cy="435600"/>
            <a:chOff x="2447162" y="2373722"/>
            <a:chExt cx="468000" cy="435600"/>
          </a:xfrm>
        </p:grpSpPr>
        <p:sp>
          <p:nvSpPr>
            <p:cNvPr id="817" name="Rectangle 816">
              <a:extLst>
                <a:ext uri="{FF2B5EF4-FFF2-40B4-BE49-F238E27FC236}">
                  <a16:creationId xmlns:a16="http://schemas.microsoft.com/office/drawing/2014/main" id="{72014514-E166-4BEA-B929-94C65CA35112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18" name="Rectangle 817">
              <a:extLst>
                <a:ext uri="{FF2B5EF4-FFF2-40B4-BE49-F238E27FC236}">
                  <a16:creationId xmlns:a16="http://schemas.microsoft.com/office/drawing/2014/main" id="{FD133AEC-CA06-4BDE-AB70-3E4026627779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9" name="Rectangle 818">
              <a:extLst>
                <a:ext uri="{FF2B5EF4-FFF2-40B4-BE49-F238E27FC236}">
                  <a16:creationId xmlns:a16="http://schemas.microsoft.com/office/drawing/2014/main" id="{DD8FB26F-4A31-4B51-92DC-FF43B8A1CB9E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20" name="Group 819">
            <a:extLst>
              <a:ext uri="{FF2B5EF4-FFF2-40B4-BE49-F238E27FC236}">
                <a16:creationId xmlns:a16="http://schemas.microsoft.com/office/drawing/2014/main" id="{5553F378-D8DC-48CB-95BA-381B07F8AEEE}"/>
              </a:ext>
            </a:extLst>
          </p:cNvPr>
          <p:cNvGrpSpPr/>
          <p:nvPr/>
        </p:nvGrpSpPr>
        <p:grpSpPr>
          <a:xfrm>
            <a:off x="6434752" y="4911184"/>
            <a:ext cx="468000" cy="435600"/>
            <a:chOff x="2447162" y="2373722"/>
            <a:chExt cx="468000" cy="435600"/>
          </a:xfrm>
        </p:grpSpPr>
        <p:sp>
          <p:nvSpPr>
            <p:cNvPr id="821" name="Rectangle 820">
              <a:extLst>
                <a:ext uri="{FF2B5EF4-FFF2-40B4-BE49-F238E27FC236}">
                  <a16:creationId xmlns:a16="http://schemas.microsoft.com/office/drawing/2014/main" id="{68C278F1-B118-4946-AB6D-76C6D1E91886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22" name="Rectangle 821">
              <a:extLst>
                <a:ext uri="{FF2B5EF4-FFF2-40B4-BE49-F238E27FC236}">
                  <a16:creationId xmlns:a16="http://schemas.microsoft.com/office/drawing/2014/main" id="{53EA37CF-9387-45B5-8E03-9339E91FC72B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3" name="Rectangle 822">
              <a:extLst>
                <a:ext uri="{FF2B5EF4-FFF2-40B4-BE49-F238E27FC236}">
                  <a16:creationId xmlns:a16="http://schemas.microsoft.com/office/drawing/2014/main" id="{0972AB5D-8148-4B1C-9DEA-57AEC6CDF50E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24" name="Group 823">
            <a:extLst>
              <a:ext uri="{FF2B5EF4-FFF2-40B4-BE49-F238E27FC236}">
                <a16:creationId xmlns:a16="http://schemas.microsoft.com/office/drawing/2014/main" id="{B4184D82-40A8-40A6-988D-10261E9EFE43}"/>
              </a:ext>
            </a:extLst>
          </p:cNvPr>
          <p:cNvGrpSpPr/>
          <p:nvPr/>
        </p:nvGrpSpPr>
        <p:grpSpPr>
          <a:xfrm>
            <a:off x="6434752" y="5346358"/>
            <a:ext cx="468000" cy="435600"/>
            <a:chOff x="2447162" y="2373722"/>
            <a:chExt cx="468000" cy="435600"/>
          </a:xfrm>
        </p:grpSpPr>
        <p:sp>
          <p:nvSpPr>
            <p:cNvPr id="825" name="Rectangle 824">
              <a:extLst>
                <a:ext uri="{FF2B5EF4-FFF2-40B4-BE49-F238E27FC236}">
                  <a16:creationId xmlns:a16="http://schemas.microsoft.com/office/drawing/2014/main" id="{78504429-A738-4F58-B6DC-FE2CE5F2E938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26" name="Rectangle 825">
              <a:extLst>
                <a:ext uri="{FF2B5EF4-FFF2-40B4-BE49-F238E27FC236}">
                  <a16:creationId xmlns:a16="http://schemas.microsoft.com/office/drawing/2014/main" id="{79ABC86D-F56F-40D3-ADFC-402495D2E691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7" name="Rectangle 826">
              <a:extLst>
                <a:ext uri="{FF2B5EF4-FFF2-40B4-BE49-F238E27FC236}">
                  <a16:creationId xmlns:a16="http://schemas.microsoft.com/office/drawing/2014/main" id="{473160EA-9B2A-45FF-8B15-65178E6BAD9E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32" name="Group 831">
            <a:extLst>
              <a:ext uri="{FF2B5EF4-FFF2-40B4-BE49-F238E27FC236}">
                <a16:creationId xmlns:a16="http://schemas.microsoft.com/office/drawing/2014/main" id="{F27BCAD3-1827-4587-A1D5-42547876402B}"/>
              </a:ext>
            </a:extLst>
          </p:cNvPr>
          <p:cNvGrpSpPr/>
          <p:nvPr/>
        </p:nvGrpSpPr>
        <p:grpSpPr>
          <a:xfrm>
            <a:off x="6903676" y="3612635"/>
            <a:ext cx="468000" cy="435600"/>
            <a:chOff x="2447162" y="2373722"/>
            <a:chExt cx="468000" cy="435600"/>
          </a:xfrm>
        </p:grpSpPr>
        <p:sp>
          <p:nvSpPr>
            <p:cNvPr id="833" name="Rectangle 832">
              <a:extLst>
                <a:ext uri="{FF2B5EF4-FFF2-40B4-BE49-F238E27FC236}">
                  <a16:creationId xmlns:a16="http://schemas.microsoft.com/office/drawing/2014/main" id="{E2165FF9-2032-4F24-AE83-CC32857302CF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34" name="Rectangle 833">
              <a:extLst>
                <a:ext uri="{FF2B5EF4-FFF2-40B4-BE49-F238E27FC236}">
                  <a16:creationId xmlns:a16="http://schemas.microsoft.com/office/drawing/2014/main" id="{A9F3027D-AEC0-4C59-8364-7EE12012E26A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5" name="Rectangle 834">
              <a:extLst>
                <a:ext uri="{FF2B5EF4-FFF2-40B4-BE49-F238E27FC236}">
                  <a16:creationId xmlns:a16="http://schemas.microsoft.com/office/drawing/2014/main" id="{A1BEEC93-26AB-4F51-8FAE-272561A8D8A4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36" name="Group 835">
            <a:extLst>
              <a:ext uri="{FF2B5EF4-FFF2-40B4-BE49-F238E27FC236}">
                <a16:creationId xmlns:a16="http://schemas.microsoft.com/office/drawing/2014/main" id="{C0463545-9267-4DE8-9DCB-593DDEAA8719}"/>
              </a:ext>
            </a:extLst>
          </p:cNvPr>
          <p:cNvGrpSpPr/>
          <p:nvPr/>
        </p:nvGrpSpPr>
        <p:grpSpPr>
          <a:xfrm>
            <a:off x="6903676" y="4047809"/>
            <a:ext cx="468000" cy="435600"/>
            <a:chOff x="2447162" y="2373722"/>
            <a:chExt cx="468000" cy="435600"/>
          </a:xfrm>
        </p:grpSpPr>
        <p:sp>
          <p:nvSpPr>
            <p:cNvPr id="837" name="Rectangle 836">
              <a:extLst>
                <a:ext uri="{FF2B5EF4-FFF2-40B4-BE49-F238E27FC236}">
                  <a16:creationId xmlns:a16="http://schemas.microsoft.com/office/drawing/2014/main" id="{5F4CA273-2030-4C07-8B8B-6FDD47594DCB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38" name="Rectangle 837">
              <a:extLst>
                <a:ext uri="{FF2B5EF4-FFF2-40B4-BE49-F238E27FC236}">
                  <a16:creationId xmlns:a16="http://schemas.microsoft.com/office/drawing/2014/main" id="{AA687196-003D-430F-8921-4BDCE0BDDE58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9" name="Rectangle 838">
              <a:extLst>
                <a:ext uri="{FF2B5EF4-FFF2-40B4-BE49-F238E27FC236}">
                  <a16:creationId xmlns:a16="http://schemas.microsoft.com/office/drawing/2014/main" id="{49E840D9-5BDC-4686-9B8C-AEF59F028A62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40" name="Group 839">
            <a:extLst>
              <a:ext uri="{FF2B5EF4-FFF2-40B4-BE49-F238E27FC236}">
                <a16:creationId xmlns:a16="http://schemas.microsoft.com/office/drawing/2014/main" id="{ABD9AA35-E25E-4C5D-8330-C1009198BE2B}"/>
              </a:ext>
            </a:extLst>
          </p:cNvPr>
          <p:cNvGrpSpPr/>
          <p:nvPr/>
        </p:nvGrpSpPr>
        <p:grpSpPr>
          <a:xfrm>
            <a:off x="6903676" y="4480820"/>
            <a:ext cx="468000" cy="435600"/>
            <a:chOff x="2447162" y="2373722"/>
            <a:chExt cx="468000" cy="435600"/>
          </a:xfrm>
        </p:grpSpPr>
        <p:sp>
          <p:nvSpPr>
            <p:cNvPr id="841" name="Rectangle 840">
              <a:extLst>
                <a:ext uri="{FF2B5EF4-FFF2-40B4-BE49-F238E27FC236}">
                  <a16:creationId xmlns:a16="http://schemas.microsoft.com/office/drawing/2014/main" id="{B30F510A-0B68-4405-9B6E-BDC0E5E2ACD8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42" name="Rectangle 841">
              <a:extLst>
                <a:ext uri="{FF2B5EF4-FFF2-40B4-BE49-F238E27FC236}">
                  <a16:creationId xmlns:a16="http://schemas.microsoft.com/office/drawing/2014/main" id="{12E038C6-2C49-4DF4-8F42-5D88047EDE58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3" name="Rectangle 842">
              <a:extLst>
                <a:ext uri="{FF2B5EF4-FFF2-40B4-BE49-F238E27FC236}">
                  <a16:creationId xmlns:a16="http://schemas.microsoft.com/office/drawing/2014/main" id="{1D81C70D-D3C3-4045-B779-6D20DB690FE8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44" name="Group 843">
            <a:extLst>
              <a:ext uri="{FF2B5EF4-FFF2-40B4-BE49-F238E27FC236}">
                <a16:creationId xmlns:a16="http://schemas.microsoft.com/office/drawing/2014/main" id="{9E732D91-831A-4A81-A780-5DD9C22FBCE2}"/>
              </a:ext>
            </a:extLst>
          </p:cNvPr>
          <p:cNvGrpSpPr/>
          <p:nvPr/>
        </p:nvGrpSpPr>
        <p:grpSpPr>
          <a:xfrm>
            <a:off x="6903676" y="4911184"/>
            <a:ext cx="468000" cy="435600"/>
            <a:chOff x="2447162" y="2373722"/>
            <a:chExt cx="468000" cy="435600"/>
          </a:xfrm>
        </p:grpSpPr>
        <p:sp>
          <p:nvSpPr>
            <p:cNvPr id="845" name="Rectangle 844">
              <a:extLst>
                <a:ext uri="{FF2B5EF4-FFF2-40B4-BE49-F238E27FC236}">
                  <a16:creationId xmlns:a16="http://schemas.microsoft.com/office/drawing/2014/main" id="{60225DF7-43F6-4B53-B363-BDED7B42C247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46" name="Rectangle 845">
              <a:extLst>
                <a:ext uri="{FF2B5EF4-FFF2-40B4-BE49-F238E27FC236}">
                  <a16:creationId xmlns:a16="http://schemas.microsoft.com/office/drawing/2014/main" id="{A6887C03-ACC2-4067-99D3-44F5A1AFAD66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7" name="Rectangle 846">
              <a:extLst>
                <a:ext uri="{FF2B5EF4-FFF2-40B4-BE49-F238E27FC236}">
                  <a16:creationId xmlns:a16="http://schemas.microsoft.com/office/drawing/2014/main" id="{B852FC0C-4E68-4DAF-A298-428A0F8A39FE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48" name="Group 847">
            <a:extLst>
              <a:ext uri="{FF2B5EF4-FFF2-40B4-BE49-F238E27FC236}">
                <a16:creationId xmlns:a16="http://schemas.microsoft.com/office/drawing/2014/main" id="{A7EB8517-6954-453E-AAE0-54A56875CA8C}"/>
              </a:ext>
            </a:extLst>
          </p:cNvPr>
          <p:cNvGrpSpPr/>
          <p:nvPr/>
        </p:nvGrpSpPr>
        <p:grpSpPr>
          <a:xfrm>
            <a:off x="6903676" y="5346358"/>
            <a:ext cx="468000" cy="435600"/>
            <a:chOff x="2447162" y="2373722"/>
            <a:chExt cx="468000" cy="435600"/>
          </a:xfrm>
        </p:grpSpPr>
        <p:sp>
          <p:nvSpPr>
            <p:cNvPr id="849" name="Rectangle 848">
              <a:extLst>
                <a:ext uri="{FF2B5EF4-FFF2-40B4-BE49-F238E27FC236}">
                  <a16:creationId xmlns:a16="http://schemas.microsoft.com/office/drawing/2014/main" id="{02B69F77-6560-4E4E-889D-97C22FF63EC3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50" name="Rectangle 849">
              <a:extLst>
                <a:ext uri="{FF2B5EF4-FFF2-40B4-BE49-F238E27FC236}">
                  <a16:creationId xmlns:a16="http://schemas.microsoft.com/office/drawing/2014/main" id="{1D73AFE2-7605-407E-BF70-8EAF62294409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1" name="Rectangle 850">
              <a:extLst>
                <a:ext uri="{FF2B5EF4-FFF2-40B4-BE49-F238E27FC236}">
                  <a16:creationId xmlns:a16="http://schemas.microsoft.com/office/drawing/2014/main" id="{7D78745F-B29E-4D1D-B5F8-8F088629956A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56" name="Group 855">
            <a:extLst>
              <a:ext uri="{FF2B5EF4-FFF2-40B4-BE49-F238E27FC236}">
                <a16:creationId xmlns:a16="http://schemas.microsoft.com/office/drawing/2014/main" id="{765E9FA3-F8B1-480A-8CEA-231DD9FB607E}"/>
              </a:ext>
            </a:extLst>
          </p:cNvPr>
          <p:cNvGrpSpPr/>
          <p:nvPr/>
        </p:nvGrpSpPr>
        <p:grpSpPr>
          <a:xfrm>
            <a:off x="7372599" y="3612635"/>
            <a:ext cx="468000" cy="435600"/>
            <a:chOff x="2447162" y="2373722"/>
            <a:chExt cx="468000" cy="435600"/>
          </a:xfrm>
        </p:grpSpPr>
        <p:sp>
          <p:nvSpPr>
            <p:cNvPr id="857" name="Rectangle 856">
              <a:extLst>
                <a:ext uri="{FF2B5EF4-FFF2-40B4-BE49-F238E27FC236}">
                  <a16:creationId xmlns:a16="http://schemas.microsoft.com/office/drawing/2014/main" id="{00F3E7A4-6246-4536-95D1-BA7B0C826D2B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58" name="Rectangle 857">
              <a:extLst>
                <a:ext uri="{FF2B5EF4-FFF2-40B4-BE49-F238E27FC236}">
                  <a16:creationId xmlns:a16="http://schemas.microsoft.com/office/drawing/2014/main" id="{9166D0B8-C547-4DA1-894A-458DE2DD78DD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9" name="Rectangle 858">
              <a:extLst>
                <a:ext uri="{FF2B5EF4-FFF2-40B4-BE49-F238E27FC236}">
                  <a16:creationId xmlns:a16="http://schemas.microsoft.com/office/drawing/2014/main" id="{812A03A8-6097-4420-BA23-C0EA16888E58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60" name="Group 859">
            <a:extLst>
              <a:ext uri="{FF2B5EF4-FFF2-40B4-BE49-F238E27FC236}">
                <a16:creationId xmlns:a16="http://schemas.microsoft.com/office/drawing/2014/main" id="{12B7DBEB-9EB8-41EB-BBE7-85DA01D6ABF4}"/>
              </a:ext>
            </a:extLst>
          </p:cNvPr>
          <p:cNvGrpSpPr/>
          <p:nvPr/>
        </p:nvGrpSpPr>
        <p:grpSpPr>
          <a:xfrm>
            <a:off x="7372599" y="4047809"/>
            <a:ext cx="468000" cy="435600"/>
            <a:chOff x="2447162" y="2373722"/>
            <a:chExt cx="468000" cy="435600"/>
          </a:xfrm>
        </p:grpSpPr>
        <p:sp>
          <p:nvSpPr>
            <p:cNvPr id="861" name="Rectangle 860">
              <a:extLst>
                <a:ext uri="{FF2B5EF4-FFF2-40B4-BE49-F238E27FC236}">
                  <a16:creationId xmlns:a16="http://schemas.microsoft.com/office/drawing/2014/main" id="{2DF6D06E-07C1-4F83-A33E-299116A01AC1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62" name="Rectangle 861">
              <a:extLst>
                <a:ext uri="{FF2B5EF4-FFF2-40B4-BE49-F238E27FC236}">
                  <a16:creationId xmlns:a16="http://schemas.microsoft.com/office/drawing/2014/main" id="{D92B21DE-B6DF-4EA8-9A06-37A64069A7A4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3" name="Rectangle 862">
              <a:extLst>
                <a:ext uri="{FF2B5EF4-FFF2-40B4-BE49-F238E27FC236}">
                  <a16:creationId xmlns:a16="http://schemas.microsoft.com/office/drawing/2014/main" id="{BBF32ED7-A4FC-4A68-92E1-447219C317BA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64" name="Group 863">
            <a:extLst>
              <a:ext uri="{FF2B5EF4-FFF2-40B4-BE49-F238E27FC236}">
                <a16:creationId xmlns:a16="http://schemas.microsoft.com/office/drawing/2014/main" id="{EC2159FD-7C23-495E-BCA1-A8215B39D530}"/>
              </a:ext>
            </a:extLst>
          </p:cNvPr>
          <p:cNvGrpSpPr/>
          <p:nvPr/>
        </p:nvGrpSpPr>
        <p:grpSpPr>
          <a:xfrm>
            <a:off x="7372599" y="4480820"/>
            <a:ext cx="468000" cy="435600"/>
            <a:chOff x="2447162" y="2373722"/>
            <a:chExt cx="468000" cy="435600"/>
          </a:xfrm>
        </p:grpSpPr>
        <p:sp>
          <p:nvSpPr>
            <p:cNvPr id="865" name="Rectangle 864">
              <a:extLst>
                <a:ext uri="{FF2B5EF4-FFF2-40B4-BE49-F238E27FC236}">
                  <a16:creationId xmlns:a16="http://schemas.microsoft.com/office/drawing/2014/main" id="{D512A73F-744E-46B6-9D18-B0842D1FFB65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66" name="Rectangle 865">
              <a:extLst>
                <a:ext uri="{FF2B5EF4-FFF2-40B4-BE49-F238E27FC236}">
                  <a16:creationId xmlns:a16="http://schemas.microsoft.com/office/drawing/2014/main" id="{49ED0011-B213-425A-B844-CBE39D49B9E9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7" name="Rectangle 866">
              <a:extLst>
                <a:ext uri="{FF2B5EF4-FFF2-40B4-BE49-F238E27FC236}">
                  <a16:creationId xmlns:a16="http://schemas.microsoft.com/office/drawing/2014/main" id="{02AB56D8-0BC6-4A43-8D99-2A485922BDC6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68" name="Group 867">
            <a:extLst>
              <a:ext uri="{FF2B5EF4-FFF2-40B4-BE49-F238E27FC236}">
                <a16:creationId xmlns:a16="http://schemas.microsoft.com/office/drawing/2014/main" id="{039CB95A-660A-4F50-8721-6C4D3C4064BC}"/>
              </a:ext>
            </a:extLst>
          </p:cNvPr>
          <p:cNvGrpSpPr/>
          <p:nvPr/>
        </p:nvGrpSpPr>
        <p:grpSpPr>
          <a:xfrm>
            <a:off x="7372599" y="4911184"/>
            <a:ext cx="468000" cy="435600"/>
            <a:chOff x="2447162" y="2373722"/>
            <a:chExt cx="468000" cy="435600"/>
          </a:xfrm>
        </p:grpSpPr>
        <p:sp>
          <p:nvSpPr>
            <p:cNvPr id="869" name="Rectangle 868">
              <a:extLst>
                <a:ext uri="{FF2B5EF4-FFF2-40B4-BE49-F238E27FC236}">
                  <a16:creationId xmlns:a16="http://schemas.microsoft.com/office/drawing/2014/main" id="{2366A6F5-8864-4306-A195-7E8377E48C16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70" name="Rectangle 869">
              <a:extLst>
                <a:ext uri="{FF2B5EF4-FFF2-40B4-BE49-F238E27FC236}">
                  <a16:creationId xmlns:a16="http://schemas.microsoft.com/office/drawing/2014/main" id="{BC948E4E-E153-4A07-B876-8DF6A58A04D6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1" name="Rectangle 870">
              <a:extLst>
                <a:ext uri="{FF2B5EF4-FFF2-40B4-BE49-F238E27FC236}">
                  <a16:creationId xmlns:a16="http://schemas.microsoft.com/office/drawing/2014/main" id="{8848035F-69AB-4ADD-9FB7-B6DF500AB809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72" name="Group 871">
            <a:extLst>
              <a:ext uri="{FF2B5EF4-FFF2-40B4-BE49-F238E27FC236}">
                <a16:creationId xmlns:a16="http://schemas.microsoft.com/office/drawing/2014/main" id="{4030B62D-B584-478A-9984-C71B9A7A2EC8}"/>
              </a:ext>
            </a:extLst>
          </p:cNvPr>
          <p:cNvGrpSpPr/>
          <p:nvPr/>
        </p:nvGrpSpPr>
        <p:grpSpPr>
          <a:xfrm>
            <a:off x="7372599" y="5346358"/>
            <a:ext cx="468000" cy="435600"/>
            <a:chOff x="2447162" y="2373722"/>
            <a:chExt cx="468000" cy="435600"/>
          </a:xfrm>
        </p:grpSpPr>
        <p:sp>
          <p:nvSpPr>
            <p:cNvPr id="873" name="Rectangle 872">
              <a:extLst>
                <a:ext uri="{FF2B5EF4-FFF2-40B4-BE49-F238E27FC236}">
                  <a16:creationId xmlns:a16="http://schemas.microsoft.com/office/drawing/2014/main" id="{2622FC95-2699-4647-8005-F76D1DC8EA08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74" name="Rectangle 873">
              <a:extLst>
                <a:ext uri="{FF2B5EF4-FFF2-40B4-BE49-F238E27FC236}">
                  <a16:creationId xmlns:a16="http://schemas.microsoft.com/office/drawing/2014/main" id="{CDA8928F-6BD3-47AB-BEEF-DF48F7C41515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5" name="Rectangle 874">
              <a:extLst>
                <a:ext uri="{FF2B5EF4-FFF2-40B4-BE49-F238E27FC236}">
                  <a16:creationId xmlns:a16="http://schemas.microsoft.com/office/drawing/2014/main" id="{1616FA08-B64C-44CD-AB23-C68DB5DD5DE1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76" name="Group 875">
            <a:extLst>
              <a:ext uri="{FF2B5EF4-FFF2-40B4-BE49-F238E27FC236}">
                <a16:creationId xmlns:a16="http://schemas.microsoft.com/office/drawing/2014/main" id="{3ADA4E89-11E7-4262-8AFA-1B03AA8AC53E}"/>
              </a:ext>
            </a:extLst>
          </p:cNvPr>
          <p:cNvGrpSpPr/>
          <p:nvPr/>
        </p:nvGrpSpPr>
        <p:grpSpPr>
          <a:xfrm>
            <a:off x="7372599" y="5783071"/>
            <a:ext cx="468000" cy="435600"/>
            <a:chOff x="2447162" y="2373722"/>
            <a:chExt cx="468000" cy="435600"/>
          </a:xfrm>
        </p:grpSpPr>
        <p:sp>
          <p:nvSpPr>
            <p:cNvPr id="877" name="Rectangle 876">
              <a:extLst>
                <a:ext uri="{FF2B5EF4-FFF2-40B4-BE49-F238E27FC236}">
                  <a16:creationId xmlns:a16="http://schemas.microsoft.com/office/drawing/2014/main" id="{AAEE253B-B9AD-4308-A46F-946F47EC33C1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78" name="Rectangle 877">
              <a:extLst>
                <a:ext uri="{FF2B5EF4-FFF2-40B4-BE49-F238E27FC236}">
                  <a16:creationId xmlns:a16="http://schemas.microsoft.com/office/drawing/2014/main" id="{42B72D7D-5DD7-42FB-A15A-7ADA6E8CA5D3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9" name="Rectangle 878">
              <a:extLst>
                <a:ext uri="{FF2B5EF4-FFF2-40B4-BE49-F238E27FC236}">
                  <a16:creationId xmlns:a16="http://schemas.microsoft.com/office/drawing/2014/main" id="{227C8698-E469-4C90-90F4-96F5915F5FB4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80" name="Group 879">
            <a:extLst>
              <a:ext uri="{FF2B5EF4-FFF2-40B4-BE49-F238E27FC236}">
                <a16:creationId xmlns:a16="http://schemas.microsoft.com/office/drawing/2014/main" id="{B3AE363C-E0D5-4E6B-9DAD-BA7225008491}"/>
              </a:ext>
            </a:extLst>
          </p:cNvPr>
          <p:cNvGrpSpPr/>
          <p:nvPr/>
        </p:nvGrpSpPr>
        <p:grpSpPr>
          <a:xfrm>
            <a:off x="7841519" y="3612635"/>
            <a:ext cx="468000" cy="435600"/>
            <a:chOff x="2447162" y="2373722"/>
            <a:chExt cx="468000" cy="435600"/>
          </a:xfrm>
        </p:grpSpPr>
        <p:sp>
          <p:nvSpPr>
            <p:cNvPr id="881" name="Rectangle 880">
              <a:extLst>
                <a:ext uri="{FF2B5EF4-FFF2-40B4-BE49-F238E27FC236}">
                  <a16:creationId xmlns:a16="http://schemas.microsoft.com/office/drawing/2014/main" id="{B38521C7-FF29-4993-8589-58ABDC59ECB8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82" name="Rectangle 881">
              <a:extLst>
                <a:ext uri="{FF2B5EF4-FFF2-40B4-BE49-F238E27FC236}">
                  <a16:creationId xmlns:a16="http://schemas.microsoft.com/office/drawing/2014/main" id="{2524B49D-DA19-495D-8299-AEC1DA013BE3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3" name="Rectangle 882">
              <a:extLst>
                <a:ext uri="{FF2B5EF4-FFF2-40B4-BE49-F238E27FC236}">
                  <a16:creationId xmlns:a16="http://schemas.microsoft.com/office/drawing/2014/main" id="{60E07B29-F854-4F08-A4C9-408CBA4EDF2D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84" name="Group 883">
            <a:extLst>
              <a:ext uri="{FF2B5EF4-FFF2-40B4-BE49-F238E27FC236}">
                <a16:creationId xmlns:a16="http://schemas.microsoft.com/office/drawing/2014/main" id="{9221E236-B5B5-4151-8463-AA18E14B3C34}"/>
              </a:ext>
            </a:extLst>
          </p:cNvPr>
          <p:cNvGrpSpPr/>
          <p:nvPr/>
        </p:nvGrpSpPr>
        <p:grpSpPr>
          <a:xfrm>
            <a:off x="7841519" y="4047809"/>
            <a:ext cx="468000" cy="435600"/>
            <a:chOff x="2447162" y="2373722"/>
            <a:chExt cx="468000" cy="435600"/>
          </a:xfrm>
        </p:grpSpPr>
        <p:sp>
          <p:nvSpPr>
            <p:cNvPr id="885" name="Rectangle 884">
              <a:extLst>
                <a:ext uri="{FF2B5EF4-FFF2-40B4-BE49-F238E27FC236}">
                  <a16:creationId xmlns:a16="http://schemas.microsoft.com/office/drawing/2014/main" id="{3D52EA53-A44E-42D1-99DE-5EAB63ABCE97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86" name="Rectangle 885">
              <a:extLst>
                <a:ext uri="{FF2B5EF4-FFF2-40B4-BE49-F238E27FC236}">
                  <a16:creationId xmlns:a16="http://schemas.microsoft.com/office/drawing/2014/main" id="{46D7192E-FA89-4320-9D4E-36E8F3169A95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7" name="Rectangle 886">
              <a:extLst>
                <a:ext uri="{FF2B5EF4-FFF2-40B4-BE49-F238E27FC236}">
                  <a16:creationId xmlns:a16="http://schemas.microsoft.com/office/drawing/2014/main" id="{D7B35E27-597C-44B0-9F63-BEE8FE5635F9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88" name="Group 887">
            <a:extLst>
              <a:ext uri="{FF2B5EF4-FFF2-40B4-BE49-F238E27FC236}">
                <a16:creationId xmlns:a16="http://schemas.microsoft.com/office/drawing/2014/main" id="{5B671891-328A-4A07-80AF-276309F51AC1}"/>
              </a:ext>
            </a:extLst>
          </p:cNvPr>
          <p:cNvGrpSpPr/>
          <p:nvPr/>
        </p:nvGrpSpPr>
        <p:grpSpPr>
          <a:xfrm>
            <a:off x="7841519" y="4480820"/>
            <a:ext cx="468000" cy="435600"/>
            <a:chOff x="2447162" y="2373722"/>
            <a:chExt cx="468000" cy="435600"/>
          </a:xfrm>
        </p:grpSpPr>
        <p:sp>
          <p:nvSpPr>
            <p:cNvPr id="889" name="Rectangle 888">
              <a:extLst>
                <a:ext uri="{FF2B5EF4-FFF2-40B4-BE49-F238E27FC236}">
                  <a16:creationId xmlns:a16="http://schemas.microsoft.com/office/drawing/2014/main" id="{8BEAB793-1153-43CA-B70C-F3D08E670271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90" name="Rectangle 889">
              <a:extLst>
                <a:ext uri="{FF2B5EF4-FFF2-40B4-BE49-F238E27FC236}">
                  <a16:creationId xmlns:a16="http://schemas.microsoft.com/office/drawing/2014/main" id="{D2EF2254-1C7F-48EE-A80D-54C9B438DC60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1" name="Rectangle 890">
              <a:extLst>
                <a:ext uri="{FF2B5EF4-FFF2-40B4-BE49-F238E27FC236}">
                  <a16:creationId xmlns:a16="http://schemas.microsoft.com/office/drawing/2014/main" id="{E54CCA15-6FA6-427F-A538-24AD722F5988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92" name="Group 891">
            <a:extLst>
              <a:ext uri="{FF2B5EF4-FFF2-40B4-BE49-F238E27FC236}">
                <a16:creationId xmlns:a16="http://schemas.microsoft.com/office/drawing/2014/main" id="{29BD5667-E1C4-49AF-B5E0-EC656C034A16}"/>
              </a:ext>
            </a:extLst>
          </p:cNvPr>
          <p:cNvGrpSpPr/>
          <p:nvPr/>
        </p:nvGrpSpPr>
        <p:grpSpPr>
          <a:xfrm>
            <a:off x="7841519" y="4911184"/>
            <a:ext cx="468000" cy="435600"/>
            <a:chOff x="2447162" y="2373722"/>
            <a:chExt cx="468000" cy="435600"/>
          </a:xfrm>
        </p:grpSpPr>
        <p:sp>
          <p:nvSpPr>
            <p:cNvPr id="893" name="Rectangle 892">
              <a:extLst>
                <a:ext uri="{FF2B5EF4-FFF2-40B4-BE49-F238E27FC236}">
                  <a16:creationId xmlns:a16="http://schemas.microsoft.com/office/drawing/2014/main" id="{DA4BFE01-E867-4BAD-BF8D-670EE65F145B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94" name="Rectangle 893">
              <a:extLst>
                <a:ext uri="{FF2B5EF4-FFF2-40B4-BE49-F238E27FC236}">
                  <a16:creationId xmlns:a16="http://schemas.microsoft.com/office/drawing/2014/main" id="{AC847B86-0837-47BE-A4D4-3B8C64C23218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5" name="Rectangle 894">
              <a:extLst>
                <a:ext uri="{FF2B5EF4-FFF2-40B4-BE49-F238E27FC236}">
                  <a16:creationId xmlns:a16="http://schemas.microsoft.com/office/drawing/2014/main" id="{088DFB42-AB59-4A0A-9742-B6B44B77DD42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96" name="Group 895">
            <a:extLst>
              <a:ext uri="{FF2B5EF4-FFF2-40B4-BE49-F238E27FC236}">
                <a16:creationId xmlns:a16="http://schemas.microsoft.com/office/drawing/2014/main" id="{C49C5D02-5481-4827-8627-175B043CA90C}"/>
              </a:ext>
            </a:extLst>
          </p:cNvPr>
          <p:cNvGrpSpPr/>
          <p:nvPr/>
        </p:nvGrpSpPr>
        <p:grpSpPr>
          <a:xfrm>
            <a:off x="7841519" y="5346358"/>
            <a:ext cx="468000" cy="435600"/>
            <a:chOff x="2447162" y="2373722"/>
            <a:chExt cx="468000" cy="435600"/>
          </a:xfrm>
        </p:grpSpPr>
        <p:sp>
          <p:nvSpPr>
            <p:cNvPr id="897" name="Rectangle 896">
              <a:extLst>
                <a:ext uri="{FF2B5EF4-FFF2-40B4-BE49-F238E27FC236}">
                  <a16:creationId xmlns:a16="http://schemas.microsoft.com/office/drawing/2014/main" id="{CAB7EB25-9F08-48FE-AA22-5EC3CB51EE8D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98" name="Rectangle 897">
              <a:extLst>
                <a:ext uri="{FF2B5EF4-FFF2-40B4-BE49-F238E27FC236}">
                  <a16:creationId xmlns:a16="http://schemas.microsoft.com/office/drawing/2014/main" id="{A6B0477C-F536-4FB6-ACDD-EE619A45D125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9" name="Rectangle 898">
              <a:extLst>
                <a:ext uri="{FF2B5EF4-FFF2-40B4-BE49-F238E27FC236}">
                  <a16:creationId xmlns:a16="http://schemas.microsoft.com/office/drawing/2014/main" id="{0C447463-1F7F-46A2-B526-420F3AE11442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00" name="Group 899">
            <a:extLst>
              <a:ext uri="{FF2B5EF4-FFF2-40B4-BE49-F238E27FC236}">
                <a16:creationId xmlns:a16="http://schemas.microsoft.com/office/drawing/2014/main" id="{B6CAF6ED-CBE8-4752-B080-8B222AB1EA4C}"/>
              </a:ext>
            </a:extLst>
          </p:cNvPr>
          <p:cNvGrpSpPr/>
          <p:nvPr/>
        </p:nvGrpSpPr>
        <p:grpSpPr>
          <a:xfrm>
            <a:off x="7841519" y="5783071"/>
            <a:ext cx="468000" cy="435600"/>
            <a:chOff x="2447162" y="2373722"/>
            <a:chExt cx="468000" cy="435600"/>
          </a:xfrm>
        </p:grpSpPr>
        <p:sp>
          <p:nvSpPr>
            <p:cNvPr id="901" name="Rectangle 900">
              <a:extLst>
                <a:ext uri="{FF2B5EF4-FFF2-40B4-BE49-F238E27FC236}">
                  <a16:creationId xmlns:a16="http://schemas.microsoft.com/office/drawing/2014/main" id="{B4E74476-92A2-42FA-B282-FC45C328E45C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02" name="Rectangle 901">
              <a:extLst>
                <a:ext uri="{FF2B5EF4-FFF2-40B4-BE49-F238E27FC236}">
                  <a16:creationId xmlns:a16="http://schemas.microsoft.com/office/drawing/2014/main" id="{65E5BFB6-5589-4C7E-9062-E49465AF87BB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3" name="Rectangle 902">
              <a:extLst>
                <a:ext uri="{FF2B5EF4-FFF2-40B4-BE49-F238E27FC236}">
                  <a16:creationId xmlns:a16="http://schemas.microsoft.com/office/drawing/2014/main" id="{D5AE9EB2-64EF-47D1-994D-5A630898C217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04" name="Group 903">
            <a:extLst>
              <a:ext uri="{FF2B5EF4-FFF2-40B4-BE49-F238E27FC236}">
                <a16:creationId xmlns:a16="http://schemas.microsoft.com/office/drawing/2014/main" id="{F18F9881-1467-4194-92DE-50719107F654}"/>
              </a:ext>
            </a:extLst>
          </p:cNvPr>
          <p:cNvGrpSpPr/>
          <p:nvPr/>
        </p:nvGrpSpPr>
        <p:grpSpPr>
          <a:xfrm>
            <a:off x="8310442" y="3612635"/>
            <a:ext cx="468000" cy="435600"/>
            <a:chOff x="2447162" y="2373722"/>
            <a:chExt cx="468000" cy="435600"/>
          </a:xfrm>
        </p:grpSpPr>
        <p:sp>
          <p:nvSpPr>
            <p:cNvPr id="905" name="Rectangle 904">
              <a:extLst>
                <a:ext uri="{FF2B5EF4-FFF2-40B4-BE49-F238E27FC236}">
                  <a16:creationId xmlns:a16="http://schemas.microsoft.com/office/drawing/2014/main" id="{790FCDBF-7EF5-4BDA-8D31-B04704D758B2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06" name="Rectangle 905">
              <a:extLst>
                <a:ext uri="{FF2B5EF4-FFF2-40B4-BE49-F238E27FC236}">
                  <a16:creationId xmlns:a16="http://schemas.microsoft.com/office/drawing/2014/main" id="{04120721-817E-4CA4-87F4-B78DB7A2041F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7" name="Rectangle 906">
              <a:extLst>
                <a:ext uri="{FF2B5EF4-FFF2-40B4-BE49-F238E27FC236}">
                  <a16:creationId xmlns:a16="http://schemas.microsoft.com/office/drawing/2014/main" id="{DA4A77D6-95F8-416F-A9FF-0120C0FDB56E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08" name="Group 907">
            <a:extLst>
              <a:ext uri="{FF2B5EF4-FFF2-40B4-BE49-F238E27FC236}">
                <a16:creationId xmlns:a16="http://schemas.microsoft.com/office/drawing/2014/main" id="{BC5BE61D-7820-4E53-93A7-8B6B4E3AFE21}"/>
              </a:ext>
            </a:extLst>
          </p:cNvPr>
          <p:cNvGrpSpPr/>
          <p:nvPr/>
        </p:nvGrpSpPr>
        <p:grpSpPr>
          <a:xfrm>
            <a:off x="8310442" y="4047809"/>
            <a:ext cx="468000" cy="435600"/>
            <a:chOff x="2447162" y="2373722"/>
            <a:chExt cx="468000" cy="435600"/>
          </a:xfrm>
        </p:grpSpPr>
        <p:sp>
          <p:nvSpPr>
            <p:cNvPr id="909" name="Rectangle 908">
              <a:extLst>
                <a:ext uri="{FF2B5EF4-FFF2-40B4-BE49-F238E27FC236}">
                  <a16:creationId xmlns:a16="http://schemas.microsoft.com/office/drawing/2014/main" id="{2EB404D6-1B03-4595-B2AE-9399FA78AB2E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10" name="Rectangle 909">
              <a:extLst>
                <a:ext uri="{FF2B5EF4-FFF2-40B4-BE49-F238E27FC236}">
                  <a16:creationId xmlns:a16="http://schemas.microsoft.com/office/drawing/2014/main" id="{72F28E51-EBE1-400C-8F7F-51F2A8FD7C95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1" name="Rectangle 910">
              <a:extLst>
                <a:ext uri="{FF2B5EF4-FFF2-40B4-BE49-F238E27FC236}">
                  <a16:creationId xmlns:a16="http://schemas.microsoft.com/office/drawing/2014/main" id="{6AAC982A-C2D6-4785-9AC2-9E5D7250D863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12" name="Group 911">
            <a:extLst>
              <a:ext uri="{FF2B5EF4-FFF2-40B4-BE49-F238E27FC236}">
                <a16:creationId xmlns:a16="http://schemas.microsoft.com/office/drawing/2014/main" id="{28063746-BA19-448E-B4B5-DF949045DC2B}"/>
              </a:ext>
            </a:extLst>
          </p:cNvPr>
          <p:cNvGrpSpPr/>
          <p:nvPr/>
        </p:nvGrpSpPr>
        <p:grpSpPr>
          <a:xfrm>
            <a:off x="8310442" y="4480820"/>
            <a:ext cx="468000" cy="435600"/>
            <a:chOff x="2447162" y="2373722"/>
            <a:chExt cx="468000" cy="435600"/>
          </a:xfrm>
        </p:grpSpPr>
        <p:sp>
          <p:nvSpPr>
            <p:cNvPr id="913" name="Rectangle 912">
              <a:extLst>
                <a:ext uri="{FF2B5EF4-FFF2-40B4-BE49-F238E27FC236}">
                  <a16:creationId xmlns:a16="http://schemas.microsoft.com/office/drawing/2014/main" id="{A7FFFE50-5727-4707-BFF6-0AACF210038D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14" name="Rectangle 913">
              <a:extLst>
                <a:ext uri="{FF2B5EF4-FFF2-40B4-BE49-F238E27FC236}">
                  <a16:creationId xmlns:a16="http://schemas.microsoft.com/office/drawing/2014/main" id="{B9E668C7-4F02-4093-9CA8-135766F465EA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5" name="Rectangle 914">
              <a:extLst>
                <a:ext uri="{FF2B5EF4-FFF2-40B4-BE49-F238E27FC236}">
                  <a16:creationId xmlns:a16="http://schemas.microsoft.com/office/drawing/2014/main" id="{7F8B8C81-1E7F-4D1C-B4D6-345C236E199C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16" name="Group 915">
            <a:extLst>
              <a:ext uri="{FF2B5EF4-FFF2-40B4-BE49-F238E27FC236}">
                <a16:creationId xmlns:a16="http://schemas.microsoft.com/office/drawing/2014/main" id="{A47B8123-4108-4846-8CA9-3A2B8669FE13}"/>
              </a:ext>
            </a:extLst>
          </p:cNvPr>
          <p:cNvGrpSpPr/>
          <p:nvPr/>
        </p:nvGrpSpPr>
        <p:grpSpPr>
          <a:xfrm>
            <a:off x="8310442" y="4911184"/>
            <a:ext cx="468000" cy="435600"/>
            <a:chOff x="2447162" y="2373722"/>
            <a:chExt cx="468000" cy="435600"/>
          </a:xfrm>
        </p:grpSpPr>
        <p:sp>
          <p:nvSpPr>
            <p:cNvPr id="917" name="Rectangle 916">
              <a:extLst>
                <a:ext uri="{FF2B5EF4-FFF2-40B4-BE49-F238E27FC236}">
                  <a16:creationId xmlns:a16="http://schemas.microsoft.com/office/drawing/2014/main" id="{140B7B0B-55DE-4320-98E9-66888B3DAA07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18" name="Rectangle 917">
              <a:extLst>
                <a:ext uri="{FF2B5EF4-FFF2-40B4-BE49-F238E27FC236}">
                  <a16:creationId xmlns:a16="http://schemas.microsoft.com/office/drawing/2014/main" id="{BED816B2-A945-4B96-BC09-DC1CA3EF0DAB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9" name="Rectangle 918">
              <a:extLst>
                <a:ext uri="{FF2B5EF4-FFF2-40B4-BE49-F238E27FC236}">
                  <a16:creationId xmlns:a16="http://schemas.microsoft.com/office/drawing/2014/main" id="{07EFC33B-4182-426B-A28B-7FAF70C386D1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20" name="Group 919">
            <a:extLst>
              <a:ext uri="{FF2B5EF4-FFF2-40B4-BE49-F238E27FC236}">
                <a16:creationId xmlns:a16="http://schemas.microsoft.com/office/drawing/2014/main" id="{3F444035-178B-4C97-AD4B-234D647913ED}"/>
              </a:ext>
            </a:extLst>
          </p:cNvPr>
          <p:cNvGrpSpPr/>
          <p:nvPr/>
        </p:nvGrpSpPr>
        <p:grpSpPr>
          <a:xfrm>
            <a:off x="8310442" y="5346358"/>
            <a:ext cx="468000" cy="435600"/>
            <a:chOff x="2447162" y="2373722"/>
            <a:chExt cx="468000" cy="435600"/>
          </a:xfrm>
        </p:grpSpPr>
        <p:sp>
          <p:nvSpPr>
            <p:cNvPr id="921" name="Rectangle 920">
              <a:extLst>
                <a:ext uri="{FF2B5EF4-FFF2-40B4-BE49-F238E27FC236}">
                  <a16:creationId xmlns:a16="http://schemas.microsoft.com/office/drawing/2014/main" id="{4A9A2490-0985-47CF-B4FB-7E71C365D66F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22" name="Rectangle 921">
              <a:extLst>
                <a:ext uri="{FF2B5EF4-FFF2-40B4-BE49-F238E27FC236}">
                  <a16:creationId xmlns:a16="http://schemas.microsoft.com/office/drawing/2014/main" id="{1783A621-C6C2-468D-8FB5-9D53604AD131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3" name="Rectangle 922">
              <a:extLst>
                <a:ext uri="{FF2B5EF4-FFF2-40B4-BE49-F238E27FC236}">
                  <a16:creationId xmlns:a16="http://schemas.microsoft.com/office/drawing/2014/main" id="{0A7FDA26-ED4D-47D4-BCD5-0892E6FEC300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24" name="Group 923">
            <a:extLst>
              <a:ext uri="{FF2B5EF4-FFF2-40B4-BE49-F238E27FC236}">
                <a16:creationId xmlns:a16="http://schemas.microsoft.com/office/drawing/2014/main" id="{2B21924E-CB40-4AEC-9134-DE52E9DD2E43}"/>
              </a:ext>
            </a:extLst>
          </p:cNvPr>
          <p:cNvGrpSpPr/>
          <p:nvPr/>
        </p:nvGrpSpPr>
        <p:grpSpPr>
          <a:xfrm>
            <a:off x="8310442" y="5783071"/>
            <a:ext cx="468000" cy="435600"/>
            <a:chOff x="2447162" y="2373722"/>
            <a:chExt cx="468000" cy="435600"/>
          </a:xfrm>
        </p:grpSpPr>
        <p:sp>
          <p:nvSpPr>
            <p:cNvPr id="925" name="Rectangle 924">
              <a:extLst>
                <a:ext uri="{FF2B5EF4-FFF2-40B4-BE49-F238E27FC236}">
                  <a16:creationId xmlns:a16="http://schemas.microsoft.com/office/drawing/2014/main" id="{655AE10E-E1B8-4BA2-9A8A-98390B0C846E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26" name="Rectangle 925">
              <a:extLst>
                <a:ext uri="{FF2B5EF4-FFF2-40B4-BE49-F238E27FC236}">
                  <a16:creationId xmlns:a16="http://schemas.microsoft.com/office/drawing/2014/main" id="{0610EC58-A710-4D99-A4B4-52590E4579BC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7" name="Rectangle 926">
              <a:extLst>
                <a:ext uri="{FF2B5EF4-FFF2-40B4-BE49-F238E27FC236}">
                  <a16:creationId xmlns:a16="http://schemas.microsoft.com/office/drawing/2014/main" id="{29FDDB8C-D6B5-4411-BD4C-946362ED2D9A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28" name="Group 927">
            <a:extLst>
              <a:ext uri="{FF2B5EF4-FFF2-40B4-BE49-F238E27FC236}">
                <a16:creationId xmlns:a16="http://schemas.microsoft.com/office/drawing/2014/main" id="{11A1AAA3-BA1B-4396-8F30-2849E4C71F35}"/>
              </a:ext>
            </a:extLst>
          </p:cNvPr>
          <p:cNvGrpSpPr/>
          <p:nvPr/>
        </p:nvGrpSpPr>
        <p:grpSpPr>
          <a:xfrm>
            <a:off x="8779366" y="3612635"/>
            <a:ext cx="468000" cy="435600"/>
            <a:chOff x="2447162" y="2373722"/>
            <a:chExt cx="468000" cy="435600"/>
          </a:xfrm>
        </p:grpSpPr>
        <p:sp>
          <p:nvSpPr>
            <p:cNvPr id="929" name="Rectangle 928">
              <a:extLst>
                <a:ext uri="{FF2B5EF4-FFF2-40B4-BE49-F238E27FC236}">
                  <a16:creationId xmlns:a16="http://schemas.microsoft.com/office/drawing/2014/main" id="{11FE7FA3-D0EB-4C7B-849F-013951CA5167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30" name="Rectangle 929">
              <a:extLst>
                <a:ext uri="{FF2B5EF4-FFF2-40B4-BE49-F238E27FC236}">
                  <a16:creationId xmlns:a16="http://schemas.microsoft.com/office/drawing/2014/main" id="{51738F5A-53AC-4137-B03D-0C67E81A2709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1" name="Rectangle 930">
              <a:extLst>
                <a:ext uri="{FF2B5EF4-FFF2-40B4-BE49-F238E27FC236}">
                  <a16:creationId xmlns:a16="http://schemas.microsoft.com/office/drawing/2014/main" id="{D29A4399-AAF7-47BB-9A41-0039C49AEBF0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32" name="Group 931">
            <a:extLst>
              <a:ext uri="{FF2B5EF4-FFF2-40B4-BE49-F238E27FC236}">
                <a16:creationId xmlns:a16="http://schemas.microsoft.com/office/drawing/2014/main" id="{E15E5ED9-4999-4B60-97E7-39073989CA8E}"/>
              </a:ext>
            </a:extLst>
          </p:cNvPr>
          <p:cNvGrpSpPr/>
          <p:nvPr/>
        </p:nvGrpSpPr>
        <p:grpSpPr>
          <a:xfrm>
            <a:off x="8779366" y="4047809"/>
            <a:ext cx="468000" cy="435600"/>
            <a:chOff x="2447162" y="2373722"/>
            <a:chExt cx="468000" cy="435600"/>
          </a:xfrm>
        </p:grpSpPr>
        <p:sp>
          <p:nvSpPr>
            <p:cNvPr id="933" name="Rectangle 932">
              <a:extLst>
                <a:ext uri="{FF2B5EF4-FFF2-40B4-BE49-F238E27FC236}">
                  <a16:creationId xmlns:a16="http://schemas.microsoft.com/office/drawing/2014/main" id="{F4AEDA76-E9E5-4455-A5BC-53087D9005D2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34" name="Rectangle 933">
              <a:extLst>
                <a:ext uri="{FF2B5EF4-FFF2-40B4-BE49-F238E27FC236}">
                  <a16:creationId xmlns:a16="http://schemas.microsoft.com/office/drawing/2014/main" id="{585C8F71-D77F-4A83-8A72-5D3C7B37FCA3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5" name="Rectangle 934">
              <a:extLst>
                <a:ext uri="{FF2B5EF4-FFF2-40B4-BE49-F238E27FC236}">
                  <a16:creationId xmlns:a16="http://schemas.microsoft.com/office/drawing/2014/main" id="{B13D1D73-E3E2-46D7-9D69-6C5F08D8EB49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36" name="Group 935">
            <a:extLst>
              <a:ext uri="{FF2B5EF4-FFF2-40B4-BE49-F238E27FC236}">
                <a16:creationId xmlns:a16="http://schemas.microsoft.com/office/drawing/2014/main" id="{596ACDFF-46CA-42DA-8B91-9751B77B5C99}"/>
              </a:ext>
            </a:extLst>
          </p:cNvPr>
          <p:cNvGrpSpPr/>
          <p:nvPr/>
        </p:nvGrpSpPr>
        <p:grpSpPr>
          <a:xfrm>
            <a:off x="8779366" y="4480820"/>
            <a:ext cx="468000" cy="435600"/>
            <a:chOff x="2447162" y="2373722"/>
            <a:chExt cx="468000" cy="435600"/>
          </a:xfrm>
        </p:grpSpPr>
        <p:sp>
          <p:nvSpPr>
            <p:cNvPr id="937" name="Rectangle 936">
              <a:extLst>
                <a:ext uri="{FF2B5EF4-FFF2-40B4-BE49-F238E27FC236}">
                  <a16:creationId xmlns:a16="http://schemas.microsoft.com/office/drawing/2014/main" id="{B6127874-12EB-48CA-ADE2-6E13AAC4D48E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38" name="Rectangle 937">
              <a:extLst>
                <a:ext uri="{FF2B5EF4-FFF2-40B4-BE49-F238E27FC236}">
                  <a16:creationId xmlns:a16="http://schemas.microsoft.com/office/drawing/2014/main" id="{7C2B7B0F-02AB-473C-9277-9F60BFA884EC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9" name="Rectangle 938">
              <a:extLst>
                <a:ext uri="{FF2B5EF4-FFF2-40B4-BE49-F238E27FC236}">
                  <a16:creationId xmlns:a16="http://schemas.microsoft.com/office/drawing/2014/main" id="{F600B7B8-37E0-45A6-9863-853151CE06A8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40" name="Group 939">
            <a:extLst>
              <a:ext uri="{FF2B5EF4-FFF2-40B4-BE49-F238E27FC236}">
                <a16:creationId xmlns:a16="http://schemas.microsoft.com/office/drawing/2014/main" id="{D8F59CFA-164E-465F-94AB-6B8BBA735E53}"/>
              </a:ext>
            </a:extLst>
          </p:cNvPr>
          <p:cNvGrpSpPr/>
          <p:nvPr/>
        </p:nvGrpSpPr>
        <p:grpSpPr>
          <a:xfrm>
            <a:off x="8779366" y="4911184"/>
            <a:ext cx="468000" cy="435600"/>
            <a:chOff x="2447162" y="2373722"/>
            <a:chExt cx="468000" cy="435600"/>
          </a:xfrm>
        </p:grpSpPr>
        <p:sp>
          <p:nvSpPr>
            <p:cNvPr id="941" name="Rectangle 940">
              <a:extLst>
                <a:ext uri="{FF2B5EF4-FFF2-40B4-BE49-F238E27FC236}">
                  <a16:creationId xmlns:a16="http://schemas.microsoft.com/office/drawing/2014/main" id="{74BC07E0-D20E-4256-A7F3-B632D41F58A0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42" name="Rectangle 941">
              <a:extLst>
                <a:ext uri="{FF2B5EF4-FFF2-40B4-BE49-F238E27FC236}">
                  <a16:creationId xmlns:a16="http://schemas.microsoft.com/office/drawing/2014/main" id="{F3C54400-0F0B-41EA-94E6-A3137DA67EC2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3" name="Rectangle 942">
              <a:extLst>
                <a:ext uri="{FF2B5EF4-FFF2-40B4-BE49-F238E27FC236}">
                  <a16:creationId xmlns:a16="http://schemas.microsoft.com/office/drawing/2014/main" id="{059EAF8A-FCA7-4925-8D9F-5296D43F42A3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44" name="Group 943">
            <a:extLst>
              <a:ext uri="{FF2B5EF4-FFF2-40B4-BE49-F238E27FC236}">
                <a16:creationId xmlns:a16="http://schemas.microsoft.com/office/drawing/2014/main" id="{B231A1E4-E3E4-4352-8A10-453B6E7A33D2}"/>
              </a:ext>
            </a:extLst>
          </p:cNvPr>
          <p:cNvGrpSpPr/>
          <p:nvPr/>
        </p:nvGrpSpPr>
        <p:grpSpPr>
          <a:xfrm>
            <a:off x="8779366" y="5346358"/>
            <a:ext cx="468000" cy="435600"/>
            <a:chOff x="2447162" y="2373722"/>
            <a:chExt cx="468000" cy="435600"/>
          </a:xfrm>
        </p:grpSpPr>
        <p:sp>
          <p:nvSpPr>
            <p:cNvPr id="945" name="Rectangle 944">
              <a:extLst>
                <a:ext uri="{FF2B5EF4-FFF2-40B4-BE49-F238E27FC236}">
                  <a16:creationId xmlns:a16="http://schemas.microsoft.com/office/drawing/2014/main" id="{00FBD167-C116-47C6-B5FC-F8E6B3478F01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46" name="Rectangle 945">
              <a:extLst>
                <a:ext uri="{FF2B5EF4-FFF2-40B4-BE49-F238E27FC236}">
                  <a16:creationId xmlns:a16="http://schemas.microsoft.com/office/drawing/2014/main" id="{38B5F839-1264-45FD-8515-6C56BC3FDCA1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7" name="Rectangle 946">
              <a:extLst>
                <a:ext uri="{FF2B5EF4-FFF2-40B4-BE49-F238E27FC236}">
                  <a16:creationId xmlns:a16="http://schemas.microsoft.com/office/drawing/2014/main" id="{2EADF38C-9721-44A9-B43A-0F2FA7AFCA7D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48" name="Group 947">
            <a:extLst>
              <a:ext uri="{FF2B5EF4-FFF2-40B4-BE49-F238E27FC236}">
                <a16:creationId xmlns:a16="http://schemas.microsoft.com/office/drawing/2014/main" id="{32095ED2-9759-4EDB-A55A-01AD06A6E4D1}"/>
              </a:ext>
            </a:extLst>
          </p:cNvPr>
          <p:cNvGrpSpPr/>
          <p:nvPr/>
        </p:nvGrpSpPr>
        <p:grpSpPr>
          <a:xfrm>
            <a:off x="8779366" y="5783071"/>
            <a:ext cx="468000" cy="435600"/>
            <a:chOff x="2447162" y="2373722"/>
            <a:chExt cx="468000" cy="435600"/>
          </a:xfrm>
        </p:grpSpPr>
        <p:sp>
          <p:nvSpPr>
            <p:cNvPr id="949" name="Rectangle 948">
              <a:extLst>
                <a:ext uri="{FF2B5EF4-FFF2-40B4-BE49-F238E27FC236}">
                  <a16:creationId xmlns:a16="http://schemas.microsoft.com/office/drawing/2014/main" id="{CF07A214-D2F9-407A-BA51-A6C2A943F80A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50" name="Rectangle 949">
              <a:extLst>
                <a:ext uri="{FF2B5EF4-FFF2-40B4-BE49-F238E27FC236}">
                  <a16:creationId xmlns:a16="http://schemas.microsoft.com/office/drawing/2014/main" id="{7BDBBD47-9CEC-414F-9AED-1AB28DF33ADA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1" name="Rectangle 950">
              <a:extLst>
                <a:ext uri="{FF2B5EF4-FFF2-40B4-BE49-F238E27FC236}">
                  <a16:creationId xmlns:a16="http://schemas.microsoft.com/office/drawing/2014/main" id="{B34B0D8C-2C93-4431-8344-3FA23C8DC48D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52" name="Group 951">
            <a:extLst>
              <a:ext uri="{FF2B5EF4-FFF2-40B4-BE49-F238E27FC236}">
                <a16:creationId xmlns:a16="http://schemas.microsoft.com/office/drawing/2014/main" id="{42BA7763-A7FC-40D3-96DF-1628BB5C571C}"/>
              </a:ext>
            </a:extLst>
          </p:cNvPr>
          <p:cNvGrpSpPr/>
          <p:nvPr/>
        </p:nvGrpSpPr>
        <p:grpSpPr>
          <a:xfrm>
            <a:off x="9248289" y="3612635"/>
            <a:ext cx="468000" cy="435600"/>
            <a:chOff x="2447162" y="2373722"/>
            <a:chExt cx="468000" cy="435600"/>
          </a:xfrm>
        </p:grpSpPr>
        <p:sp>
          <p:nvSpPr>
            <p:cNvPr id="953" name="Rectangle 952">
              <a:extLst>
                <a:ext uri="{FF2B5EF4-FFF2-40B4-BE49-F238E27FC236}">
                  <a16:creationId xmlns:a16="http://schemas.microsoft.com/office/drawing/2014/main" id="{46E2AD72-5B5F-4050-9505-2EFAA6B141A8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54" name="Rectangle 953">
              <a:extLst>
                <a:ext uri="{FF2B5EF4-FFF2-40B4-BE49-F238E27FC236}">
                  <a16:creationId xmlns:a16="http://schemas.microsoft.com/office/drawing/2014/main" id="{F8C4769C-EDEC-46A0-961D-A9DFEC81CC5B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5" name="Rectangle 954">
              <a:extLst>
                <a:ext uri="{FF2B5EF4-FFF2-40B4-BE49-F238E27FC236}">
                  <a16:creationId xmlns:a16="http://schemas.microsoft.com/office/drawing/2014/main" id="{56BECC8E-8F3A-476E-99B7-1105A03BB4DC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56" name="Group 955">
            <a:extLst>
              <a:ext uri="{FF2B5EF4-FFF2-40B4-BE49-F238E27FC236}">
                <a16:creationId xmlns:a16="http://schemas.microsoft.com/office/drawing/2014/main" id="{3355A608-05D7-49D3-8E0C-CE20540B4D35}"/>
              </a:ext>
            </a:extLst>
          </p:cNvPr>
          <p:cNvGrpSpPr/>
          <p:nvPr/>
        </p:nvGrpSpPr>
        <p:grpSpPr>
          <a:xfrm>
            <a:off x="9248289" y="4047809"/>
            <a:ext cx="468000" cy="435600"/>
            <a:chOff x="2447162" y="2373722"/>
            <a:chExt cx="468000" cy="435600"/>
          </a:xfrm>
        </p:grpSpPr>
        <p:sp>
          <p:nvSpPr>
            <p:cNvPr id="957" name="Rectangle 956">
              <a:extLst>
                <a:ext uri="{FF2B5EF4-FFF2-40B4-BE49-F238E27FC236}">
                  <a16:creationId xmlns:a16="http://schemas.microsoft.com/office/drawing/2014/main" id="{1DE0EF63-6187-4F4C-8CE4-AAFAEF2205F4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58" name="Rectangle 957">
              <a:extLst>
                <a:ext uri="{FF2B5EF4-FFF2-40B4-BE49-F238E27FC236}">
                  <a16:creationId xmlns:a16="http://schemas.microsoft.com/office/drawing/2014/main" id="{7A105675-2436-48DA-93DA-B7A4906B7941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9" name="Rectangle 958">
              <a:extLst>
                <a:ext uri="{FF2B5EF4-FFF2-40B4-BE49-F238E27FC236}">
                  <a16:creationId xmlns:a16="http://schemas.microsoft.com/office/drawing/2014/main" id="{DFE56EB9-8768-4A3F-9394-7F0ED8E569C0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60" name="Group 959">
            <a:extLst>
              <a:ext uri="{FF2B5EF4-FFF2-40B4-BE49-F238E27FC236}">
                <a16:creationId xmlns:a16="http://schemas.microsoft.com/office/drawing/2014/main" id="{00ED65F4-50CF-4774-9E53-74B583C169B7}"/>
              </a:ext>
            </a:extLst>
          </p:cNvPr>
          <p:cNvGrpSpPr/>
          <p:nvPr/>
        </p:nvGrpSpPr>
        <p:grpSpPr>
          <a:xfrm>
            <a:off x="9248289" y="4480820"/>
            <a:ext cx="468000" cy="435600"/>
            <a:chOff x="2447162" y="2373722"/>
            <a:chExt cx="468000" cy="435600"/>
          </a:xfrm>
        </p:grpSpPr>
        <p:sp>
          <p:nvSpPr>
            <p:cNvPr id="961" name="Rectangle 960">
              <a:extLst>
                <a:ext uri="{FF2B5EF4-FFF2-40B4-BE49-F238E27FC236}">
                  <a16:creationId xmlns:a16="http://schemas.microsoft.com/office/drawing/2014/main" id="{BA82F65D-6B58-4C47-9CF4-E4D16C042660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2" name="Rectangle 961">
              <a:extLst>
                <a:ext uri="{FF2B5EF4-FFF2-40B4-BE49-F238E27FC236}">
                  <a16:creationId xmlns:a16="http://schemas.microsoft.com/office/drawing/2014/main" id="{CAA0D927-E7CC-4A57-94B8-64D976E2FDF4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3" name="Rectangle 962">
              <a:extLst>
                <a:ext uri="{FF2B5EF4-FFF2-40B4-BE49-F238E27FC236}">
                  <a16:creationId xmlns:a16="http://schemas.microsoft.com/office/drawing/2014/main" id="{82DCCC7A-9BE8-49DA-AC03-675AA5E92A2E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64" name="Group 963">
            <a:extLst>
              <a:ext uri="{FF2B5EF4-FFF2-40B4-BE49-F238E27FC236}">
                <a16:creationId xmlns:a16="http://schemas.microsoft.com/office/drawing/2014/main" id="{068D3A74-BA22-47A7-B107-9132837A2731}"/>
              </a:ext>
            </a:extLst>
          </p:cNvPr>
          <p:cNvGrpSpPr/>
          <p:nvPr/>
        </p:nvGrpSpPr>
        <p:grpSpPr>
          <a:xfrm>
            <a:off x="9248289" y="4911184"/>
            <a:ext cx="468000" cy="435600"/>
            <a:chOff x="2447162" y="2373722"/>
            <a:chExt cx="468000" cy="435600"/>
          </a:xfrm>
        </p:grpSpPr>
        <p:sp>
          <p:nvSpPr>
            <p:cNvPr id="965" name="Rectangle 964">
              <a:extLst>
                <a:ext uri="{FF2B5EF4-FFF2-40B4-BE49-F238E27FC236}">
                  <a16:creationId xmlns:a16="http://schemas.microsoft.com/office/drawing/2014/main" id="{9C1875BF-2749-49B2-B23F-BC48EE992802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6" name="Rectangle 965">
              <a:extLst>
                <a:ext uri="{FF2B5EF4-FFF2-40B4-BE49-F238E27FC236}">
                  <a16:creationId xmlns:a16="http://schemas.microsoft.com/office/drawing/2014/main" id="{D446C344-1CF0-4F69-A9F3-40C0FFD9AE01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7" name="Rectangle 966">
              <a:extLst>
                <a:ext uri="{FF2B5EF4-FFF2-40B4-BE49-F238E27FC236}">
                  <a16:creationId xmlns:a16="http://schemas.microsoft.com/office/drawing/2014/main" id="{A76E4139-6FC5-4355-983B-836B8E989FC7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68" name="Group 967">
            <a:extLst>
              <a:ext uri="{FF2B5EF4-FFF2-40B4-BE49-F238E27FC236}">
                <a16:creationId xmlns:a16="http://schemas.microsoft.com/office/drawing/2014/main" id="{5054BEEA-0F79-4515-85EC-79027B3AE757}"/>
              </a:ext>
            </a:extLst>
          </p:cNvPr>
          <p:cNvGrpSpPr/>
          <p:nvPr/>
        </p:nvGrpSpPr>
        <p:grpSpPr>
          <a:xfrm>
            <a:off x="9248289" y="5346358"/>
            <a:ext cx="468000" cy="435600"/>
            <a:chOff x="2447162" y="2373722"/>
            <a:chExt cx="468000" cy="435600"/>
          </a:xfrm>
        </p:grpSpPr>
        <p:sp>
          <p:nvSpPr>
            <p:cNvPr id="969" name="Rectangle 968">
              <a:extLst>
                <a:ext uri="{FF2B5EF4-FFF2-40B4-BE49-F238E27FC236}">
                  <a16:creationId xmlns:a16="http://schemas.microsoft.com/office/drawing/2014/main" id="{76E9AD3F-02FE-475E-AC6E-FE730D2D998F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70" name="Rectangle 969">
              <a:extLst>
                <a:ext uri="{FF2B5EF4-FFF2-40B4-BE49-F238E27FC236}">
                  <a16:creationId xmlns:a16="http://schemas.microsoft.com/office/drawing/2014/main" id="{93F82CE6-F551-49CD-88D6-13CD98766F20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1" name="Rectangle 970">
              <a:extLst>
                <a:ext uri="{FF2B5EF4-FFF2-40B4-BE49-F238E27FC236}">
                  <a16:creationId xmlns:a16="http://schemas.microsoft.com/office/drawing/2014/main" id="{AC643E4E-5C45-492C-A6B8-E6AFE9E1EFEE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76" name="Group 975">
            <a:extLst>
              <a:ext uri="{FF2B5EF4-FFF2-40B4-BE49-F238E27FC236}">
                <a16:creationId xmlns:a16="http://schemas.microsoft.com/office/drawing/2014/main" id="{8718577D-7668-4661-9893-993056017CC9}"/>
              </a:ext>
            </a:extLst>
          </p:cNvPr>
          <p:cNvGrpSpPr/>
          <p:nvPr/>
        </p:nvGrpSpPr>
        <p:grpSpPr>
          <a:xfrm>
            <a:off x="9717208" y="3612635"/>
            <a:ext cx="468000" cy="435600"/>
            <a:chOff x="2447162" y="2373722"/>
            <a:chExt cx="468000" cy="435600"/>
          </a:xfrm>
        </p:grpSpPr>
        <p:sp>
          <p:nvSpPr>
            <p:cNvPr id="977" name="Rectangle 976">
              <a:extLst>
                <a:ext uri="{FF2B5EF4-FFF2-40B4-BE49-F238E27FC236}">
                  <a16:creationId xmlns:a16="http://schemas.microsoft.com/office/drawing/2014/main" id="{4B1C32D7-35CB-4426-A8C7-6A0001BF6C9E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78" name="Rectangle 977">
              <a:extLst>
                <a:ext uri="{FF2B5EF4-FFF2-40B4-BE49-F238E27FC236}">
                  <a16:creationId xmlns:a16="http://schemas.microsoft.com/office/drawing/2014/main" id="{48E7BB66-9DCD-45CD-9636-C6F09244EDE3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9" name="Rectangle 978">
              <a:extLst>
                <a:ext uri="{FF2B5EF4-FFF2-40B4-BE49-F238E27FC236}">
                  <a16:creationId xmlns:a16="http://schemas.microsoft.com/office/drawing/2014/main" id="{55D728BF-1F42-4318-93B4-71E8B7954B50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80" name="Group 979">
            <a:extLst>
              <a:ext uri="{FF2B5EF4-FFF2-40B4-BE49-F238E27FC236}">
                <a16:creationId xmlns:a16="http://schemas.microsoft.com/office/drawing/2014/main" id="{0C0535CE-921E-4A76-9E7D-7CE8613444BB}"/>
              </a:ext>
            </a:extLst>
          </p:cNvPr>
          <p:cNvGrpSpPr/>
          <p:nvPr/>
        </p:nvGrpSpPr>
        <p:grpSpPr>
          <a:xfrm>
            <a:off x="9717208" y="4047809"/>
            <a:ext cx="468000" cy="435600"/>
            <a:chOff x="2447162" y="2373722"/>
            <a:chExt cx="468000" cy="435600"/>
          </a:xfrm>
        </p:grpSpPr>
        <p:sp>
          <p:nvSpPr>
            <p:cNvPr id="981" name="Rectangle 980">
              <a:extLst>
                <a:ext uri="{FF2B5EF4-FFF2-40B4-BE49-F238E27FC236}">
                  <a16:creationId xmlns:a16="http://schemas.microsoft.com/office/drawing/2014/main" id="{14CA0359-E609-444F-9151-9509E66BFFD9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82" name="Rectangle 981">
              <a:extLst>
                <a:ext uri="{FF2B5EF4-FFF2-40B4-BE49-F238E27FC236}">
                  <a16:creationId xmlns:a16="http://schemas.microsoft.com/office/drawing/2014/main" id="{C2BDC5D5-7146-43BB-A2AD-25839E3288F5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3" name="Rectangle 982">
              <a:extLst>
                <a:ext uri="{FF2B5EF4-FFF2-40B4-BE49-F238E27FC236}">
                  <a16:creationId xmlns:a16="http://schemas.microsoft.com/office/drawing/2014/main" id="{18896D58-7EEE-4FF5-A99E-5300EA05315A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84" name="Group 983">
            <a:extLst>
              <a:ext uri="{FF2B5EF4-FFF2-40B4-BE49-F238E27FC236}">
                <a16:creationId xmlns:a16="http://schemas.microsoft.com/office/drawing/2014/main" id="{98AEDE52-E968-4D2D-920E-68E29F1CFDBE}"/>
              </a:ext>
            </a:extLst>
          </p:cNvPr>
          <p:cNvGrpSpPr/>
          <p:nvPr/>
        </p:nvGrpSpPr>
        <p:grpSpPr>
          <a:xfrm>
            <a:off x="9717208" y="4480820"/>
            <a:ext cx="468000" cy="435600"/>
            <a:chOff x="2447162" y="2373722"/>
            <a:chExt cx="468000" cy="435600"/>
          </a:xfrm>
        </p:grpSpPr>
        <p:sp>
          <p:nvSpPr>
            <p:cNvPr id="985" name="Rectangle 984">
              <a:extLst>
                <a:ext uri="{FF2B5EF4-FFF2-40B4-BE49-F238E27FC236}">
                  <a16:creationId xmlns:a16="http://schemas.microsoft.com/office/drawing/2014/main" id="{995BD310-C0F6-4B02-B984-64F811F190D6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86" name="Rectangle 985">
              <a:extLst>
                <a:ext uri="{FF2B5EF4-FFF2-40B4-BE49-F238E27FC236}">
                  <a16:creationId xmlns:a16="http://schemas.microsoft.com/office/drawing/2014/main" id="{B799F48B-160D-449E-B7C1-22D2222F3FCB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7" name="Rectangle 986">
              <a:extLst>
                <a:ext uri="{FF2B5EF4-FFF2-40B4-BE49-F238E27FC236}">
                  <a16:creationId xmlns:a16="http://schemas.microsoft.com/office/drawing/2014/main" id="{4C6B3D0B-EC0E-4FE4-B73E-7F90B6B05F76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88" name="Group 987">
            <a:extLst>
              <a:ext uri="{FF2B5EF4-FFF2-40B4-BE49-F238E27FC236}">
                <a16:creationId xmlns:a16="http://schemas.microsoft.com/office/drawing/2014/main" id="{38E33500-A4FF-4E4E-940C-90E1F720414A}"/>
              </a:ext>
            </a:extLst>
          </p:cNvPr>
          <p:cNvGrpSpPr/>
          <p:nvPr/>
        </p:nvGrpSpPr>
        <p:grpSpPr>
          <a:xfrm>
            <a:off x="9717208" y="4911184"/>
            <a:ext cx="468000" cy="435600"/>
            <a:chOff x="2447162" y="2373722"/>
            <a:chExt cx="468000" cy="435600"/>
          </a:xfrm>
        </p:grpSpPr>
        <p:sp>
          <p:nvSpPr>
            <p:cNvPr id="989" name="Rectangle 988">
              <a:extLst>
                <a:ext uri="{FF2B5EF4-FFF2-40B4-BE49-F238E27FC236}">
                  <a16:creationId xmlns:a16="http://schemas.microsoft.com/office/drawing/2014/main" id="{5F166B27-410E-4D3A-8B0F-F5B352446D52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90" name="Rectangle 989">
              <a:extLst>
                <a:ext uri="{FF2B5EF4-FFF2-40B4-BE49-F238E27FC236}">
                  <a16:creationId xmlns:a16="http://schemas.microsoft.com/office/drawing/2014/main" id="{43B40B9A-FEAA-4E12-90FE-314E95F49B5B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1" name="Rectangle 990">
              <a:extLst>
                <a:ext uri="{FF2B5EF4-FFF2-40B4-BE49-F238E27FC236}">
                  <a16:creationId xmlns:a16="http://schemas.microsoft.com/office/drawing/2014/main" id="{22E5ECE5-F4B7-4F52-A33A-B383C55EB38C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92" name="Group 991">
            <a:extLst>
              <a:ext uri="{FF2B5EF4-FFF2-40B4-BE49-F238E27FC236}">
                <a16:creationId xmlns:a16="http://schemas.microsoft.com/office/drawing/2014/main" id="{CBA17F68-748D-4F79-8D58-AEF1E67568D9}"/>
              </a:ext>
            </a:extLst>
          </p:cNvPr>
          <p:cNvGrpSpPr/>
          <p:nvPr/>
        </p:nvGrpSpPr>
        <p:grpSpPr>
          <a:xfrm>
            <a:off x="9717208" y="5346358"/>
            <a:ext cx="468000" cy="435600"/>
            <a:chOff x="2447162" y="2373722"/>
            <a:chExt cx="468000" cy="435600"/>
          </a:xfrm>
        </p:grpSpPr>
        <p:sp>
          <p:nvSpPr>
            <p:cNvPr id="993" name="Rectangle 992">
              <a:extLst>
                <a:ext uri="{FF2B5EF4-FFF2-40B4-BE49-F238E27FC236}">
                  <a16:creationId xmlns:a16="http://schemas.microsoft.com/office/drawing/2014/main" id="{3A0F47A6-5188-433C-A911-DB870E717C0F}"/>
                </a:ext>
              </a:extLst>
            </p:cNvPr>
            <p:cNvSpPr/>
            <p:nvPr/>
          </p:nvSpPr>
          <p:spPr>
            <a:xfrm>
              <a:off x="2447162" y="2373722"/>
              <a:ext cx="468000" cy="435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94" name="Rectangle 993">
              <a:extLst>
                <a:ext uri="{FF2B5EF4-FFF2-40B4-BE49-F238E27FC236}">
                  <a16:creationId xmlns:a16="http://schemas.microsoft.com/office/drawing/2014/main" id="{F85CD57D-4895-426B-ABFC-1622542FA853}"/>
                </a:ext>
              </a:extLst>
            </p:cNvPr>
            <p:cNvSpPr/>
            <p:nvPr/>
          </p:nvSpPr>
          <p:spPr>
            <a:xfrm>
              <a:off x="2573162" y="2428761"/>
              <a:ext cx="216000" cy="180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5" name="Rectangle 994">
              <a:extLst>
                <a:ext uri="{FF2B5EF4-FFF2-40B4-BE49-F238E27FC236}">
                  <a16:creationId xmlns:a16="http://schemas.microsoft.com/office/drawing/2014/main" id="{D879086E-9EE4-428F-B948-945094EC1F83}"/>
                </a:ext>
              </a:extLst>
            </p:cNvPr>
            <p:cNvSpPr/>
            <p:nvPr/>
          </p:nvSpPr>
          <p:spPr>
            <a:xfrm>
              <a:off x="2599904" y="2608037"/>
              <a:ext cx="162516" cy="13592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54BE1F7-D8C2-41DB-98F0-C278681F79FD}"/>
              </a:ext>
            </a:extLst>
          </p:cNvPr>
          <p:cNvSpPr/>
          <p:nvPr/>
        </p:nvSpPr>
        <p:spPr>
          <a:xfrm>
            <a:off x="2231880" y="3262032"/>
            <a:ext cx="450567" cy="255540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GB" sz="1000" dirty="0"/>
              <a:t>AV desk</a:t>
            </a:r>
            <a:endParaRPr lang="en-GB" sz="1000" i="1" dirty="0"/>
          </a:p>
        </p:txBody>
      </p:sp>
      <p:sp>
        <p:nvSpPr>
          <p:cNvPr id="589" name="Rectangle 588">
            <a:extLst>
              <a:ext uri="{FF2B5EF4-FFF2-40B4-BE49-F238E27FC236}">
                <a16:creationId xmlns:a16="http://schemas.microsoft.com/office/drawing/2014/main" id="{427DA657-0773-467D-8630-3215BB4407B3}"/>
              </a:ext>
            </a:extLst>
          </p:cNvPr>
          <p:cNvSpPr/>
          <p:nvPr/>
        </p:nvSpPr>
        <p:spPr>
          <a:xfrm>
            <a:off x="4987946" y="3269262"/>
            <a:ext cx="589721" cy="241080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GB" sz="1000" dirty="0"/>
              <a:t>AV desk</a:t>
            </a:r>
            <a:endParaRPr lang="en-GB" sz="1000" i="1" dirty="0"/>
          </a:p>
        </p:txBody>
      </p:sp>
      <p:sp>
        <p:nvSpPr>
          <p:cNvPr id="591" name="Rectangle 590">
            <a:extLst>
              <a:ext uri="{FF2B5EF4-FFF2-40B4-BE49-F238E27FC236}">
                <a16:creationId xmlns:a16="http://schemas.microsoft.com/office/drawing/2014/main" id="{B2231E2F-90BC-4E32-B68E-E283DB351C85}"/>
              </a:ext>
            </a:extLst>
          </p:cNvPr>
          <p:cNvSpPr/>
          <p:nvPr/>
        </p:nvSpPr>
        <p:spPr>
          <a:xfrm>
            <a:off x="7275711" y="6182793"/>
            <a:ext cx="1877613" cy="2772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GB" sz="1000" dirty="0">
                <a:solidFill>
                  <a:schemeClr val="dk1"/>
                </a:solidFill>
              </a:rPr>
              <a:t>Store area for bags</a:t>
            </a:r>
          </a:p>
        </p:txBody>
      </p:sp>
      <p:sp>
        <p:nvSpPr>
          <p:cNvPr id="595" name="Rectangle 594">
            <a:extLst>
              <a:ext uri="{FF2B5EF4-FFF2-40B4-BE49-F238E27FC236}">
                <a16:creationId xmlns:a16="http://schemas.microsoft.com/office/drawing/2014/main" id="{DF59C98A-8D91-4032-8E76-5E1B88D70FD0}"/>
              </a:ext>
            </a:extLst>
          </p:cNvPr>
          <p:cNvSpPr/>
          <p:nvPr/>
        </p:nvSpPr>
        <p:spPr>
          <a:xfrm>
            <a:off x="5896000" y="3269262"/>
            <a:ext cx="861380" cy="2166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GB" sz="1000" dirty="0"/>
              <a:t>Invigilator area</a:t>
            </a:r>
            <a:endParaRPr lang="en-GB" sz="1000" i="1" dirty="0"/>
          </a:p>
        </p:txBody>
      </p:sp>
      <p:sp>
        <p:nvSpPr>
          <p:cNvPr id="593" name="Rectangle 592">
            <a:extLst>
              <a:ext uri="{FF2B5EF4-FFF2-40B4-BE49-F238E27FC236}">
                <a16:creationId xmlns:a16="http://schemas.microsoft.com/office/drawing/2014/main" id="{DB2C9998-9D77-46E3-9436-87D32ECEE1F7}"/>
              </a:ext>
            </a:extLst>
          </p:cNvPr>
          <p:cNvSpPr/>
          <p:nvPr/>
        </p:nvSpPr>
        <p:spPr>
          <a:xfrm>
            <a:off x="7711982" y="3262032"/>
            <a:ext cx="254144" cy="255540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GB" sz="1000" dirty="0"/>
              <a:t>AV desk</a:t>
            </a:r>
            <a:endParaRPr lang="en-GB" sz="1000" i="1" dirty="0"/>
          </a:p>
        </p:txBody>
      </p:sp>
      <p:sp>
        <p:nvSpPr>
          <p:cNvPr id="603" name="Rectangle 602">
            <a:extLst>
              <a:ext uri="{FF2B5EF4-FFF2-40B4-BE49-F238E27FC236}">
                <a16:creationId xmlns:a16="http://schemas.microsoft.com/office/drawing/2014/main" id="{5E9DAD8D-691C-42B0-BB2C-E4D034363CCC}"/>
              </a:ext>
            </a:extLst>
          </p:cNvPr>
          <p:cNvSpPr/>
          <p:nvPr/>
        </p:nvSpPr>
        <p:spPr>
          <a:xfrm>
            <a:off x="3905031" y="6182792"/>
            <a:ext cx="675892" cy="299579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i="1" dirty="0"/>
          </a:p>
        </p:txBody>
      </p:sp>
      <p:sp>
        <p:nvSpPr>
          <p:cNvPr id="605" name="Rectangle 604">
            <a:extLst>
              <a:ext uri="{FF2B5EF4-FFF2-40B4-BE49-F238E27FC236}">
                <a16:creationId xmlns:a16="http://schemas.microsoft.com/office/drawing/2014/main" id="{920F9D3C-C3CD-40A4-8B7B-60A688E8C449}"/>
              </a:ext>
            </a:extLst>
          </p:cNvPr>
          <p:cNvSpPr/>
          <p:nvPr/>
        </p:nvSpPr>
        <p:spPr>
          <a:xfrm>
            <a:off x="9146872" y="5760673"/>
            <a:ext cx="1240852" cy="699370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i="1" dirty="0"/>
          </a:p>
        </p:txBody>
      </p:sp>
      <p:sp>
        <p:nvSpPr>
          <p:cNvPr id="606" name="TextBox 605">
            <a:extLst>
              <a:ext uri="{FF2B5EF4-FFF2-40B4-BE49-F238E27FC236}">
                <a16:creationId xmlns:a16="http://schemas.microsoft.com/office/drawing/2014/main" id="{19B81DA7-8C21-4DA5-B73C-037BBA34DE0F}"/>
              </a:ext>
            </a:extLst>
          </p:cNvPr>
          <p:cNvSpPr txBox="1"/>
          <p:nvPr/>
        </p:nvSpPr>
        <p:spPr>
          <a:xfrm>
            <a:off x="6479449" y="7643908"/>
            <a:ext cx="6005679" cy="156966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Layout and setup notes:</a:t>
            </a:r>
          </a:p>
          <a:p>
            <a:pPr marL="342900" indent="-342900">
              <a:buFontTx/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All desks arranged facing front of teaching room</a:t>
            </a:r>
          </a:p>
          <a:p>
            <a:pPr marL="342900" indent="-342900">
              <a:buFontTx/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Lectern in 301 C and E pushed back into corners</a:t>
            </a:r>
          </a:p>
          <a:p>
            <a:pPr marL="342900" indent="-342900">
              <a:buFontTx/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All projectors run from lectern in 301D</a:t>
            </a:r>
          </a:p>
          <a:p>
            <a:pPr marL="342900" indent="-342900">
              <a:buFontTx/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Fire routes must be preserved as marked</a:t>
            </a:r>
          </a:p>
          <a:p>
            <a:pPr marL="342900" indent="-342900"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Desks must have 10cm gap to walls and pillars</a:t>
            </a:r>
          </a:p>
        </p:txBody>
      </p:sp>
      <p:sp>
        <p:nvSpPr>
          <p:cNvPr id="600" name="TextBox 599">
            <a:extLst>
              <a:ext uri="{FF2B5EF4-FFF2-40B4-BE49-F238E27FC236}">
                <a16:creationId xmlns:a16="http://schemas.microsoft.com/office/drawing/2014/main" id="{B2B79D4A-6669-4F3B-A0CA-D2876EF5A9DB}"/>
              </a:ext>
            </a:extLst>
          </p:cNvPr>
          <p:cNvSpPr txBox="1"/>
          <p:nvPr/>
        </p:nvSpPr>
        <p:spPr>
          <a:xfrm>
            <a:off x="4018993" y="6370706"/>
            <a:ext cx="459508" cy="259675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b="1" dirty="0"/>
              <a:t>Fire exit</a:t>
            </a:r>
          </a:p>
        </p:txBody>
      </p:sp>
      <p:sp>
        <p:nvSpPr>
          <p:cNvPr id="1008" name="Rectangle 1007">
            <a:extLst>
              <a:ext uri="{FF2B5EF4-FFF2-40B4-BE49-F238E27FC236}">
                <a16:creationId xmlns:a16="http://schemas.microsoft.com/office/drawing/2014/main" id="{9DD4E2F6-D3B0-4456-9A67-0DB2888AA3F6}"/>
              </a:ext>
            </a:extLst>
          </p:cNvPr>
          <p:cNvSpPr/>
          <p:nvPr/>
        </p:nvSpPr>
        <p:spPr>
          <a:xfrm>
            <a:off x="6599818" y="6182792"/>
            <a:ext cx="675892" cy="299579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i="1" dirty="0"/>
          </a:p>
        </p:txBody>
      </p:sp>
      <p:sp>
        <p:nvSpPr>
          <p:cNvPr id="1009" name="TextBox 1008">
            <a:extLst>
              <a:ext uri="{FF2B5EF4-FFF2-40B4-BE49-F238E27FC236}">
                <a16:creationId xmlns:a16="http://schemas.microsoft.com/office/drawing/2014/main" id="{C4F3A59B-6C00-4050-A454-59A0ADD51D5B}"/>
              </a:ext>
            </a:extLst>
          </p:cNvPr>
          <p:cNvSpPr txBox="1"/>
          <p:nvPr/>
        </p:nvSpPr>
        <p:spPr>
          <a:xfrm>
            <a:off x="6713780" y="6370706"/>
            <a:ext cx="459508" cy="259675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b="1" dirty="0"/>
              <a:t>Fire exit</a:t>
            </a:r>
          </a:p>
        </p:txBody>
      </p:sp>
      <p:sp>
        <p:nvSpPr>
          <p:cNvPr id="599" name="TextBox 598">
            <a:extLst>
              <a:ext uri="{FF2B5EF4-FFF2-40B4-BE49-F238E27FC236}">
                <a16:creationId xmlns:a16="http://schemas.microsoft.com/office/drawing/2014/main" id="{74C371E0-56BF-41B6-B6EB-D3A6CE0D8AC2}"/>
              </a:ext>
            </a:extLst>
          </p:cNvPr>
          <p:cNvSpPr txBox="1"/>
          <p:nvPr/>
        </p:nvSpPr>
        <p:spPr>
          <a:xfrm>
            <a:off x="10241364" y="5499435"/>
            <a:ext cx="15338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Fire door (cannot block)</a:t>
            </a:r>
          </a:p>
        </p:txBody>
      </p:sp>
      <p:sp>
        <p:nvSpPr>
          <p:cNvPr id="1010" name="Rectangle 1009">
            <a:extLst>
              <a:ext uri="{FF2B5EF4-FFF2-40B4-BE49-F238E27FC236}">
                <a16:creationId xmlns:a16="http://schemas.microsoft.com/office/drawing/2014/main" id="{D3B412B5-4610-407F-A756-F23AE1172A7B}"/>
              </a:ext>
            </a:extLst>
          </p:cNvPr>
          <p:cNvSpPr/>
          <p:nvPr/>
        </p:nvSpPr>
        <p:spPr>
          <a:xfrm>
            <a:off x="4596019" y="6182793"/>
            <a:ext cx="1995612" cy="2772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GB" sz="1000" dirty="0">
                <a:solidFill>
                  <a:schemeClr val="dk1"/>
                </a:solidFill>
              </a:rPr>
              <a:t>Store area for bags</a:t>
            </a:r>
          </a:p>
        </p:txBody>
      </p:sp>
      <p:sp>
        <p:nvSpPr>
          <p:cNvPr id="1011" name="Rectangle 1010">
            <a:extLst>
              <a:ext uri="{FF2B5EF4-FFF2-40B4-BE49-F238E27FC236}">
                <a16:creationId xmlns:a16="http://schemas.microsoft.com/office/drawing/2014/main" id="{2F045A90-11F9-484B-BDD1-D26C2682E844}"/>
              </a:ext>
            </a:extLst>
          </p:cNvPr>
          <p:cNvSpPr/>
          <p:nvPr/>
        </p:nvSpPr>
        <p:spPr>
          <a:xfrm>
            <a:off x="2222388" y="6182793"/>
            <a:ext cx="1679301" cy="2772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GB" sz="1000" dirty="0">
                <a:solidFill>
                  <a:schemeClr val="dk1"/>
                </a:solidFill>
              </a:rPr>
              <a:t>Store area for bags</a:t>
            </a:r>
          </a:p>
        </p:txBody>
      </p:sp>
      <p:sp>
        <p:nvSpPr>
          <p:cNvPr id="1012" name="TextBox 1011">
            <a:extLst>
              <a:ext uri="{FF2B5EF4-FFF2-40B4-BE49-F238E27FC236}">
                <a16:creationId xmlns:a16="http://schemas.microsoft.com/office/drawing/2014/main" id="{E9599439-2D1D-45AE-86FB-BE01C474B2A6}"/>
              </a:ext>
            </a:extLst>
          </p:cNvPr>
          <p:cNvSpPr txBox="1"/>
          <p:nvPr/>
        </p:nvSpPr>
        <p:spPr>
          <a:xfrm>
            <a:off x="9617315" y="6370706"/>
            <a:ext cx="459508" cy="259675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b="1" dirty="0"/>
              <a:t>Fire exit</a:t>
            </a:r>
          </a:p>
        </p:txBody>
      </p:sp>
    </p:spTree>
    <p:extLst>
      <p:ext uri="{BB962C8B-B14F-4D97-AF65-F5344CB8AC3E}">
        <p14:creationId xmlns:p14="http://schemas.microsoft.com/office/powerpoint/2010/main" val="695457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216C4-9D40-4C31-B94F-07640269494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969963"/>
            <a:ext cx="11595100" cy="7218362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1100" b="1" dirty="0"/>
              <a:t>Exam room </a:t>
            </a:r>
            <a:r>
              <a:rPr lang="en-GB" sz="1100" b="1" u="sng" dirty="0"/>
              <a:t>suitability</a:t>
            </a:r>
            <a:r>
              <a:rPr lang="en-GB" sz="1100" b="1" dirty="0"/>
              <a:t> checklist (drawn from proposed Interim Examination Timetabling policy Appendix 1)</a:t>
            </a:r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r>
              <a:rPr lang="en-GB" sz="1100" b="1" dirty="0"/>
              <a:t>Exam room </a:t>
            </a:r>
            <a:r>
              <a:rPr lang="en-GB" sz="1100" b="1" u="sng" dirty="0"/>
              <a:t>layout </a:t>
            </a:r>
            <a:r>
              <a:rPr lang="en-GB" sz="1100" b="1" dirty="0"/>
              <a:t>checklist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1100" dirty="0"/>
              <a:t>Please comment on the practicalities of using the room as an exam venue, and also the suitability of room furniture for examinations including: is the existing furniture suitable? Is it fixed / movable? Does it provide at least 55cm wide and 46cm deep working space for each student? Is there anything about the furniture that is obviously detrimental to the student examination experience?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2FCF3E6-F655-4DA5-BAC4-DA2919E05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190764"/>
              </p:ext>
            </p:extLst>
          </p:nvPr>
        </p:nvGraphicFramePr>
        <p:xfrm>
          <a:off x="327544" y="1296306"/>
          <a:ext cx="12146510" cy="6048000"/>
        </p:xfrm>
        <a:graphic>
          <a:graphicData uri="http://schemas.openxmlformats.org/drawingml/2006/table">
            <a:tbl>
              <a:tblPr firstRow="1" firstCol="1" bandRow="1"/>
              <a:tblGrid>
                <a:gridCol w="1196564">
                  <a:extLst>
                    <a:ext uri="{9D8B030D-6E8A-4147-A177-3AD203B41FA5}">
                      <a16:colId xmlns:a16="http://schemas.microsoft.com/office/drawing/2014/main" val="512715604"/>
                    </a:ext>
                  </a:extLst>
                </a:gridCol>
                <a:gridCol w="3907701">
                  <a:extLst>
                    <a:ext uri="{9D8B030D-6E8A-4147-A177-3AD203B41FA5}">
                      <a16:colId xmlns:a16="http://schemas.microsoft.com/office/drawing/2014/main" val="3474465334"/>
                    </a:ext>
                  </a:extLst>
                </a:gridCol>
                <a:gridCol w="7042245">
                  <a:extLst>
                    <a:ext uri="{9D8B030D-6E8A-4147-A177-3AD203B41FA5}">
                      <a16:colId xmlns:a16="http://schemas.microsoft.com/office/drawing/2014/main" val="2301575412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Verbal communication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hear instructions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Where required audio equipment will be tested when checking layout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in addition to the room layout, what is needed (if anything) to meet this standard?</a:t>
                      </a:r>
                      <a:b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GB" sz="1100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Yes, every candidate can hear instructions. Room is suitable for exams. No audio required, but can be enabled if needed..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936159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Visual communication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clearly be able to see written Examination Event instructions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Flipcharts and portable whiteboards are permissible in the absence of projection facilities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addition to the room layout, what is needed (if anything) to meet this standard? </a:t>
                      </a:r>
                      <a:b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GB" sz="1100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Yes, every candidate can see written</a:t>
                      </a:r>
                      <a:r>
                        <a:rPr lang="en-GB" sz="1100" kern="1200" baseline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instructions on the white board or projector screen if needed.</a:t>
                      </a:r>
                      <a:endParaRPr lang="en-GB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052298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Visible time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see the Examination Event current time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clocks or a clock projection will be used across large rooms, and for split room examinations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addition to the room layout, what is needed (if anything) to meet this standard?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Yes, every candidate will be able to see the clock on the wall,</a:t>
                      </a:r>
                      <a:r>
                        <a:rPr lang="en-GB" sz="1100" baseline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left of the white boar</a:t>
                      </a:r>
                      <a:r>
                        <a:rPr lang="en-GB" sz="900" baseline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d.</a:t>
                      </a:r>
                      <a:endParaRPr lang="en-GB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06952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Storage for coats and bags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a designated space for students to store coats and bags for the duration of the exam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addition to the room layout, what is needed (if anything) to meet this standard?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Yes, there will be a designated space for students to store coats and bags</a:t>
                      </a:r>
                      <a:r>
                        <a:rPr lang="en-GB" sz="1100" baseline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17224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Noise levels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rooms, by their nature, will not be completely silent.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the event of excessive noise above the ambient, a local protocol will be in place to identify and remove the source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Please comment on any concerns or actions needed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Yes, agreed</a:t>
                      </a:r>
                      <a:r>
                        <a:rPr lang="en-GB" sz="1100" i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88080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Lighting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lighting will provide at least 300 lux at each desk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Please comment on any concerns or actions needed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Lighting is of a suitable standard in this room.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94005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temperature must be reasonable, and in all cases at least 16°C. Temperatures in excess of 30°C are taken to be unreasonable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Please comment on any concerns or actions needed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 is controlled centrally. In case of adjustment the Student Office needs to be called; </a:t>
                      </a:r>
                      <a:br>
                        <a:rPr lang="en-GB" sz="1100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GB" sz="1100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Information pack with number to call would be in the room at time of exam.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49797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clear directions, signage and no barriers to access for any Examination Room that a student is timetabled to attend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Please comment on any concerns or actions needed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Yes, correct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296350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EF51606-7843-40D0-A379-EBB51646CA56}"/>
              </a:ext>
            </a:extLst>
          </p:cNvPr>
          <p:cNvSpPr/>
          <p:nvPr/>
        </p:nvSpPr>
        <p:spPr>
          <a:xfrm>
            <a:off x="327544" y="8188657"/>
            <a:ext cx="12146510" cy="13036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100" dirty="0">
                <a:solidFill>
                  <a:schemeClr val="tx1"/>
                </a:solidFill>
              </a:rPr>
              <a:t>1. </a:t>
            </a:r>
            <a:r>
              <a:rPr lang="en-GB" sz="1100" dirty="0">
                <a:solidFill>
                  <a:srgbClr val="0070C0"/>
                </a:solidFill>
              </a:rPr>
              <a:t>Existing furniture is suitable.  </a:t>
            </a:r>
          </a:p>
          <a:p>
            <a:r>
              <a:rPr lang="en-GB" sz="1100" dirty="0">
                <a:solidFill>
                  <a:schemeClr val="tx1"/>
                </a:solidFill>
              </a:rPr>
              <a:t>2. </a:t>
            </a:r>
            <a:r>
              <a:rPr lang="en-GB" sz="1100" dirty="0">
                <a:solidFill>
                  <a:srgbClr val="0070C0"/>
                </a:solidFill>
              </a:rPr>
              <a:t>Existing furniture is  movable</a:t>
            </a:r>
            <a:r>
              <a:rPr lang="en-GB" sz="1100" dirty="0">
                <a:solidFill>
                  <a:schemeClr val="tx1"/>
                </a:solidFill>
              </a:rPr>
              <a:t>.</a:t>
            </a:r>
          </a:p>
          <a:p>
            <a:r>
              <a:rPr lang="en-GB" sz="1100" dirty="0">
                <a:solidFill>
                  <a:schemeClr val="tx1"/>
                </a:solidFill>
              </a:rPr>
              <a:t>3. </a:t>
            </a:r>
            <a:r>
              <a:rPr lang="en-GB" sz="1100" dirty="0">
                <a:solidFill>
                  <a:srgbClr val="0070C0"/>
                </a:solidFill>
              </a:rPr>
              <a:t>Desk working space is 60x50cm, so matching minimum requirement</a:t>
            </a:r>
            <a:r>
              <a:rPr lang="en-GB" sz="1100" dirty="0">
                <a:solidFill>
                  <a:schemeClr val="tx1"/>
                </a:solidFill>
              </a:rPr>
              <a:t>.</a:t>
            </a:r>
          </a:p>
          <a:p>
            <a:r>
              <a:rPr lang="en-GB" sz="1100" dirty="0">
                <a:solidFill>
                  <a:schemeClr val="tx1"/>
                </a:solidFill>
              </a:rPr>
              <a:t>4. </a:t>
            </a:r>
            <a:r>
              <a:rPr lang="en-GB" sz="1100" dirty="0">
                <a:solidFill>
                  <a:srgbClr val="0070C0"/>
                </a:solidFill>
              </a:rPr>
              <a:t>Nothing is obviously detrimental about the desks.</a:t>
            </a:r>
          </a:p>
          <a:p>
            <a:r>
              <a:rPr lang="en-GB" sz="1100" dirty="0">
                <a:solidFill>
                  <a:schemeClr val="tx1"/>
                </a:solidFill>
              </a:rPr>
              <a:t>5. </a:t>
            </a:r>
            <a:r>
              <a:rPr lang="en-GB" sz="1100" dirty="0">
                <a:solidFill>
                  <a:srgbClr val="0070C0"/>
                </a:solidFill>
              </a:rPr>
              <a:t>Ceiling blinds can be closed by push of a button if the sun is out.</a:t>
            </a:r>
          </a:p>
          <a:p>
            <a:endParaRPr lang="en-GB" sz="11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EF50B22-BB0D-4D72-910C-A03C462E5B37}"/>
              </a:ext>
            </a:extLst>
          </p:cNvPr>
          <p:cNvCxnSpPr/>
          <p:nvPr/>
        </p:nvCxnSpPr>
        <p:spPr>
          <a:xfrm flipH="1">
            <a:off x="5568287" y="901700"/>
            <a:ext cx="656457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D63E89A-7513-4667-8B52-5D9BEB33CC70}"/>
              </a:ext>
            </a:extLst>
          </p:cNvPr>
          <p:cNvSpPr txBox="1"/>
          <p:nvPr/>
        </p:nvSpPr>
        <p:spPr>
          <a:xfrm>
            <a:off x="668740" y="234311"/>
            <a:ext cx="11464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Review of exam room:     RSM 301CDE</a:t>
            </a:r>
          </a:p>
        </p:txBody>
      </p:sp>
    </p:spTree>
    <p:extLst>
      <p:ext uri="{BB962C8B-B14F-4D97-AF65-F5344CB8AC3E}">
        <p14:creationId xmlns:p14="http://schemas.microsoft.com/office/powerpoint/2010/main" val="44761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9B2B3647EE374893E25B04EEAF15B5" ma:contentTypeVersion="30" ma:contentTypeDescription="Create a new document." ma:contentTypeScope="" ma:versionID="e6888a8f587e562df2887f4843b1c9b3">
  <xsd:schema xmlns:xsd="http://www.w3.org/2001/XMLSchema" xmlns:xs="http://www.w3.org/2001/XMLSchema" xmlns:p="http://schemas.microsoft.com/office/2006/metadata/properties" xmlns:ns2="baf26609-a0e3-4c5e-83fc-3388d20ffdad" xmlns:ns3="047490f7-2172-4cee-9502-4cce829236fd" targetNamespace="http://schemas.microsoft.com/office/2006/metadata/properties" ma:root="true" ma:fieldsID="5b335abc9e26f8d6f3c4346d18df4d45" ns2:_="" ns3:_="">
    <xsd:import namespace="baf26609-a0e3-4c5e-83fc-3388d20ffdad"/>
    <xsd:import namespace="047490f7-2172-4cee-9502-4cce829236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26609-a0e3-4c5e-83fc-3388d20ffd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7490f7-2172-4cee-9502-4cce829236f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6BC9B7D-DE52-413B-A0AB-25187EC965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f26609-a0e3-4c5e-83fc-3388d20ffdad"/>
    <ds:schemaRef ds:uri="047490f7-2172-4cee-9502-4cce829236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D77636-2856-4E84-8FF3-9D875EBAF9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A831E4-E016-4C64-A312-53D1F720C3BC}">
  <ds:schemaRefs>
    <ds:schemaRef ds:uri="http://schemas.microsoft.com/office/2006/metadata/properties"/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047490f7-2172-4cee-9502-4cce829236fd"/>
    <ds:schemaRef ds:uri="baf26609-a0e3-4c5e-83fc-3388d20ffda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8121</TotalTime>
  <Words>607</Words>
  <Application>Microsoft Office PowerPoint</Application>
  <PresentationFormat>A3 Paper (297x420 mm)</PresentationFormat>
  <Paragraphs>97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&lt;insert room name&gt;</dc:title>
  <dc:creator>Craig Walker (OEE)</dc:creator>
  <cp:lastModifiedBy>Laskey, Peter</cp:lastModifiedBy>
  <cp:revision>80</cp:revision>
  <cp:lastPrinted>2017-12-07T11:40:44Z</cp:lastPrinted>
  <dcterms:created xsi:type="dcterms:W3CDTF">2017-12-06T11:33:39Z</dcterms:created>
  <dcterms:modified xsi:type="dcterms:W3CDTF">2019-04-05T09:27:01Z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0x0101000F9B2B3647EE374893E25B04EEAF15B5</vt:lpwstr>
  </property>
</Properties>
</file>