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352" r:id="rId5"/>
    <p:sldId id="348" r:id="rId6"/>
  </p:sldIdLst>
  <p:sldSz cx="12801600" cy="9601200" type="A3"/>
  <p:notesSz cx="9928225" cy="14303375"/>
  <p:defaultTextStyle>
    <a:defPPr>
      <a:defRPr lang="en-US"/>
    </a:defPPr>
    <a:lvl1pPr marL="0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1pPr>
    <a:lvl2pPr marL="537667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2pPr>
    <a:lvl3pPr marL="1075334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3pPr>
    <a:lvl4pPr marL="1613002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4pPr>
    <a:lvl5pPr marL="2150669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5pPr>
    <a:lvl6pPr marL="2688336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6pPr>
    <a:lvl7pPr marL="3226003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7pPr>
    <a:lvl8pPr marL="3763670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8pPr>
    <a:lvl9pPr marL="4301338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009" autoAdjust="0"/>
    <p:restoredTop sz="95250" autoAdjust="0"/>
  </p:normalViewPr>
  <p:slideViewPr>
    <p:cSldViewPr snapToGrid="0" showGuides="1">
      <p:cViewPr varScale="1">
        <p:scale>
          <a:sx n="52" d="100"/>
          <a:sy n="52" d="100"/>
        </p:scale>
        <p:origin x="121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0" d="100"/>
        <a:sy n="60" d="100"/>
      </p:scale>
      <p:origin x="0" y="-1210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125" cy="717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2925" y="0"/>
            <a:ext cx="4303713" cy="717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262939-9822-4805-B5AD-3A62C20B84D1}" type="datetimeFigureOut">
              <a:rPr lang="en-GB" smtClean="0"/>
              <a:t>27/11/2019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746250" y="1787525"/>
            <a:ext cx="6435725" cy="48275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2188" y="6883400"/>
            <a:ext cx="7943850" cy="5632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3585825"/>
            <a:ext cx="4302125" cy="717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2925" y="13585825"/>
            <a:ext cx="4303713" cy="717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5E6D0D-4C72-4F85-89FE-8BBF2F7719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0335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5E6D0D-4C72-4F85-89FE-8BBF2F7719A1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93893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EA1252C-A5A9-43BC-B15C-CF89D9E9C1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2C8E3-7EA7-4624-AD98-70A636E40EC4}" type="datetimeFigureOut">
              <a:rPr lang="en-GB" smtClean="0"/>
              <a:t>27/11/2019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E27113A-6EB8-4709-A017-A17E02078C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569EAA-A9B1-4F6B-83B7-99824D2C4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7F239-F641-4728-B9EB-3EFDE894F4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2723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RSM 30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TextBox 82">
            <a:extLst>
              <a:ext uri="{FF2B5EF4-FFF2-40B4-BE49-F238E27FC236}">
                <a16:creationId xmlns:a16="http://schemas.microsoft.com/office/drawing/2014/main" id="{0123BA5F-EDE3-4996-B80F-99A0CE3F8C3F}"/>
              </a:ext>
            </a:extLst>
          </p:cNvPr>
          <p:cNvSpPr txBox="1"/>
          <p:nvPr userDrawn="1"/>
        </p:nvSpPr>
        <p:spPr>
          <a:xfrm>
            <a:off x="58952" y="9395470"/>
            <a:ext cx="19902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solidFill>
                  <a:schemeClr val="bg1">
                    <a:lumMod val="50000"/>
                  </a:schemeClr>
                </a:solidFill>
              </a:rPr>
              <a:t>0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1CE4C6B9-7C56-4242-B6C9-E9EB21F42226}"/>
              </a:ext>
            </a:extLst>
          </p:cNvPr>
          <p:cNvSpPr txBox="1"/>
          <p:nvPr userDrawn="1"/>
        </p:nvSpPr>
        <p:spPr>
          <a:xfrm>
            <a:off x="1892379" y="9395470"/>
            <a:ext cx="19902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solidFill>
                  <a:schemeClr val="bg1">
                    <a:lumMod val="50000"/>
                  </a:schemeClr>
                </a:solidFill>
              </a:rPr>
              <a:t>5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1FE87AF1-7567-472A-906E-E8CB68FABD6C}"/>
              </a:ext>
            </a:extLst>
          </p:cNvPr>
          <p:cNvSpPr txBox="1"/>
          <p:nvPr userDrawn="1"/>
        </p:nvSpPr>
        <p:spPr>
          <a:xfrm>
            <a:off x="3629617" y="9395470"/>
            <a:ext cx="28943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10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643CBD9A-0B47-45DC-834B-299776EA004E}"/>
              </a:ext>
            </a:extLst>
          </p:cNvPr>
          <p:cNvSpPr txBox="1"/>
          <p:nvPr userDrawn="1"/>
        </p:nvSpPr>
        <p:spPr>
          <a:xfrm>
            <a:off x="5437833" y="9395470"/>
            <a:ext cx="28943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15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7D66AE96-09DA-484F-9188-2CC9274856CE}"/>
              </a:ext>
            </a:extLst>
          </p:cNvPr>
          <p:cNvSpPr txBox="1"/>
          <p:nvPr userDrawn="1"/>
        </p:nvSpPr>
        <p:spPr>
          <a:xfrm>
            <a:off x="7234516" y="9395470"/>
            <a:ext cx="28943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20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D062754B-222A-44A4-B244-E540BB38937B}"/>
              </a:ext>
            </a:extLst>
          </p:cNvPr>
          <p:cNvSpPr txBox="1"/>
          <p:nvPr userDrawn="1"/>
        </p:nvSpPr>
        <p:spPr>
          <a:xfrm>
            <a:off x="9031199" y="9395470"/>
            <a:ext cx="28943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25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E58F9D2D-1D4B-4E7C-AF5E-48527B56C170}"/>
              </a:ext>
            </a:extLst>
          </p:cNvPr>
          <p:cNvSpPr txBox="1"/>
          <p:nvPr userDrawn="1"/>
        </p:nvSpPr>
        <p:spPr>
          <a:xfrm>
            <a:off x="10833332" y="9395470"/>
            <a:ext cx="28943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30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E720E29B-8BFE-4FF1-8726-EE839D18AB28}"/>
              </a:ext>
            </a:extLst>
          </p:cNvPr>
          <p:cNvSpPr txBox="1"/>
          <p:nvPr userDrawn="1"/>
        </p:nvSpPr>
        <p:spPr>
          <a:xfrm>
            <a:off x="12572556" y="9395470"/>
            <a:ext cx="28943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35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3DE0A847-5BF4-48DF-9A82-68D671231FD1}"/>
              </a:ext>
            </a:extLst>
          </p:cNvPr>
          <p:cNvSpPr txBox="1"/>
          <p:nvPr userDrawn="1"/>
        </p:nvSpPr>
        <p:spPr>
          <a:xfrm>
            <a:off x="-18402" y="7531366"/>
            <a:ext cx="199022" cy="215444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>
            <a:defPPr>
              <a:defRPr lang="en-US"/>
            </a:defPPr>
            <a:lvl1pPr algn="ctr">
              <a:defRPr sz="8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GB" dirty="0"/>
              <a:t>5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A0A15812-1F44-48C0-8680-71350D6888C3}"/>
              </a:ext>
            </a:extLst>
          </p:cNvPr>
          <p:cNvSpPr txBox="1"/>
          <p:nvPr userDrawn="1"/>
        </p:nvSpPr>
        <p:spPr>
          <a:xfrm>
            <a:off x="-18402" y="5730652"/>
            <a:ext cx="247454" cy="215444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GB" sz="800" dirty="0">
                <a:solidFill>
                  <a:schemeClr val="bg1">
                    <a:lumMod val="50000"/>
                  </a:schemeClr>
                </a:solidFill>
              </a:rPr>
              <a:t>10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608FBDE5-7D13-42E0-BB94-BFA139605031}"/>
              </a:ext>
            </a:extLst>
          </p:cNvPr>
          <p:cNvSpPr txBox="1"/>
          <p:nvPr userDrawn="1"/>
        </p:nvSpPr>
        <p:spPr>
          <a:xfrm>
            <a:off x="-18402" y="3933976"/>
            <a:ext cx="247454" cy="215444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GB" sz="800" dirty="0">
                <a:solidFill>
                  <a:schemeClr val="bg1">
                    <a:lumMod val="50000"/>
                  </a:schemeClr>
                </a:solidFill>
              </a:rPr>
              <a:t>15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3FBC5DB7-3448-4B22-9ACD-AEB8EC8FAE03}"/>
              </a:ext>
            </a:extLst>
          </p:cNvPr>
          <p:cNvSpPr txBox="1"/>
          <p:nvPr userDrawn="1"/>
        </p:nvSpPr>
        <p:spPr>
          <a:xfrm>
            <a:off x="-18402" y="2132611"/>
            <a:ext cx="247454" cy="215444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GB" sz="800" dirty="0">
                <a:solidFill>
                  <a:schemeClr val="bg1">
                    <a:lumMod val="50000"/>
                  </a:schemeClr>
                </a:solidFill>
              </a:rPr>
              <a:t>20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B9B8A744-0A00-4AA3-B43E-8BE0EF3A1B35}"/>
              </a:ext>
            </a:extLst>
          </p:cNvPr>
          <p:cNvSpPr txBox="1"/>
          <p:nvPr userDrawn="1"/>
        </p:nvSpPr>
        <p:spPr>
          <a:xfrm>
            <a:off x="-18402" y="683838"/>
            <a:ext cx="247454" cy="215444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GB" sz="800" dirty="0">
                <a:solidFill>
                  <a:schemeClr val="bg1">
                    <a:lumMod val="50000"/>
                  </a:schemeClr>
                </a:solidFill>
              </a:rPr>
              <a:t>24</a:t>
            </a:r>
          </a:p>
        </p:txBody>
      </p:sp>
      <p:grpSp>
        <p:nvGrpSpPr>
          <p:cNvPr id="96" name="Group 95">
            <a:extLst>
              <a:ext uri="{FF2B5EF4-FFF2-40B4-BE49-F238E27FC236}">
                <a16:creationId xmlns:a16="http://schemas.microsoft.com/office/drawing/2014/main" id="{4E23DA90-64A1-4358-BEE7-FFAB019FC317}"/>
              </a:ext>
            </a:extLst>
          </p:cNvPr>
          <p:cNvGrpSpPr/>
          <p:nvPr userDrawn="1"/>
        </p:nvGrpSpPr>
        <p:grpSpPr>
          <a:xfrm>
            <a:off x="171858" y="784641"/>
            <a:ext cx="12599521" cy="8638131"/>
            <a:chOff x="130914" y="798289"/>
            <a:chExt cx="12599521" cy="8638131"/>
          </a:xfrm>
        </p:grpSpPr>
        <p:grpSp>
          <p:nvGrpSpPr>
            <p:cNvPr id="97" name="Group 96">
              <a:extLst>
                <a:ext uri="{FF2B5EF4-FFF2-40B4-BE49-F238E27FC236}">
                  <a16:creationId xmlns:a16="http://schemas.microsoft.com/office/drawing/2014/main" id="{0BE0AD3C-2354-46EE-8A83-C40B17DF2D2A}"/>
                </a:ext>
              </a:extLst>
            </p:cNvPr>
            <p:cNvGrpSpPr/>
            <p:nvPr/>
          </p:nvGrpSpPr>
          <p:grpSpPr>
            <a:xfrm>
              <a:off x="130914" y="798289"/>
              <a:ext cx="12599520" cy="8638131"/>
              <a:chOff x="275796" y="757345"/>
              <a:chExt cx="12239525" cy="8638131"/>
            </a:xfrm>
          </p:grpSpPr>
          <p:cxnSp>
            <p:nvCxnSpPr>
              <p:cNvPr id="135" name="Straight Connector 134">
                <a:extLst>
                  <a:ext uri="{FF2B5EF4-FFF2-40B4-BE49-F238E27FC236}">
                    <a16:creationId xmlns:a16="http://schemas.microsoft.com/office/drawing/2014/main" id="{D4A058BF-61EF-4426-A6EE-7C0906714FC9}"/>
                  </a:ext>
                </a:extLst>
              </p:cNvPr>
              <p:cNvCxnSpPr/>
              <p:nvPr/>
            </p:nvCxnSpPr>
            <p:spPr>
              <a:xfrm rot="5400000">
                <a:off x="6395558" y="-5000651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6" name="Straight Connector 135">
                <a:extLst>
                  <a:ext uri="{FF2B5EF4-FFF2-40B4-BE49-F238E27FC236}">
                    <a16:creationId xmlns:a16="http://schemas.microsoft.com/office/drawing/2014/main" id="{58808ABB-F334-41A6-9100-1852893C45B8}"/>
                  </a:ext>
                </a:extLst>
              </p:cNvPr>
              <p:cNvCxnSpPr/>
              <p:nvPr/>
            </p:nvCxnSpPr>
            <p:spPr>
              <a:xfrm rot="5400000">
                <a:off x="6395558" y="-4640651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" name="Straight Connector 136">
                <a:extLst>
                  <a:ext uri="{FF2B5EF4-FFF2-40B4-BE49-F238E27FC236}">
                    <a16:creationId xmlns:a16="http://schemas.microsoft.com/office/drawing/2014/main" id="{843CDB3D-D730-4B78-A80F-06C323886CB6}"/>
                  </a:ext>
                </a:extLst>
              </p:cNvPr>
              <p:cNvCxnSpPr/>
              <p:nvPr/>
            </p:nvCxnSpPr>
            <p:spPr>
              <a:xfrm rot="5400000">
                <a:off x="6395558" y="-4280651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Straight Connector 137">
                <a:extLst>
                  <a:ext uri="{FF2B5EF4-FFF2-40B4-BE49-F238E27FC236}">
                    <a16:creationId xmlns:a16="http://schemas.microsoft.com/office/drawing/2014/main" id="{02B388C1-5E00-4C1C-8147-A3392E45E614}"/>
                  </a:ext>
                </a:extLst>
              </p:cNvPr>
              <p:cNvCxnSpPr/>
              <p:nvPr/>
            </p:nvCxnSpPr>
            <p:spPr>
              <a:xfrm rot="5400000">
                <a:off x="6395558" y="-3920372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Straight Connector 138">
                <a:extLst>
                  <a:ext uri="{FF2B5EF4-FFF2-40B4-BE49-F238E27FC236}">
                    <a16:creationId xmlns:a16="http://schemas.microsoft.com/office/drawing/2014/main" id="{93A69F62-63DC-49ED-913F-5428BC93BF5A}"/>
                  </a:ext>
                </a:extLst>
              </p:cNvPr>
              <p:cNvCxnSpPr/>
              <p:nvPr/>
            </p:nvCxnSpPr>
            <p:spPr>
              <a:xfrm rot="5400000">
                <a:off x="6395558" y="-3560372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" name="Straight Connector 139">
                <a:extLst>
                  <a:ext uri="{FF2B5EF4-FFF2-40B4-BE49-F238E27FC236}">
                    <a16:creationId xmlns:a16="http://schemas.microsoft.com/office/drawing/2014/main" id="{8CF535F9-8D32-46AB-8A53-49190DB49C37}"/>
                  </a:ext>
                </a:extLst>
              </p:cNvPr>
              <p:cNvCxnSpPr/>
              <p:nvPr/>
            </p:nvCxnSpPr>
            <p:spPr>
              <a:xfrm rot="5400000">
                <a:off x="6395558" y="-3200372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Straight Connector 140">
                <a:extLst>
                  <a:ext uri="{FF2B5EF4-FFF2-40B4-BE49-F238E27FC236}">
                    <a16:creationId xmlns:a16="http://schemas.microsoft.com/office/drawing/2014/main" id="{48C94234-26CD-4A7D-BEEE-2B43CB6F08D0}"/>
                  </a:ext>
                </a:extLst>
              </p:cNvPr>
              <p:cNvCxnSpPr/>
              <p:nvPr/>
            </p:nvCxnSpPr>
            <p:spPr>
              <a:xfrm rot="5400000">
                <a:off x="6395558" y="-2839506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2" name="Straight Connector 141">
                <a:extLst>
                  <a:ext uri="{FF2B5EF4-FFF2-40B4-BE49-F238E27FC236}">
                    <a16:creationId xmlns:a16="http://schemas.microsoft.com/office/drawing/2014/main" id="{94F0F021-68FB-459A-8C6B-2A2D4B7A8A1D}"/>
                  </a:ext>
                </a:extLst>
              </p:cNvPr>
              <p:cNvCxnSpPr/>
              <p:nvPr/>
            </p:nvCxnSpPr>
            <p:spPr>
              <a:xfrm rot="5400000">
                <a:off x="6395558" y="-2483041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3" name="Straight Connector 142">
                <a:extLst>
                  <a:ext uri="{FF2B5EF4-FFF2-40B4-BE49-F238E27FC236}">
                    <a16:creationId xmlns:a16="http://schemas.microsoft.com/office/drawing/2014/main" id="{BF812456-FA96-47B2-807F-CCCDFD417844}"/>
                  </a:ext>
                </a:extLst>
              </p:cNvPr>
              <p:cNvCxnSpPr/>
              <p:nvPr/>
            </p:nvCxnSpPr>
            <p:spPr>
              <a:xfrm rot="5400000">
                <a:off x="6395558" y="-2123041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4" name="Straight Connector 143">
                <a:extLst>
                  <a:ext uri="{FF2B5EF4-FFF2-40B4-BE49-F238E27FC236}">
                    <a16:creationId xmlns:a16="http://schemas.microsoft.com/office/drawing/2014/main" id="{C4DB2BFE-2788-45B0-809C-80468DB27047}"/>
                  </a:ext>
                </a:extLst>
              </p:cNvPr>
              <p:cNvCxnSpPr/>
              <p:nvPr/>
            </p:nvCxnSpPr>
            <p:spPr>
              <a:xfrm rot="5400000">
                <a:off x="6395558" y="-1763041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5" name="Straight Connector 144">
                <a:extLst>
                  <a:ext uri="{FF2B5EF4-FFF2-40B4-BE49-F238E27FC236}">
                    <a16:creationId xmlns:a16="http://schemas.microsoft.com/office/drawing/2014/main" id="{CCB79707-1784-441B-AC22-6D33108777B6}"/>
                  </a:ext>
                </a:extLst>
              </p:cNvPr>
              <p:cNvCxnSpPr/>
              <p:nvPr/>
            </p:nvCxnSpPr>
            <p:spPr>
              <a:xfrm rot="5400000">
                <a:off x="6395558" y="-1402762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6" name="Straight Connector 145">
                <a:extLst>
                  <a:ext uri="{FF2B5EF4-FFF2-40B4-BE49-F238E27FC236}">
                    <a16:creationId xmlns:a16="http://schemas.microsoft.com/office/drawing/2014/main" id="{DCA8D7ED-7C73-4B57-AE08-A4901ABF3F94}"/>
                  </a:ext>
                </a:extLst>
              </p:cNvPr>
              <p:cNvCxnSpPr/>
              <p:nvPr/>
            </p:nvCxnSpPr>
            <p:spPr>
              <a:xfrm rot="5400000">
                <a:off x="6395558" y="-1042762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7" name="Straight Connector 146">
                <a:extLst>
                  <a:ext uri="{FF2B5EF4-FFF2-40B4-BE49-F238E27FC236}">
                    <a16:creationId xmlns:a16="http://schemas.microsoft.com/office/drawing/2014/main" id="{F66BA798-88C7-40FE-9B9D-17E991C98861}"/>
                  </a:ext>
                </a:extLst>
              </p:cNvPr>
              <p:cNvCxnSpPr/>
              <p:nvPr/>
            </p:nvCxnSpPr>
            <p:spPr>
              <a:xfrm rot="5400000">
                <a:off x="6395558" y="-682762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8" name="Straight Connector 147">
                <a:extLst>
                  <a:ext uri="{FF2B5EF4-FFF2-40B4-BE49-F238E27FC236}">
                    <a16:creationId xmlns:a16="http://schemas.microsoft.com/office/drawing/2014/main" id="{F2F9C7DF-93EA-4741-967F-388402B0F696}"/>
                  </a:ext>
                </a:extLst>
              </p:cNvPr>
              <p:cNvCxnSpPr/>
              <p:nvPr/>
            </p:nvCxnSpPr>
            <p:spPr>
              <a:xfrm rot="5400000">
                <a:off x="6395558" y="-321896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9" name="Straight Connector 148">
                <a:extLst>
                  <a:ext uri="{FF2B5EF4-FFF2-40B4-BE49-F238E27FC236}">
                    <a16:creationId xmlns:a16="http://schemas.microsoft.com/office/drawing/2014/main" id="{C543008B-4921-40C2-8EA0-D414A40396F5}"/>
                  </a:ext>
                </a:extLst>
              </p:cNvPr>
              <p:cNvCxnSpPr/>
              <p:nvPr/>
            </p:nvCxnSpPr>
            <p:spPr>
              <a:xfrm rot="5400000">
                <a:off x="6395558" y="38104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0" name="Straight Connector 149">
                <a:extLst>
                  <a:ext uri="{FF2B5EF4-FFF2-40B4-BE49-F238E27FC236}">
                    <a16:creationId xmlns:a16="http://schemas.microsoft.com/office/drawing/2014/main" id="{F0852440-66CB-4BA5-9709-A445343B4C21}"/>
                  </a:ext>
                </a:extLst>
              </p:cNvPr>
              <p:cNvCxnSpPr/>
              <p:nvPr/>
            </p:nvCxnSpPr>
            <p:spPr>
              <a:xfrm rot="5400000">
                <a:off x="6395558" y="398104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1" name="Straight Connector 150">
                <a:extLst>
                  <a:ext uri="{FF2B5EF4-FFF2-40B4-BE49-F238E27FC236}">
                    <a16:creationId xmlns:a16="http://schemas.microsoft.com/office/drawing/2014/main" id="{A59633C3-CC93-4ADD-8839-2A55668AF317}"/>
                  </a:ext>
                </a:extLst>
              </p:cNvPr>
              <p:cNvCxnSpPr/>
              <p:nvPr/>
            </p:nvCxnSpPr>
            <p:spPr>
              <a:xfrm rot="5400000">
                <a:off x="6395558" y="758104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2" name="Straight Connector 151">
                <a:extLst>
                  <a:ext uri="{FF2B5EF4-FFF2-40B4-BE49-F238E27FC236}">
                    <a16:creationId xmlns:a16="http://schemas.microsoft.com/office/drawing/2014/main" id="{FE41DBCF-0F25-4A93-BA4E-A6BD05C675E2}"/>
                  </a:ext>
                </a:extLst>
              </p:cNvPr>
              <p:cNvCxnSpPr/>
              <p:nvPr/>
            </p:nvCxnSpPr>
            <p:spPr>
              <a:xfrm rot="5400000">
                <a:off x="6395558" y="1118383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3" name="Straight Connector 152">
                <a:extLst>
                  <a:ext uri="{FF2B5EF4-FFF2-40B4-BE49-F238E27FC236}">
                    <a16:creationId xmlns:a16="http://schemas.microsoft.com/office/drawing/2014/main" id="{DB6C9488-5802-4718-9CE3-247EC10E4467}"/>
                  </a:ext>
                </a:extLst>
              </p:cNvPr>
              <p:cNvCxnSpPr/>
              <p:nvPr/>
            </p:nvCxnSpPr>
            <p:spPr>
              <a:xfrm rot="5400000">
                <a:off x="6395558" y="1478383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4" name="Straight Connector 153">
                <a:extLst>
                  <a:ext uri="{FF2B5EF4-FFF2-40B4-BE49-F238E27FC236}">
                    <a16:creationId xmlns:a16="http://schemas.microsoft.com/office/drawing/2014/main" id="{B8F0C66C-E3AE-401B-AC5A-AB77949D36FB}"/>
                  </a:ext>
                </a:extLst>
              </p:cNvPr>
              <p:cNvCxnSpPr/>
              <p:nvPr/>
            </p:nvCxnSpPr>
            <p:spPr>
              <a:xfrm rot="5400000">
                <a:off x="6395558" y="1838383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5" name="Straight Connector 154">
                <a:extLst>
                  <a:ext uri="{FF2B5EF4-FFF2-40B4-BE49-F238E27FC236}">
                    <a16:creationId xmlns:a16="http://schemas.microsoft.com/office/drawing/2014/main" id="{A48C382A-2141-4A6A-A6D5-8688207C4E2D}"/>
                  </a:ext>
                </a:extLst>
              </p:cNvPr>
              <p:cNvCxnSpPr/>
              <p:nvPr/>
            </p:nvCxnSpPr>
            <p:spPr>
              <a:xfrm rot="5400000">
                <a:off x="6395558" y="2199249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6" name="Straight Connector 155">
                <a:extLst>
                  <a:ext uri="{FF2B5EF4-FFF2-40B4-BE49-F238E27FC236}">
                    <a16:creationId xmlns:a16="http://schemas.microsoft.com/office/drawing/2014/main" id="{3E67D4FA-3B9B-4E6A-A29C-ADED147A3CC8}"/>
                  </a:ext>
                </a:extLst>
              </p:cNvPr>
              <p:cNvCxnSpPr/>
              <p:nvPr/>
            </p:nvCxnSpPr>
            <p:spPr>
              <a:xfrm rot="5400000">
                <a:off x="6395558" y="2555714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7" name="Straight Connector 156">
                <a:extLst>
                  <a:ext uri="{FF2B5EF4-FFF2-40B4-BE49-F238E27FC236}">
                    <a16:creationId xmlns:a16="http://schemas.microsoft.com/office/drawing/2014/main" id="{2CC891A3-F644-49F4-BA27-3EA8CFCCA835}"/>
                  </a:ext>
                </a:extLst>
              </p:cNvPr>
              <p:cNvCxnSpPr/>
              <p:nvPr/>
            </p:nvCxnSpPr>
            <p:spPr>
              <a:xfrm rot="5400000">
                <a:off x="6395558" y="2915714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8" name="Straight Connector 157">
                <a:extLst>
                  <a:ext uri="{FF2B5EF4-FFF2-40B4-BE49-F238E27FC236}">
                    <a16:creationId xmlns:a16="http://schemas.microsoft.com/office/drawing/2014/main" id="{FAE0D5FB-2F0F-4A31-BFD9-7AC156D67627}"/>
                  </a:ext>
                </a:extLst>
              </p:cNvPr>
              <p:cNvCxnSpPr/>
              <p:nvPr/>
            </p:nvCxnSpPr>
            <p:spPr>
              <a:xfrm rot="5400000">
                <a:off x="6395558" y="3275714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9" name="Straight Connector 158">
                <a:extLst>
                  <a:ext uri="{FF2B5EF4-FFF2-40B4-BE49-F238E27FC236}">
                    <a16:creationId xmlns:a16="http://schemas.microsoft.com/office/drawing/2014/main" id="{97A10381-BDBA-4F68-B200-DEAB07BAF90A}"/>
                  </a:ext>
                </a:extLst>
              </p:cNvPr>
              <p:cNvCxnSpPr/>
              <p:nvPr/>
            </p:nvCxnSpPr>
            <p:spPr>
              <a:xfrm rot="5400000">
                <a:off x="6395560" y="-5362417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8" name="Group 97">
              <a:extLst>
                <a:ext uri="{FF2B5EF4-FFF2-40B4-BE49-F238E27FC236}">
                  <a16:creationId xmlns:a16="http://schemas.microsoft.com/office/drawing/2014/main" id="{7E85C885-E977-4EAC-903E-0841E2057C38}"/>
                </a:ext>
              </a:extLst>
            </p:cNvPr>
            <p:cNvGrpSpPr/>
            <p:nvPr/>
          </p:nvGrpSpPr>
          <p:grpSpPr>
            <a:xfrm>
              <a:off x="130914" y="825584"/>
              <a:ext cx="12599521" cy="8590870"/>
              <a:chOff x="-46510" y="1030910"/>
              <a:chExt cx="12599521" cy="8276360"/>
            </a:xfrm>
          </p:grpSpPr>
          <p:cxnSp>
            <p:nvCxnSpPr>
              <p:cNvPr id="99" name="Straight Connector 98">
                <a:extLst>
                  <a:ext uri="{FF2B5EF4-FFF2-40B4-BE49-F238E27FC236}">
                    <a16:creationId xmlns:a16="http://schemas.microsoft.com/office/drawing/2014/main" id="{BBBAF3EB-9120-4763-A5AC-4107ED2C9E05}"/>
                  </a:ext>
                </a:extLst>
              </p:cNvPr>
              <p:cNvCxnSpPr/>
              <p:nvPr/>
            </p:nvCxnSpPr>
            <p:spPr>
              <a:xfrm>
                <a:off x="-4651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Straight Connector 99">
                <a:extLst>
                  <a:ext uri="{FF2B5EF4-FFF2-40B4-BE49-F238E27FC236}">
                    <a16:creationId xmlns:a16="http://schemas.microsoft.com/office/drawing/2014/main" id="{E583B1E0-241C-4BC3-911A-37A8472CF3D4}"/>
                  </a:ext>
                </a:extLst>
              </p:cNvPr>
              <p:cNvCxnSpPr/>
              <p:nvPr/>
            </p:nvCxnSpPr>
            <p:spPr>
              <a:xfrm>
                <a:off x="31349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Straight Connector 100">
                <a:extLst>
                  <a:ext uri="{FF2B5EF4-FFF2-40B4-BE49-F238E27FC236}">
                    <a16:creationId xmlns:a16="http://schemas.microsoft.com/office/drawing/2014/main" id="{ACDD6257-C62B-4B24-AEA0-BC60E89C57BB}"/>
                  </a:ext>
                </a:extLst>
              </p:cNvPr>
              <p:cNvCxnSpPr/>
              <p:nvPr/>
            </p:nvCxnSpPr>
            <p:spPr>
              <a:xfrm>
                <a:off x="67349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Straight Connector 101">
                <a:extLst>
                  <a:ext uri="{FF2B5EF4-FFF2-40B4-BE49-F238E27FC236}">
                    <a16:creationId xmlns:a16="http://schemas.microsoft.com/office/drawing/2014/main" id="{183C4E0F-5057-4D61-9A11-3EF9DB3BDB30}"/>
                  </a:ext>
                </a:extLst>
              </p:cNvPr>
              <p:cNvCxnSpPr/>
              <p:nvPr/>
            </p:nvCxnSpPr>
            <p:spPr>
              <a:xfrm>
                <a:off x="1033769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Straight Connector 102">
                <a:extLst>
                  <a:ext uri="{FF2B5EF4-FFF2-40B4-BE49-F238E27FC236}">
                    <a16:creationId xmlns:a16="http://schemas.microsoft.com/office/drawing/2014/main" id="{750BF342-30E4-4CC7-BA18-B1436D3BB4C3}"/>
                  </a:ext>
                </a:extLst>
              </p:cNvPr>
              <p:cNvCxnSpPr/>
              <p:nvPr/>
            </p:nvCxnSpPr>
            <p:spPr>
              <a:xfrm>
                <a:off x="1393769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4" name="Straight Connector 103">
                <a:extLst>
                  <a:ext uri="{FF2B5EF4-FFF2-40B4-BE49-F238E27FC236}">
                    <a16:creationId xmlns:a16="http://schemas.microsoft.com/office/drawing/2014/main" id="{FE1BE168-5F24-4F40-A4BC-98A048C830E2}"/>
                  </a:ext>
                </a:extLst>
              </p:cNvPr>
              <p:cNvCxnSpPr/>
              <p:nvPr/>
            </p:nvCxnSpPr>
            <p:spPr>
              <a:xfrm>
                <a:off x="1753769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Straight Connector 104">
                <a:extLst>
                  <a:ext uri="{FF2B5EF4-FFF2-40B4-BE49-F238E27FC236}">
                    <a16:creationId xmlns:a16="http://schemas.microsoft.com/office/drawing/2014/main" id="{E4DAAE8C-D5F1-4826-B0DD-01ECB8DDDAD4}"/>
                  </a:ext>
                </a:extLst>
              </p:cNvPr>
              <p:cNvCxnSpPr/>
              <p:nvPr/>
            </p:nvCxnSpPr>
            <p:spPr>
              <a:xfrm>
                <a:off x="211463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" name="Straight Connector 105">
                <a:extLst>
                  <a:ext uri="{FF2B5EF4-FFF2-40B4-BE49-F238E27FC236}">
                    <a16:creationId xmlns:a16="http://schemas.microsoft.com/office/drawing/2014/main" id="{9E72BBE2-7411-4624-BF89-D0E77FC1115C}"/>
                  </a:ext>
                </a:extLst>
              </p:cNvPr>
              <p:cNvCxnSpPr/>
              <p:nvPr/>
            </p:nvCxnSpPr>
            <p:spPr>
              <a:xfrm>
                <a:off x="247110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Straight Connector 106">
                <a:extLst>
                  <a:ext uri="{FF2B5EF4-FFF2-40B4-BE49-F238E27FC236}">
                    <a16:creationId xmlns:a16="http://schemas.microsoft.com/office/drawing/2014/main" id="{02315814-2F86-4273-A41E-6783C0C6C693}"/>
                  </a:ext>
                </a:extLst>
              </p:cNvPr>
              <p:cNvCxnSpPr/>
              <p:nvPr/>
            </p:nvCxnSpPr>
            <p:spPr>
              <a:xfrm>
                <a:off x="283110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Straight Connector 107">
                <a:extLst>
                  <a:ext uri="{FF2B5EF4-FFF2-40B4-BE49-F238E27FC236}">
                    <a16:creationId xmlns:a16="http://schemas.microsoft.com/office/drawing/2014/main" id="{70D4A18E-B1B4-4A00-B4F1-AE1BBCCCA59F}"/>
                  </a:ext>
                </a:extLst>
              </p:cNvPr>
              <p:cNvCxnSpPr/>
              <p:nvPr/>
            </p:nvCxnSpPr>
            <p:spPr>
              <a:xfrm>
                <a:off x="319110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9" name="Straight Connector 108">
                <a:extLst>
                  <a:ext uri="{FF2B5EF4-FFF2-40B4-BE49-F238E27FC236}">
                    <a16:creationId xmlns:a16="http://schemas.microsoft.com/office/drawing/2014/main" id="{4CF26852-F63D-4E63-8EB0-57EAE006E06D}"/>
                  </a:ext>
                </a:extLst>
              </p:cNvPr>
              <p:cNvCxnSpPr/>
              <p:nvPr/>
            </p:nvCxnSpPr>
            <p:spPr>
              <a:xfrm>
                <a:off x="3551379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" name="Straight Connector 109">
                <a:extLst>
                  <a:ext uri="{FF2B5EF4-FFF2-40B4-BE49-F238E27FC236}">
                    <a16:creationId xmlns:a16="http://schemas.microsoft.com/office/drawing/2014/main" id="{43132B70-9754-469C-8B41-BDA377F54401}"/>
                  </a:ext>
                </a:extLst>
              </p:cNvPr>
              <p:cNvCxnSpPr/>
              <p:nvPr/>
            </p:nvCxnSpPr>
            <p:spPr>
              <a:xfrm>
                <a:off x="3911379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1" name="Straight Connector 110">
                <a:extLst>
                  <a:ext uri="{FF2B5EF4-FFF2-40B4-BE49-F238E27FC236}">
                    <a16:creationId xmlns:a16="http://schemas.microsoft.com/office/drawing/2014/main" id="{6C7EB48A-5222-4208-923D-FE2090241BF0}"/>
                  </a:ext>
                </a:extLst>
              </p:cNvPr>
              <p:cNvCxnSpPr/>
              <p:nvPr/>
            </p:nvCxnSpPr>
            <p:spPr>
              <a:xfrm>
                <a:off x="4271379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" name="Straight Connector 111">
                <a:extLst>
                  <a:ext uri="{FF2B5EF4-FFF2-40B4-BE49-F238E27FC236}">
                    <a16:creationId xmlns:a16="http://schemas.microsoft.com/office/drawing/2014/main" id="{A9153414-856E-406A-A1B6-39ECCE88C708}"/>
                  </a:ext>
                </a:extLst>
              </p:cNvPr>
              <p:cNvCxnSpPr/>
              <p:nvPr/>
            </p:nvCxnSpPr>
            <p:spPr>
              <a:xfrm>
                <a:off x="463224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3" name="Straight Connector 112">
                <a:extLst>
                  <a:ext uri="{FF2B5EF4-FFF2-40B4-BE49-F238E27FC236}">
                    <a16:creationId xmlns:a16="http://schemas.microsoft.com/office/drawing/2014/main" id="{71FE7BDF-E0A2-40B7-9062-6C978F302417}"/>
                  </a:ext>
                </a:extLst>
              </p:cNvPr>
              <p:cNvCxnSpPr/>
              <p:nvPr/>
            </p:nvCxnSpPr>
            <p:spPr>
              <a:xfrm>
                <a:off x="499224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Straight Connector 113">
                <a:extLst>
                  <a:ext uri="{FF2B5EF4-FFF2-40B4-BE49-F238E27FC236}">
                    <a16:creationId xmlns:a16="http://schemas.microsoft.com/office/drawing/2014/main" id="{2376E184-E0DB-4695-B087-7B35873DC964}"/>
                  </a:ext>
                </a:extLst>
              </p:cNvPr>
              <p:cNvCxnSpPr/>
              <p:nvPr/>
            </p:nvCxnSpPr>
            <p:spPr>
              <a:xfrm>
                <a:off x="535224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5" name="Straight Connector 114">
                <a:extLst>
                  <a:ext uri="{FF2B5EF4-FFF2-40B4-BE49-F238E27FC236}">
                    <a16:creationId xmlns:a16="http://schemas.microsoft.com/office/drawing/2014/main" id="{E8B03361-2625-4CDE-A9DB-8E355F7CDD60}"/>
                  </a:ext>
                </a:extLst>
              </p:cNvPr>
              <p:cNvCxnSpPr/>
              <p:nvPr/>
            </p:nvCxnSpPr>
            <p:spPr>
              <a:xfrm>
                <a:off x="571224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" name="Straight Connector 115">
                <a:extLst>
                  <a:ext uri="{FF2B5EF4-FFF2-40B4-BE49-F238E27FC236}">
                    <a16:creationId xmlns:a16="http://schemas.microsoft.com/office/drawing/2014/main" id="{B80A0438-699D-4863-BA20-CEE41C854943}"/>
                  </a:ext>
                </a:extLst>
              </p:cNvPr>
              <p:cNvCxnSpPr/>
              <p:nvPr/>
            </p:nvCxnSpPr>
            <p:spPr>
              <a:xfrm>
                <a:off x="6072524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" name="Straight Connector 116">
                <a:extLst>
                  <a:ext uri="{FF2B5EF4-FFF2-40B4-BE49-F238E27FC236}">
                    <a16:creationId xmlns:a16="http://schemas.microsoft.com/office/drawing/2014/main" id="{03DF7558-0A05-4D39-9E96-96E98CA08C11}"/>
                  </a:ext>
                </a:extLst>
              </p:cNvPr>
              <p:cNvCxnSpPr/>
              <p:nvPr/>
            </p:nvCxnSpPr>
            <p:spPr>
              <a:xfrm>
                <a:off x="6432524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Straight Connector 117">
                <a:extLst>
                  <a:ext uri="{FF2B5EF4-FFF2-40B4-BE49-F238E27FC236}">
                    <a16:creationId xmlns:a16="http://schemas.microsoft.com/office/drawing/2014/main" id="{0C76C4E1-E009-41E6-870E-6CF8E3AFE546}"/>
                  </a:ext>
                </a:extLst>
              </p:cNvPr>
              <p:cNvCxnSpPr/>
              <p:nvPr/>
            </p:nvCxnSpPr>
            <p:spPr>
              <a:xfrm>
                <a:off x="6792524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Straight Connector 118">
                <a:extLst>
                  <a:ext uri="{FF2B5EF4-FFF2-40B4-BE49-F238E27FC236}">
                    <a16:creationId xmlns:a16="http://schemas.microsoft.com/office/drawing/2014/main" id="{6816380F-44CC-4D92-AF8B-6C2323FC0D98}"/>
                  </a:ext>
                </a:extLst>
              </p:cNvPr>
              <p:cNvCxnSpPr/>
              <p:nvPr/>
            </p:nvCxnSpPr>
            <p:spPr>
              <a:xfrm>
                <a:off x="715339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0" name="Straight Connector 119">
                <a:extLst>
                  <a:ext uri="{FF2B5EF4-FFF2-40B4-BE49-F238E27FC236}">
                    <a16:creationId xmlns:a16="http://schemas.microsoft.com/office/drawing/2014/main" id="{4333CD4B-0DCE-4A31-A768-2DD6176E007D}"/>
                  </a:ext>
                </a:extLst>
              </p:cNvPr>
              <p:cNvCxnSpPr/>
              <p:nvPr/>
            </p:nvCxnSpPr>
            <p:spPr>
              <a:xfrm>
                <a:off x="750985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1" name="Straight Connector 120">
                <a:extLst>
                  <a:ext uri="{FF2B5EF4-FFF2-40B4-BE49-F238E27FC236}">
                    <a16:creationId xmlns:a16="http://schemas.microsoft.com/office/drawing/2014/main" id="{1C6B27BA-DECD-45DA-B720-5CC24ADA3ECF}"/>
                  </a:ext>
                </a:extLst>
              </p:cNvPr>
              <p:cNvCxnSpPr/>
              <p:nvPr/>
            </p:nvCxnSpPr>
            <p:spPr>
              <a:xfrm>
                <a:off x="786985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Straight Connector 121">
                <a:extLst>
                  <a:ext uri="{FF2B5EF4-FFF2-40B4-BE49-F238E27FC236}">
                    <a16:creationId xmlns:a16="http://schemas.microsoft.com/office/drawing/2014/main" id="{4353B68F-F1D0-44D3-B17F-40DF30F46E7D}"/>
                  </a:ext>
                </a:extLst>
              </p:cNvPr>
              <p:cNvCxnSpPr/>
              <p:nvPr/>
            </p:nvCxnSpPr>
            <p:spPr>
              <a:xfrm>
                <a:off x="822985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" name="Straight Connector 122">
                <a:extLst>
                  <a:ext uri="{FF2B5EF4-FFF2-40B4-BE49-F238E27FC236}">
                    <a16:creationId xmlns:a16="http://schemas.microsoft.com/office/drawing/2014/main" id="{AE8B29DE-3FB6-4C5F-8E8B-73C084089B0E}"/>
                  </a:ext>
                </a:extLst>
              </p:cNvPr>
              <p:cNvCxnSpPr/>
              <p:nvPr/>
            </p:nvCxnSpPr>
            <p:spPr>
              <a:xfrm>
                <a:off x="8590134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Straight Connector 123">
                <a:extLst>
                  <a:ext uri="{FF2B5EF4-FFF2-40B4-BE49-F238E27FC236}">
                    <a16:creationId xmlns:a16="http://schemas.microsoft.com/office/drawing/2014/main" id="{A38D6B22-5478-41CD-9A60-A35784F292FC}"/>
                  </a:ext>
                </a:extLst>
              </p:cNvPr>
              <p:cNvCxnSpPr/>
              <p:nvPr/>
            </p:nvCxnSpPr>
            <p:spPr>
              <a:xfrm>
                <a:off x="8950134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Straight Connector 124">
                <a:extLst>
                  <a:ext uri="{FF2B5EF4-FFF2-40B4-BE49-F238E27FC236}">
                    <a16:creationId xmlns:a16="http://schemas.microsoft.com/office/drawing/2014/main" id="{374E2968-CDF3-43C7-9B14-D4124B05BD3C}"/>
                  </a:ext>
                </a:extLst>
              </p:cNvPr>
              <p:cNvCxnSpPr/>
              <p:nvPr/>
            </p:nvCxnSpPr>
            <p:spPr>
              <a:xfrm>
                <a:off x="9310134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6" name="Straight Connector 125">
                <a:extLst>
                  <a:ext uri="{FF2B5EF4-FFF2-40B4-BE49-F238E27FC236}">
                    <a16:creationId xmlns:a16="http://schemas.microsoft.com/office/drawing/2014/main" id="{E5710038-FAF6-4B32-A519-DEFAD4870FFC}"/>
                  </a:ext>
                </a:extLst>
              </p:cNvPr>
              <p:cNvCxnSpPr/>
              <p:nvPr/>
            </p:nvCxnSpPr>
            <p:spPr>
              <a:xfrm>
                <a:off x="967100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" name="Straight Connector 126">
                <a:extLst>
                  <a:ext uri="{FF2B5EF4-FFF2-40B4-BE49-F238E27FC236}">
                    <a16:creationId xmlns:a16="http://schemas.microsoft.com/office/drawing/2014/main" id="{8C21917B-B8EA-43A4-85FD-8C793B8038DE}"/>
                  </a:ext>
                </a:extLst>
              </p:cNvPr>
              <p:cNvCxnSpPr/>
              <p:nvPr/>
            </p:nvCxnSpPr>
            <p:spPr>
              <a:xfrm>
                <a:off x="10031866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8" name="Straight Connector 127">
                <a:extLst>
                  <a:ext uri="{FF2B5EF4-FFF2-40B4-BE49-F238E27FC236}">
                    <a16:creationId xmlns:a16="http://schemas.microsoft.com/office/drawing/2014/main" id="{BF1A2BF1-48A6-4D7A-B76A-9CCB587D82E1}"/>
                  </a:ext>
                </a:extLst>
              </p:cNvPr>
              <p:cNvCxnSpPr/>
              <p:nvPr/>
            </p:nvCxnSpPr>
            <p:spPr>
              <a:xfrm>
                <a:off x="10391866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9" name="Straight Connector 128">
                <a:extLst>
                  <a:ext uri="{FF2B5EF4-FFF2-40B4-BE49-F238E27FC236}">
                    <a16:creationId xmlns:a16="http://schemas.microsoft.com/office/drawing/2014/main" id="{A9A5D1AA-080B-4C85-A733-9C721469FDCA}"/>
                  </a:ext>
                </a:extLst>
              </p:cNvPr>
              <p:cNvCxnSpPr/>
              <p:nvPr/>
            </p:nvCxnSpPr>
            <p:spPr>
              <a:xfrm>
                <a:off x="10751866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" name="Straight Connector 129">
                <a:extLst>
                  <a:ext uri="{FF2B5EF4-FFF2-40B4-BE49-F238E27FC236}">
                    <a16:creationId xmlns:a16="http://schemas.microsoft.com/office/drawing/2014/main" id="{D084F10A-1817-40A5-9F25-4E6A8C444DD6}"/>
                  </a:ext>
                </a:extLst>
              </p:cNvPr>
              <p:cNvCxnSpPr/>
              <p:nvPr/>
            </p:nvCxnSpPr>
            <p:spPr>
              <a:xfrm>
                <a:off x="1111214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" name="Straight Connector 130">
                <a:extLst>
                  <a:ext uri="{FF2B5EF4-FFF2-40B4-BE49-F238E27FC236}">
                    <a16:creationId xmlns:a16="http://schemas.microsoft.com/office/drawing/2014/main" id="{5860D02F-F5F3-40C9-8A3F-2A5C850DD0C9}"/>
                  </a:ext>
                </a:extLst>
              </p:cNvPr>
              <p:cNvCxnSpPr/>
              <p:nvPr/>
            </p:nvCxnSpPr>
            <p:spPr>
              <a:xfrm>
                <a:off x="1147214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Straight Connector 131">
                <a:extLst>
                  <a:ext uri="{FF2B5EF4-FFF2-40B4-BE49-F238E27FC236}">
                    <a16:creationId xmlns:a16="http://schemas.microsoft.com/office/drawing/2014/main" id="{269F56CA-11DD-47C4-80CB-316B750396F6}"/>
                  </a:ext>
                </a:extLst>
              </p:cNvPr>
              <p:cNvCxnSpPr/>
              <p:nvPr/>
            </p:nvCxnSpPr>
            <p:spPr>
              <a:xfrm>
                <a:off x="1183214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Straight Connector 132">
                <a:extLst>
                  <a:ext uri="{FF2B5EF4-FFF2-40B4-BE49-F238E27FC236}">
                    <a16:creationId xmlns:a16="http://schemas.microsoft.com/office/drawing/2014/main" id="{0EB991A5-9E1C-4F08-A144-EA44E1F92A93}"/>
                  </a:ext>
                </a:extLst>
              </p:cNvPr>
              <p:cNvCxnSpPr/>
              <p:nvPr/>
            </p:nvCxnSpPr>
            <p:spPr>
              <a:xfrm>
                <a:off x="12193011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Straight Connector 133">
                <a:extLst>
                  <a:ext uri="{FF2B5EF4-FFF2-40B4-BE49-F238E27FC236}">
                    <a16:creationId xmlns:a16="http://schemas.microsoft.com/office/drawing/2014/main" id="{77485C39-C93D-497F-B1EA-68C84A495D6B}"/>
                  </a:ext>
                </a:extLst>
              </p:cNvPr>
              <p:cNvCxnSpPr/>
              <p:nvPr/>
            </p:nvCxnSpPr>
            <p:spPr>
              <a:xfrm>
                <a:off x="12553011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80" name="Group 79">
            <a:extLst>
              <a:ext uri="{FF2B5EF4-FFF2-40B4-BE49-F238E27FC236}">
                <a16:creationId xmlns:a16="http://schemas.microsoft.com/office/drawing/2014/main" id="{7F10D8F0-39A9-44C2-A00C-5DCC258EE206}"/>
              </a:ext>
            </a:extLst>
          </p:cNvPr>
          <p:cNvGrpSpPr/>
          <p:nvPr userDrawn="1"/>
        </p:nvGrpSpPr>
        <p:grpSpPr>
          <a:xfrm>
            <a:off x="11090021" y="153709"/>
            <a:ext cx="1526400" cy="1371600"/>
            <a:chOff x="7503602" y="1457156"/>
            <a:chExt cx="1526400" cy="1371600"/>
          </a:xfrm>
        </p:grpSpPr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11AAA03C-BF67-4FD4-8088-58E37F5327CB}"/>
                </a:ext>
              </a:extLst>
            </p:cNvPr>
            <p:cNvSpPr/>
            <p:nvPr/>
          </p:nvSpPr>
          <p:spPr>
            <a:xfrm>
              <a:off x="7503602" y="1457156"/>
              <a:ext cx="1526400" cy="1371600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82" name="Group 81">
              <a:extLst>
                <a:ext uri="{FF2B5EF4-FFF2-40B4-BE49-F238E27FC236}">
                  <a16:creationId xmlns:a16="http://schemas.microsoft.com/office/drawing/2014/main" id="{B28A989D-E617-4F6C-95BD-A1AAA35F527A}"/>
                </a:ext>
              </a:extLst>
            </p:cNvPr>
            <p:cNvGrpSpPr/>
            <p:nvPr/>
          </p:nvGrpSpPr>
          <p:grpSpPr>
            <a:xfrm>
              <a:off x="7966973" y="1664245"/>
              <a:ext cx="599657" cy="957422"/>
              <a:chOff x="3739487" y="4800600"/>
              <a:chExt cx="1980000" cy="3166277"/>
            </a:xfrm>
          </p:grpSpPr>
          <p:sp>
            <p:nvSpPr>
              <p:cNvPr id="160" name="Rectangle 159">
                <a:extLst>
                  <a:ext uri="{FF2B5EF4-FFF2-40B4-BE49-F238E27FC236}">
                    <a16:creationId xmlns:a16="http://schemas.microsoft.com/office/drawing/2014/main" id="{74F12920-810F-4FC6-ADA3-14214E5B27F2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61" name="Rectangle 160">
                <a:extLst>
                  <a:ext uri="{FF2B5EF4-FFF2-40B4-BE49-F238E27FC236}">
                    <a16:creationId xmlns:a16="http://schemas.microsoft.com/office/drawing/2014/main" id="{A1DC9919-5B55-476C-B530-D9CE316B8D8A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62" name="Rectangle 161">
                <a:extLst>
                  <a:ext uri="{FF2B5EF4-FFF2-40B4-BE49-F238E27FC236}">
                    <a16:creationId xmlns:a16="http://schemas.microsoft.com/office/drawing/2014/main" id="{BEC9C79B-6DDE-4719-83AA-820E89D9057E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sp>
        <p:nvSpPr>
          <p:cNvPr id="163" name="TextBox 162">
            <a:extLst>
              <a:ext uri="{FF2B5EF4-FFF2-40B4-BE49-F238E27FC236}">
                <a16:creationId xmlns:a16="http://schemas.microsoft.com/office/drawing/2014/main" id="{7759363A-6478-4E2B-B13E-BB2B2298C965}"/>
              </a:ext>
            </a:extLst>
          </p:cNvPr>
          <p:cNvSpPr txBox="1"/>
          <p:nvPr userDrawn="1"/>
        </p:nvSpPr>
        <p:spPr>
          <a:xfrm>
            <a:off x="9452527" y="149856"/>
            <a:ext cx="14739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A3 printed scale</a:t>
            </a:r>
          </a:p>
          <a:p>
            <a:r>
              <a:rPr lang="en-GB" sz="1400" dirty="0"/>
              <a:t>1 cm = 0.33m </a:t>
            </a:r>
          </a:p>
        </p:txBody>
      </p:sp>
      <p:sp>
        <p:nvSpPr>
          <p:cNvPr id="164" name="TextBox 163">
            <a:extLst>
              <a:ext uri="{FF2B5EF4-FFF2-40B4-BE49-F238E27FC236}">
                <a16:creationId xmlns:a16="http://schemas.microsoft.com/office/drawing/2014/main" id="{4012FE91-791C-4911-A9B3-C041864F77DD}"/>
              </a:ext>
            </a:extLst>
          </p:cNvPr>
          <p:cNvSpPr txBox="1"/>
          <p:nvPr userDrawn="1"/>
        </p:nvSpPr>
        <p:spPr>
          <a:xfrm>
            <a:off x="487604" y="25955"/>
            <a:ext cx="72406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/>
              <a:t>RSM 303</a:t>
            </a:r>
            <a:endParaRPr lang="en-GB" sz="4000" u="none" dirty="0"/>
          </a:p>
        </p:txBody>
      </p:sp>
      <p:pic>
        <p:nvPicPr>
          <p:cNvPr id="165" name="Picture 164">
            <a:extLst>
              <a:ext uri="{FF2B5EF4-FFF2-40B4-BE49-F238E27FC236}">
                <a16:creationId xmlns:a16="http://schemas.microsoft.com/office/drawing/2014/main" id="{DC1F5BD5-A5C8-4ADB-B078-235EBCD4039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1012267"/>
            <a:ext cx="12134567" cy="8479751"/>
          </a:xfrm>
          <a:prstGeom prst="rect">
            <a:avLst/>
          </a:prstGeom>
        </p:spPr>
      </p:pic>
      <p:sp>
        <p:nvSpPr>
          <p:cNvPr id="166" name="TextBox 165">
            <a:extLst>
              <a:ext uri="{FF2B5EF4-FFF2-40B4-BE49-F238E27FC236}">
                <a16:creationId xmlns:a16="http://schemas.microsoft.com/office/drawing/2014/main" id="{59B1FDA2-027F-4276-ACEA-5335154D42F0}"/>
              </a:ext>
            </a:extLst>
          </p:cNvPr>
          <p:cNvSpPr txBox="1"/>
          <p:nvPr userDrawn="1"/>
        </p:nvSpPr>
        <p:spPr>
          <a:xfrm>
            <a:off x="5370584" y="299763"/>
            <a:ext cx="298885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u="sng" dirty="0"/>
              <a:t>Scale check</a:t>
            </a:r>
            <a:r>
              <a:rPr lang="en-GB" sz="1600" dirty="0"/>
              <a:t>: 9.005m = 27.3cm</a:t>
            </a:r>
          </a:p>
        </p:txBody>
      </p:sp>
    </p:spTree>
    <p:extLst>
      <p:ext uri="{BB962C8B-B14F-4D97-AF65-F5344CB8AC3E}">
        <p14:creationId xmlns:p14="http://schemas.microsoft.com/office/powerpoint/2010/main" val="2126091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AD77BFD-E183-4E36-9D71-E541249993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0110" y="358776"/>
            <a:ext cx="11041380" cy="5429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2494C3-E5E4-40B1-B388-59E2D6374A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2C7867-CA84-4D41-99F3-3664DA93B7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80110" y="8898891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D2C8E3-7EA7-4624-AD98-70A636E40EC4}" type="datetimeFigureOut">
              <a:rPr lang="en-GB" smtClean="0"/>
              <a:t>27/11/2019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08CF46-E967-4D07-8F2D-9CD0FB6149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40530" y="8898891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1CF6C9-6007-4580-9F29-21703EAFB9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41130" y="8898891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07F239-F641-4728-B9EB-3EFDE894F4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6173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0B76469-E190-433B-A8FC-926B5C1ACEE2}"/>
              </a:ext>
            </a:extLst>
          </p:cNvPr>
          <p:cNvSpPr/>
          <p:nvPr/>
        </p:nvSpPr>
        <p:spPr>
          <a:xfrm rot="5400000">
            <a:off x="9129981" y="4450860"/>
            <a:ext cx="3970228" cy="48033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tx1"/>
                </a:solidFill>
              </a:rPr>
              <a:t>Store area for bags and coats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54BE1F7-D8C2-41DB-98F0-C278681F79FD}"/>
              </a:ext>
            </a:extLst>
          </p:cNvPr>
          <p:cNvSpPr/>
          <p:nvPr/>
        </p:nvSpPr>
        <p:spPr>
          <a:xfrm rot="5400000">
            <a:off x="10442158" y="1793827"/>
            <a:ext cx="1076445" cy="76442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dirty="0"/>
              <a:t>Invigilator’s desk</a:t>
            </a:r>
          </a:p>
          <a:p>
            <a:pPr algn="ctr"/>
            <a:endParaRPr lang="en-GB" sz="1400" i="1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54BE1F7-D8C2-41DB-98F0-C278681F79FD}"/>
              </a:ext>
            </a:extLst>
          </p:cNvPr>
          <p:cNvSpPr/>
          <p:nvPr/>
        </p:nvSpPr>
        <p:spPr>
          <a:xfrm rot="5400000">
            <a:off x="10372338" y="6978004"/>
            <a:ext cx="1284788" cy="68105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dirty="0"/>
              <a:t>AV desk</a:t>
            </a:r>
          </a:p>
          <a:p>
            <a:pPr algn="ctr"/>
            <a:endParaRPr lang="en-GB" sz="1400" i="1" dirty="0"/>
          </a:p>
        </p:txBody>
      </p:sp>
      <p:sp>
        <p:nvSpPr>
          <p:cNvPr id="138" name="Rectangle 137">
            <a:extLst>
              <a:ext uri="{FF2B5EF4-FFF2-40B4-BE49-F238E27FC236}">
                <a16:creationId xmlns:a16="http://schemas.microsoft.com/office/drawing/2014/main" id="{60B76469-E190-433B-A8FC-926B5C1ACEE2}"/>
              </a:ext>
            </a:extLst>
          </p:cNvPr>
          <p:cNvSpPr/>
          <p:nvPr/>
        </p:nvSpPr>
        <p:spPr>
          <a:xfrm>
            <a:off x="2451544" y="1541890"/>
            <a:ext cx="1192970" cy="38306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Door will be locked</a:t>
            </a:r>
          </a:p>
        </p:txBody>
      </p:sp>
      <p:grpSp>
        <p:nvGrpSpPr>
          <p:cNvPr id="217" name="Group 216">
            <a:extLst>
              <a:ext uri="{FF2B5EF4-FFF2-40B4-BE49-F238E27FC236}">
                <a16:creationId xmlns:a16="http://schemas.microsoft.com/office/drawing/2014/main" id="{0AB117D2-1D26-4816-B754-ADE66476F873}"/>
              </a:ext>
            </a:extLst>
          </p:cNvPr>
          <p:cNvGrpSpPr/>
          <p:nvPr/>
        </p:nvGrpSpPr>
        <p:grpSpPr>
          <a:xfrm rot="5400000">
            <a:off x="1688344" y="2062557"/>
            <a:ext cx="1526400" cy="1371600"/>
            <a:chOff x="7503602" y="1457156"/>
            <a:chExt cx="1526400" cy="1371600"/>
          </a:xfrm>
        </p:grpSpPr>
        <p:sp>
          <p:nvSpPr>
            <p:cNvPr id="218" name="Rectangle 217">
              <a:extLst>
                <a:ext uri="{FF2B5EF4-FFF2-40B4-BE49-F238E27FC236}">
                  <a16:creationId xmlns:a16="http://schemas.microsoft.com/office/drawing/2014/main" id="{907E470B-0A59-4F29-B1B9-B61D1B18E5BC}"/>
                </a:ext>
              </a:extLst>
            </p:cNvPr>
            <p:cNvSpPr/>
            <p:nvPr/>
          </p:nvSpPr>
          <p:spPr>
            <a:xfrm>
              <a:off x="7503602" y="1457156"/>
              <a:ext cx="1526400" cy="1371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219" name="Group 218">
              <a:extLst>
                <a:ext uri="{FF2B5EF4-FFF2-40B4-BE49-F238E27FC236}">
                  <a16:creationId xmlns:a16="http://schemas.microsoft.com/office/drawing/2014/main" id="{8C8AF88F-4F7C-4767-8B65-C4574010DF9F}"/>
                </a:ext>
              </a:extLst>
            </p:cNvPr>
            <p:cNvGrpSpPr/>
            <p:nvPr/>
          </p:nvGrpSpPr>
          <p:grpSpPr>
            <a:xfrm>
              <a:off x="7966973" y="1664245"/>
              <a:ext cx="599657" cy="957422"/>
              <a:chOff x="3739487" y="4800600"/>
              <a:chExt cx="1980000" cy="3166277"/>
            </a:xfrm>
          </p:grpSpPr>
          <p:sp>
            <p:nvSpPr>
              <p:cNvPr id="220" name="Rectangle 219">
                <a:extLst>
                  <a:ext uri="{FF2B5EF4-FFF2-40B4-BE49-F238E27FC236}">
                    <a16:creationId xmlns:a16="http://schemas.microsoft.com/office/drawing/2014/main" id="{19DAEB89-2C5C-4538-B9A6-D05FED128E5B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21" name="Rectangle 220">
                <a:extLst>
                  <a:ext uri="{FF2B5EF4-FFF2-40B4-BE49-F238E27FC236}">
                    <a16:creationId xmlns:a16="http://schemas.microsoft.com/office/drawing/2014/main" id="{38778C6C-B18A-458A-A951-C62D0CE823FD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22" name="Rectangle 221">
                <a:extLst>
                  <a:ext uri="{FF2B5EF4-FFF2-40B4-BE49-F238E27FC236}">
                    <a16:creationId xmlns:a16="http://schemas.microsoft.com/office/drawing/2014/main" id="{FBF70F46-B26B-4A3E-9AE8-DAF49AC3CFB4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32" name="Group 131">
            <a:extLst>
              <a:ext uri="{FF2B5EF4-FFF2-40B4-BE49-F238E27FC236}">
                <a16:creationId xmlns:a16="http://schemas.microsoft.com/office/drawing/2014/main" id="{0AB117D2-1D26-4816-B754-ADE66476F873}"/>
              </a:ext>
            </a:extLst>
          </p:cNvPr>
          <p:cNvGrpSpPr/>
          <p:nvPr/>
        </p:nvGrpSpPr>
        <p:grpSpPr>
          <a:xfrm rot="5400000">
            <a:off x="3059944" y="2064154"/>
            <a:ext cx="1526400" cy="1371600"/>
            <a:chOff x="7503602" y="1457156"/>
            <a:chExt cx="1526400" cy="1371600"/>
          </a:xfrm>
        </p:grpSpPr>
        <p:sp>
          <p:nvSpPr>
            <p:cNvPr id="133" name="Rectangle 132">
              <a:extLst>
                <a:ext uri="{FF2B5EF4-FFF2-40B4-BE49-F238E27FC236}">
                  <a16:creationId xmlns:a16="http://schemas.microsoft.com/office/drawing/2014/main" id="{907E470B-0A59-4F29-B1B9-B61D1B18E5BC}"/>
                </a:ext>
              </a:extLst>
            </p:cNvPr>
            <p:cNvSpPr/>
            <p:nvPr/>
          </p:nvSpPr>
          <p:spPr>
            <a:xfrm>
              <a:off x="7503602" y="1457156"/>
              <a:ext cx="1526400" cy="1371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34" name="Group 133">
              <a:extLst>
                <a:ext uri="{FF2B5EF4-FFF2-40B4-BE49-F238E27FC236}">
                  <a16:creationId xmlns:a16="http://schemas.microsoft.com/office/drawing/2014/main" id="{8C8AF88F-4F7C-4767-8B65-C4574010DF9F}"/>
                </a:ext>
              </a:extLst>
            </p:cNvPr>
            <p:cNvGrpSpPr/>
            <p:nvPr/>
          </p:nvGrpSpPr>
          <p:grpSpPr>
            <a:xfrm>
              <a:off x="7966973" y="1664245"/>
              <a:ext cx="599657" cy="957422"/>
              <a:chOff x="3739487" y="4800600"/>
              <a:chExt cx="1980000" cy="3166277"/>
            </a:xfrm>
          </p:grpSpPr>
          <p:sp>
            <p:nvSpPr>
              <p:cNvPr id="135" name="Rectangle 134">
                <a:extLst>
                  <a:ext uri="{FF2B5EF4-FFF2-40B4-BE49-F238E27FC236}">
                    <a16:creationId xmlns:a16="http://schemas.microsoft.com/office/drawing/2014/main" id="{19DAEB89-2C5C-4538-B9A6-D05FED128E5B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6" name="Rectangle 135">
                <a:extLst>
                  <a:ext uri="{FF2B5EF4-FFF2-40B4-BE49-F238E27FC236}">
                    <a16:creationId xmlns:a16="http://schemas.microsoft.com/office/drawing/2014/main" id="{38778C6C-B18A-458A-A951-C62D0CE823FD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7" name="Rectangle 136">
                <a:extLst>
                  <a:ext uri="{FF2B5EF4-FFF2-40B4-BE49-F238E27FC236}">
                    <a16:creationId xmlns:a16="http://schemas.microsoft.com/office/drawing/2014/main" id="{FBF70F46-B26B-4A3E-9AE8-DAF49AC3CFB4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211" name="Group 210">
            <a:extLst>
              <a:ext uri="{FF2B5EF4-FFF2-40B4-BE49-F238E27FC236}">
                <a16:creationId xmlns:a16="http://schemas.microsoft.com/office/drawing/2014/main" id="{0AB117D2-1D26-4816-B754-ADE66476F873}"/>
              </a:ext>
            </a:extLst>
          </p:cNvPr>
          <p:cNvGrpSpPr/>
          <p:nvPr/>
        </p:nvGrpSpPr>
        <p:grpSpPr>
          <a:xfrm rot="5400000">
            <a:off x="4430317" y="2063529"/>
            <a:ext cx="1526400" cy="1371600"/>
            <a:chOff x="7503602" y="1457156"/>
            <a:chExt cx="1526400" cy="1371600"/>
          </a:xfrm>
        </p:grpSpPr>
        <p:sp>
          <p:nvSpPr>
            <p:cNvPr id="212" name="Rectangle 211">
              <a:extLst>
                <a:ext uri="{FF2B5EF4-FFF2-40B4-BE49-F238E27FC236}">
                  <a16:creationId xmlns:a16="http://schemas.microsoft.com/office/drawing/2014/main" id="{907E470B-0A59-4F29-B1B9-B61D1B18E5BC}"/>
                </a:ext>
              </a:extLst>
            </p:cNvPr>
            <p:cNvSpPr/>
            <p:nvPr/>
          </p:nvSpPr>
          <p:spPr>
            <a:xfrm>
              <a:off x="7503602" y="1457156"/>
              <a:ext cx="1526400" cy="1371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213" name="Group 212">
              <a:extLst>
                <a:ext uri="{FF2B5EF4-FFF2-40B4-BE49-F238E27FC236}">
                  <a16:creationId xmlns:a16="http://schemas.microsoft.com/office/drawing/2014/main" id="{8C8AF88F-4F7C-4767-8B65-C4574010DF9F}"/>
                </a:ext>
              </a:extLst>
            </p:cNvPr>
            <p:cNvGrpSpPr/>
            <p:nvPr/>
          </p:nvGrpSpPr>
          <p:grpSpPr>
            <a:xfrm>
              <a:off x="7966973" y="1664245"/>
              <a:ext cx="599657" cy="957422"/>
              <a:chOff x="3739487" y="4800600"/>
              <a:chExt cx="1980000" cy="3166277"/>
            </a:xfrm>
          </p:grpSpPr>
          <p:sp>
            <p:nvSpPr>
              <p:cNvPr id="214" name="Rectangle 213">
                <a:extLst>
                  <a:ext uri="{FF2B5EF4-FFF2-40B4-BE49-F238E27FC236}">
                    <a16:creationId xmlns:a16="http://schemas.microsoft.com/office/drawing/2014/main" id="{19DAEB89-2C5C-4538-B9A6-D05FED128E5B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15" name="Rectangle 214">
                <a:extLst>
                  <a:ext uri="{FF2B5EF4-FFF2-40B4-BE49-F238E27FC236}">
                    <a16:creationId xmlns:a16="http://schemas.microsoft.com/office/drawing/2014/main" id="{38778C6C-B18A-458A-A951-C62D0CE823FD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16" name="Rectangle 215">
                <a:extLst>
                  <a:ext uri="{FF2B5EF4-FFF2-40B4-BE49-F238E27FC236}">
                    <a16:creationId xmlns:a16="http://schemas.microsoft.com/office/drawing/2014/main" id="{FBF70F46-B26B-4A3E-9AE8-DAF49AC3CFB4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271" name="Group 270">
            <a:extLst>
              <a:ext uri="{FF2B5EF4-FFF2-40B4-BE49-F238E27FC236}">
                <a16:creationId xmlns:a16="http://schemas.microsoft.com/office/drawing/2014/main" id="{0AB117D2-1D26-4816-B754-ADE66476F873}"/>
              </a:ext>
            </a:extLst>
          </p:cNvPr>
          <p:cNvGrpSpPr/>
          <p:nvPr/>
        </p:nvGrpSpPr>
        <p:grpSpPr>
          <a:xfrm rot="5400000">
            <a:off x="5801917" y="2060363"/>
            <a:ext cx="1526400" cy="1371600"/>
            <a:chOff x="7503602" y="1457156"/>
            <a:chExt cx="1526400" cy="1371600"/>
          </a:xfrm>
        </p:grpSpPr>
        <p:sp>
          <p:nvSpPr>
            <p:cNvPr id="272" name="Rectangle 271">
              <a:extLst>
                <a:ext uri="{FF2B5EF4-FFF2-40B4-BE49-F238E27FC236}">
                  <a16:creationId xmlns:a16="http://schemas.microsoft.com/office/drawing/2014/main" id="{907E470B-0A59-4F29-B1B9-B61D1B18E5BC}"/>
                </a:ext>
              </a:extLst>
            </p:cNvPr>
            <p:cNvSpPr/>
            <p:nvPr/>
          </p:nvSpPr>
          <p:spPr>
            <a:xfrm>
              <a:off x="7503602" y="1457156"/>
              <a:ext cx="1526400" cy="1371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273" name="Group 272">
              <a:extLst>
                <a:ext uri="{FF2B5EF4-FFF2-40B4-BE49-F238E27FC236}">
                  <a16:creationId xmlns:a16="http://schemas.microsoft.com/office/drawing/2014/main" id="{8C8AF88F-4F7C-4767-8B65-C4574010DF9F}"/>
                </a:ext>
              </a:extLst>
            </p:cNvPr>
            <p:cNvGrpSpPr/>
            <p:nvPr/>
          </p:nvGrpSpPr>
          <p:grpSpPr>
            <a:xfrm>
              <a:off x="7966973" y="1664245"/>
              <a:ext cx="599657" cy="957422"/>
              <a:chOff x="3739487" y="4800600"/>
              <a:chExt cx="1980000" cy="3166277"/>
            </a:xfrm>
          </p:grpSpPr>
          <p:sp>
            <p:nvSpPr>
              <p:cNvPr id="274" name="Rectangle 273">
                <a:extLst>
                  <a:ext uri="{FF2B5EF4-FFF2-40B4-BE49-F238E27FC236}">
                    <a16:creationId xmlns:a16="http://schemas.microsoft.com/office/drawing/2014/main" id="{19DAEB89-2C5C-4538-B9A6-D05FED128E5B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75" name="Rectangle 274">
                <a:extLst>
                  <a:ext uri="{FF2B5EF4-FFF2-40B4-BE49-F238E27FC236}">
                    <a16:creationId xmlns:a16="http://schemas.microsoft.com/office/drawing/2014/main" id="{38778C6C-B18A-458A-A951-C62D0CE823FD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76" name="Rectangle 275">
                <a:extLst>
                  <a:ext uri="{FF2B5EF4-FFF2-40B4-BE49-F238E27FC236}">
                    <a16:creationId xmlns:a16="http://schemas.microsoft.com/office/drawing/2014/main" id="{FBF70F46-B26B-4A3E-9AE8-DAF49AC3CFB4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277" name="Group 276">
            <a:extLst>
              <a:ext uri="{FF2B5EF4-FFF2-40B4-BE49-F238E27FC236}">
                <a16:creationId xmlns:a16="http://schemas.microsoft.com/office/drawing/2014/main" id="{0AB117D2-1D26-4816-B754-ADE66476F873}"/>
              </a:ext>
            </a:extLst>
          </p:cNvPr>
          <p:cNvGrpSpPr/>
          <p:nvPr/>
        </p:nvGrpSpPr>
        <p:grpSpPr>
          <a:xfrm rot="5400000">
            <a:off x="7171956" y="2063529"/>
            <a:ext cx="1526400" cy="1371600"/>
            <a:chOff x="7503602" y="1457156"/>
            <a:chExt cx="1526400" cy="1371600"/>
          </a:xfrm>
        </p:grpSpPr>
        <p:sp>
          <p:nvSpPr>
            <p:cNvPr id="278" name="Rectangle 277">
              <a:extLst>
                <a:ext uri="{FF2B5EF4-FFF2-40B4-BE49-F238E27FC236}">
                  <a16:creationId xmlns:a16="http://schemas.microsoft.com/office/drawing/2014/main" id="{907E470B-0A59-4F29-B1B9-B61D1B18E5BC}"/>
                </a:ext>
              </a:extLst>
            </p:cNvPr>
            <p:cNvSpPr/>
            <p:nvPr/>
          </p:nvSpPr>
          <p:spPr>
            <a:xfrm>
              <a:off x="7503602" y="1457156"/>
              <a:ext cx="1526400" cy="1371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279" name="Group 278">
              <a:extLst>
                <a:ext uri="{FF2B5EF4-FFF2-40B4-BE49-F238E27FC236}">
                  <a16:creationId xmlns:a16="http://schemas.microsoft.com/office/drawing/2014/main" id="{8C8AF88F-4F7C-4767-8B65-C4574010DF9F}"/>
                </a:ext>
              </a:extLst>
            </p:cNvPr>
            <p:cNvGrpSpPr/>
            <p:nvPr/>
          </p:nvGrpSpPr>
          <p:grpSpPr>
            <a:xfrm>
              <a:off x="7966973" y="1664245"/>
              <a:ext cx="599657" cy="957422"/>
              <a:chOff x="3739487" y="4800600"/>
              <a:chExt cx="1980000" cy="3166277"/>
            </a:xfrm>
          </p:grpSpPr>
          <p:sp>
            <p:nvSpPr>
              <p:cNvPr id="280" name="Rectangle 279">
                <a:extLst>
                  <a:ext uri="{FF2B5EF4-FFF2-40B4-BE49-F238E27FC236}">
                    <a16:creationId xmlns:a16="http://schemas.microsoft.com/office/drawing/2014/main" id="{19DAEB89-2C5C-4538-B9A6-D05FED128E5B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81" name="Rectangle 280">
                <a:extLst>
                  <a:ext uri="{FF2B5EF4-FFF2-40B4-BE49-F238E27FC236}">
                    <a16:creationId xmlns:a16="http://schemas.microsoft.com/office/drawing/2014/main" id="{38778C6C-B18A-458A-A951-C62D0CE823FD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82" name="Rectangle 281">
                <a:extLst>
                  <a:ext uri="{FF2B5EF4-FFF2-40B4-BE49-F238E27FC236}">
                    <a16:creationId xmlns:a16="http://schemas.microsoft.com/office/drawing/2014/main" id="{FBF70F46-B26B-4A3E-9AE8-DAF49AC3CFB4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289" name="Group 288">
            <a:extLst>
              <a:ext uri="{FF2B5EF4-FFF2-40B4-BE49-F238E27FC236}">
                <a16:creationId xmlns:a16="http://schemas.microsoft.com/office/drawing/2014/main" id="{0AB117D2-1D26-4816-B754-ADE66476F873}"/>
              </a:ext>
            </a:extLst>
          </p:cNvPr>
          <p:cNvGrpSpPr/>
          <p:nvPr/>
        </p:nvGrpSpPr>
        <p:grpSpPr>
          <a:xfrm rot="5400000">
            <a:off x="1708043" y="3590554"/>
            <a:ext cx="1526400" cy="1371600"/>
            <a:chOff x="7503602" y="1457156"/>
            <a:chExt cx="1526400" cy="1371600"/>
          </a:xfrm>
        </p:grpSpPr>
        <p:sp>
          <p:nvSpPr>
            <p:cNvPr id="290" name="Rectangle 289">
              <a:extLst>
                <a:ext uri="{FF2B5EF4-FFF2-40B4-BE49-F238E27FC236}">
                  <a16:creationId xmlns:a16="http://schemas.microsoft.com/office/drawing/2014/main" id="{907E470B-0A59-4F29-B1B9-B61D1B18E5BC}"/>
                </a:ext>
              </a:extLst>
            </p:cNvPr>
            <p:cNvSpPr/>
            <p:nvPr/>
          </p:nvSpPr>
          <p:spPr>
            <a:xfrm>
              <a:off x="7503602" y="1457156"/>
              <a:ext cx="1526400" cy="1371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291" name="Group 290">
              <a:extLst>
                <a:ext uri="{FF2B5EF4-FFF2-40B4-BE49-F238E27FC236}">
                  <a16:creationId xmlns:a16="http://schemas.microsoft.com/office/drawing/2014/main" id="{8C8AF88F-4F7C-4767-8B65-C4574010DF9F}"/>
                </a:ext>
              </a:extLst>
            </p:cNvPr>
            <p:cNvGrpSpPr/>
            <p:nvPr/>
          </p:nvGrpSpPr>
          <p:grpSpPr>
            <a:xfrm>
              <a:off x="7966973" y="1664245"/>
              <a:ext cx="599657" cy="957422"/>
              <a:chOff x="3739487" y="4800600"/>
              <a:chExt cx="1980000" cy="3166277"/>
            </a:xfrm>
          </p:grpSpPr>
          <p:sp>
            <p:nvSpPr>
              <p:cNvPr id="292" name="Rectangle 291">
                <a:extLst>
                  <a:ext uri="{FF2B5EF4-FFF2-40B4-BE49-F238E27FC236}">
                    <a16:creationId xmlns:a16="http://schemas.microsoft.com/office/drawing/2014/main" id="{19DAEB89-2C5C-4538-B9A6-D05FED128E5B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93" name="Rectangle 292">
                <a:extLst>
                  <a:ext uri="{FF2B5EF4-FFF2-40B4-BE49-F238E27FC236}">
                    <a16:creationId xmlns:a16="http://schemas.microsoft.com/office/drawing/2014/main" id="{38778C6C-B18A-458A-A951-C62D0CE823FD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94" name="Rectangle 293">
                <a:extLst>
                  <a:ext uri="{FF2B5EF4-FFF2-40B4-BE49-F238E27FC236}">
                    <a16:creationId xmlns:a16="http://schemas.microsoft.com/office/drawing/2014/main" id="{FBF70F46-B26B-4A3E-9AE8-DAF49AC3CFB4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295" name="Group 294">
            <a:extLst>
              <a:ext uri="{FF2B5EF4-FFF2-40B4-BE49-F238E27FC236}">
                <a16:creationId xmlns:a16="http://schemas.microsoft.com/office/drawing/2014/main" id="{0AB117D2-1D26-4816-B754-ADE66476F873}"/>
              </a:ext>
            </a:extLst>
          </p:cNvPr>
          <p:cNvGrpSpPr/>
          <p:nvPr/>
        </p:nvGrpSpPr>
        <p:grpSpPr>
          <a:xfrm rot="5400000">
            <a:off x="3059133" y="3588810"/>
            <a:ext cx="1526400" cy="1371600"/>
            <a:chOff x="7503602" y="1457156"/>
            <a:chExt cx="1526400" cy="1371600"/>
          </a:xfrm>
        </p:grpSpPr>
        <p:sp>
          <p:nvSpPr>
            <p:cNvPr id="296" name="Rectangle 295">
              <a:extLst>
                <a:ext uri="{FF2B5EF4-FFF2-40B4-BE49-F238E27FC236}">
                  <a16:creationId xmlns:a16="http://schemas.microsoft.com/office/drawing/2014/main" id="{907E470B-0A59-4F29-B1B9-B61D1B18E5BC}"/>
                </a:ext>
              </a:extLst>
            </p:cNvPr>
            <p:cNvSpPr/>
            <p:nvPr/>
          </p:nvSpPr>
          <p:spPr>
            <a:xfrm>
              <a:off x="7503602" y="1457156"/>
              <a:ext cx="1526400" cy="1371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297" name="Group 296">
              <a:extLst>
                <a:ext uri="{FF2B5EF4-FFF2-40B4-BE49-F238E27FC236}">
                  <a16:creationId xmlns:a16="http://schemas.microsoft.com/office/drawing/2014/main" id="{8C8AF88F-4F7C-4767-8B65-C4574010DF9F}"/>
                </a:ext>
              </a:extLst>
            </p:cNvPr>
            <p:cNvGrpSpPr/>
            <p:nvPr/>
          </p:nvGrpSpPr>
          <p:grpSpPr>
            <a:xfrm>
              <a:off x="7966973" y="1664245"/>
              <a:ext cx="599657" cy="957422"/>
              <a:chOff x="3739487" y="4800600"/>
              <a:chExt cx="1980000" cy="3166277"/>
            </a:xfrm>
          </p:grpSpPr>
          <p:sp>
            <p:nvSpPr>
              <p:cNvPr id="298" name="Rectangle 297">
                <a:extLst>
                  <a:ext uri="{FF2B5EF4-FFF2-40B4-BE49-F238E27FC236}">
                    <a16:creationId xmlns:a16="http://schemas.microsoft.com/office/drawing/2014/main" id="{19DAEB89-2C5C-4538-B9A6-D05FED128E5B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99" name="Rectangle 298">
                <a:extLst>
                  <a:ext uri="{FF2B5EF4-FFF2-40B4-BE49-F238E27FC236}">
                    <a16:creationId xmlns:a16="http://schemas.microsoft.com/office/drawing/2014/main" id="{38778C6C-B18A-458A-A951-C62D0CE823FD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00" name="Rectangle 299">
                <a:extLst>
                  <a:ext uri="{FF2B5EF4-FFF2-40B4-BE49-F238E27FC236}">
                    <a16:creationId xmlns:a16="http://schemas.microsoft.com/office/drawing/2014/main" id="{FBF70F46-B26B-4A3E-9AE8-DAF49AC3CFB4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301" name="Group 300">
            <a:extLst>
              <a:ext uri="{FF2B5EF4-FFF2-40B4-BE49-F238E27FC236}">
                <a16:creationId xmlns:a16="http://schemas.microsoft.com/office/drawing/2014/main" id="{0AB117D2-1D26-4816-B754-ADE66476F873}"/>
              </a:ext>
            </a:extLst>
          </p:cNvPr>
          <p:cNvGrpSpPr/>
          <p:nvPr/>
        </p:nvGrpSpPr>
        <p:grpSpPr>
          <a:xfrm rot="5400000">
            <a:off x="4429506" y="3588185"/>
            <a:ext cx="1526400" cy="1371600"/>
            <a:chOff x="7503602" y="1457156"/>
            <a:chExt cx="1526400" cy="1371600"/>
          </a:xfrm>
        </p:grpSpPr>
        <p:sp>
          <p:nvSpPr>
            <p:cNvPr id="302" name="Rectangle 301">
              <a:extLst>
                <a:ext uri="{FF2B5EF4-FFF2-40B4-BE49-F238E27FC236}">
                  <a16:creationId xmlns:a16="http://schemas.microsoft.com/office/drawing/2014/main" id="{907E470B-0A59-4F29-B1B9-B61D1B18E5BC}"/>
                </a:ext>
              </a:extLst>
            </p:cNvPr>
            <p:cNvSpPr/>
            <p:nvPr/>
          </p:nvSpPr>
          <p:spPr>
            <a:xfrm>
              <a:off x="7503602" y="1457156"/>
              <a:ext cx="1526400" cy="1371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303" name="Group 302">
              <a:extLst>
                <a:ext uri="{FF2B5EF4-FFF2-40B4-BE49-F238E27FC236}">
                  <a16:creationId xmlns:a16="http://schemas.microsoft.com/office/drawing/2014/main" id="{8C8AF88F-4F7C-4767-8B65-C4574010DF9F}"/>
                </a:ext>
              </a:extLst>
            </p:cNvPr>
            <p:cNvGrpSpPr/>
            <p:nvPr/>
          </p:nvGrpSpPr>
          <p:grpSpPr>
            <a:xfrm>
              <a:off x="7966973" y="1664245"/>
              <a:ext cx="599657" cy="957422"/>
              <a:chOff x="3739487" y="4800600"/>
              <a:chExt cx="1980000" cy="3166277"/>
            </a:xfrm>
          </p:grpSpPr>
          <p:sp>
            <p:nvSpPr>
              <p:cNvPr id="304" name="Rectangle 303">
                <a:extLst>
                  <a:ext uri="{FF2B5EF4-FFF2-40B4-BE49-F238E27FC236}">
                    <a16:creationId xmlns:a16="http://schemas.microsoft.com/office/drawing/2014/main" id="{19DAEB89-2C5C-4538-B9A6-D05FED128E5B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05" name="Rectangle 304">
                <a:extLst>
                  <a:ext uri="{FF2B5EF4-FFF2-40B4-BE49-F238E27FC236}">
                    <a16:creationId xmlns:a16="http://schemas.microsoft.com/office/drawing/2014/main" id="{38778C6C-B18A-458A-A951-C62D0CE823FD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06" name="Rectangle 305">
                <a:extLst>
                  <a:ext uri="{FF2B5EF4-FFF2-40B4-BE49-F238E27FC236}">
                    <a16:creationId xmlns:a16="http://schemas.microsoft.com/office/drawing/2014/main" id="{FBF70F46-B26B-4A3E-9AE8-DAF49AC3CFB4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307" name="Group 306">
            <a:extLst>
              <a:ext uri="{FF2B5EF4-FFF2-40B4-BE49-F238E27FC236}">
                <a16:creationId xmlns:a16="http://schemas.microsoft.com/office/drawing/2014/main" id="{0AB117D2-1D26-4816-B754-ADE66476F873}"/>
              </a:ext>
            </a:extLst>
          </p:cNvPr>
          <p:cNvGrpSpPr/>
          <p:nvPr/>
        </p:nvGrpSpPr>
        <p:grpSpPr>
          <a:xfrm rot="5400000">
            <a:off x="5801106" y="3583806"/>
            <a:ext cx="1526400" cy="1371600"/>
            <a:chOff x="7503602" y="1457156"/>
            <a:chExt cx="1526400" cy="1371600"/>
          </a:xfrm>
        </p:grpSpPr>
        <p:sp>
          <p:nvSpPr>
            <p:cNvPr id="308" name="Rectangle 307">
              <a:extLst>
                <a:ext uri="{FF2B5EF4-FFF2-40B4-BE49-F238E27FC236}">
                  <a16:creationId xmlns:a16="http://schemas.microsoft.com/office/drawing/2014/main" id="{907E470B-0A59-4F29-B1B9-B61D1B18E5BC}"/>
                </a:ext>
              </a:extLst>
            </p:cNvPr>
            <p:cNvSpPr/>
            <p:nvPr/>
          </p:nvSpPr>
          <p:spPr>
            <a:xfrm>
              <a:off x="7503602" y="1457156"/>
              <a:ext cx="1526400" cy="1371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309" name="Group 308">
              <a:extLst>
                <a:ext uri="{FF2B5EF4-FFF2-40B4-BE49-F238E27FC236}">
                  <a16:creationId xmlns:a16="http://schemas.microsoft.com/office/drawing/2014/main" id="{8C8AF88F-4F7C-4767-8B65-C4574010DF9F}"/>
                </a:ext>
              </a:extLst>
            </p:cNvPr>
            <p:cNvGrpSpPr/>
            <p:nvPr/>
          </p:nvGrpSpPr>
          <p:grpSpPr>
            <a:xfrm>
              <a:off x="7966973" y="1664245"/>
              <a:ext cx="599657" cy="957422"/>
              <a:chOff x="3739487" y="4800600"/>
              <a:chExt cx="1980000" cy="3166277"/>
            </a:xfrm>
          </p:grpSpPr>
          <p:sp>
            <p:nvSpPr>
              <p:cNvPr id="310" name="Rectangle 309">
                <a:extLst>
                  <a:ext uri="{FF2B5EF4-FFF2-40B4-BE49-F238E27FC236}">
                    <a16:creationId xmlns:a16="http://schemas.microsoft.com/office/drawing/2014/main" id="{19DAEB89-2C5C-4538-B9A6-D05FED128E5B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11" name="Rectangle 310">
                <a:extLst>
                  <a:ext uri="{FF2B5EF4-FFF2-40B4-BE49-F238E27FC236}">
                    <a16:creationId xmlns:a16="http://schemas.microsoft.com/office/drawing/2014/main" id="{38778C6C-B18A-458A-A951-C62D0CE823FD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12" name="Rectangle 311">
                <a:extLst>
                  <a:ext uri="{FF2B5EF4-FFF2-40B4-BE49-F238E27FC236}">
                    <a16:creationId xmlns:a16="http://schemas.microsoft.com/office/drawing/2014/main" id="{FBF70F46-B26B-4A3E-9AE8-DAF49AC3CFB4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313" name="Group 312">
            <a:extLst>
              <a:ext uri="{FF2B5EF4-FFF2-40B4-BE49-F238E27FC236}">
                <a16:creationId xmlns:a16="http://schemas.microsoft.com/office/drawing/2014/main" id="{0AB117D2-1D26-4816-B754-ADE66476F873}"/>
              </a:ext>
            </a:extLst>
          </p:cNvPr>
          <p:cNvGrpSpPr/>
          <p:nvPr/>
        </p:nvGrpSpPr>
        <p:grpSpPr>
          <a:xfrm rot="5400000">
            <a:off x="7171145" y="3592948"/>
            <a:ext cx="1526400" cy="1371600"/>
            <a:chOff x="7503602" y="1457156"/>
            <a:chExt cx="1526400" cy="1371600"/>
          </a:xfrm>
        </p:grpSpPr>
        <p:sp>
          <p:nvSpPr>
            <p:cNvPr id="314" name="Rectangle 313">
              <a:extLst>
                <a:ext uri="{FF2B5EF4-FFF2-40B4-BE49-F238E27FC236}">
                  <a16:creationId xmlns:a16="http://schemas.microsoft.com/office/drawing/2014/main" id="{907E470B-0A59-4F29-B1B9-B61D1B18E5BC}"/>
                </a:ext>
              </a:extLst>
            </p:cNvPr>
            <p:cNvSpPr/>
            <p:nvPr/>
          </p:nvSpPr>
          <p:spPr>
            <a:xfrm>
              <a:off x="7503602" y="1457156"/>
              <a:ext cx="1526400" cy="1371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315" name="Group 314">
              <a:extLst>
                <a:ext uri="{FF2B5EF4-FFF2-40B4-BE49-F238E27FC236}">
                  <a16:creationId xmlns:a16="http://schemas.microsoft.com/office/drawing/2014/main" id="{8C8AF88F-4F7C-4767-8B65-C4574010DF9F}"/>
                </a:ext>
              </a:extLst>
            </p:cNvPr>
            <p:cNvGrpSpPr/>
            <p:nvPr/>
          </p:nvGrpSpPr>
          <p:grpSpPr>
            <a:xfrm>
              <a:off x="7966973" y="1664245"/>
              <a:ext cx="599657" cy="957422"/>
              <a:chOff x="3739487" y="4800600"/>
              <a:chExt cx="1980000" cy="3166277"/>
            </a:xfrm>
          </p:grpSpPr>
          <p:sp>
            <p:nvSpPr>
              <p:cNvPr id="316" name="Rectangle 315">
                <a:extLst>
                  <a:ext uri="{FF2B5EF4-FFF2-40B4-BE49-F238E27FC236}">
                    <a16:creationId xmlns:a16="http://schemas.microsoft.com/office/drawing/2014/main" id="{19DAEB89-2C5C-4538-B9A6-D05FED128E5B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17" name="Rectangle 316">
                <a:extLst>
                  <a:ext uri="{FF2B5EF4-FFF2-40B4-BE49-F238E27FC236}">
                    <a16:creationId xmlns:a16="http://schemas.microsoft.com/office/drawing/2014/main" id="{38778C6C-B18A-458A-A951-C62D0CE823FD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18" name="Rectangle 317">
                <a:extLst>
                  <a:ext uri="{FF2B5EF4-FFF2-40B4-BE49-F238E27FC236}">
                    <a16:creationId xmlns:a16="http://schemas.microsoft.com/office/drawing/2014/main" id="{FBF70F46-B26B-4A3E-9AE8-DAF49AC3CFB4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319" name="Group 318">
            <a:extLst>
              <a:ext uri="{FF2B5EF4-FFF2-40B4-BE49-F238E27FC236}">
                <a16:creationId xmlns:a16="http://schemas.microsoft.com/office/drawing/2014/main" id="{0AB117D2-1D26-4816-B754-ADE66476F873}"/>
              </a:ext>
            </a:extLst>
          </p:cNvPr>
          <p:cNvGrpSpPr/>
          <p:nvPr/>
        </p:nvGrpSpPr>
        <p:grpSpPr>
          <a:xfrm rot="5400000">
            <a:off x="8542745" y="3585019"/>
            <a:ext cx="1526400" cy="1371600"/>
            <a:chOff x="7503602" y="1457156"/>
            <a:chExt cx="1526400" cy="1371600"/>
          </a:xfrm>
        </p:grpSpPr>
        <p:sp>
          <p:nvSpPr>
            <p:cNvPr id="320" name="Rectangle 319">
              <a:extLst>
                <a:ext uri="{FF2B5EF4-FFF2-40B4-BE49-F238E27FC236}">
                  <a16:creationId xmlns:a16="http://schemas.microsoft.com/office/drawing/2014/main" id="{907E470B-0A59-4F29-B1B9-B61D1B18E5BC}"/>
                </a:ext>
              </a:extLst>
            </p:cNvPr>
            <p:cNvSpPr/>
            <p:nvPr/>
          </p:nvSpPr>
          <p:spPr>
            <a:xfrm>
              <a:off x="7503602" y="1457156"/>
              <a:ext cx="1526400" cy="1371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321" name="Group 320">
              <a:extLst>
                <a:ext uri="{FF2B5EF4-FFF2-40B4-BE49-F238E27FC236}">
                  <a16:creationId xmlns:a16="http://schemas.microsoft.com/office/drawing/2014/main" id="{8C8AF88F-4F7C-4767-8B65-C4574010DF9F}"/>
                </a:ext>
              </a:extLst>
            </p:cNvPr>
            <p:cNvGrpSpPr/>
            <p:nvPr/>
          </p:nvGrpSpPr>
          <p:grpSpPr>
            <a:xfrm>
              <a:off x="7966973" y="1664245"/>
              <a:ext cx="599657" cy="957422"/>
              <a:chOff x="3739487" y="4800600"/>
              <a:chExt cx="1980000" cy="3166277"/>
            </a:xfrm>
          </p:grpSpPr>
          <p:sp>
            <p:nvSpPr>
              <p:cNvPr id="322" name="Rectangle 321">
                <a:extLst>
                  <a:ext uri="{FF2B5EF4-FFF2-40B4-BE49-F238E27FC236}">
                    <a16:creationId xmlns:a16="http://schemas.microsoft.com/office/drawing/2014/main" id="{19DAEB89-2C5C-4538-B9A6-D05FED128E5B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23" name="Rectangle 322">
                <a:extLst>
                  <a:ext uri="{FF2B5EF4-FFF2-40B4-BE49-F238E27FC236}">
                    <a16:creationId xmlns:a16="http://schemas.microsoft.com/office/drawing/2014/main" id="{38778C6C-B18A-458A-A951-C62D0CE823FD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24" name="Rectangle 323">
                <a:extLst>
                  <a:ext uri="{FF2B5EF4-FFF2-40B4-BE49-F238E27FC236}">
                    <a16:creationId xmlns:a16="http://schemas.microsoft.com/office/drawing/2014/main" id="{FBF70F46-B26B-4A3E-9AE8-DAF49AC3CFB4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325" name="Group 324">
            <a:extLst>
              <a:ext uri="{FF2B5EF4-FFF2-40B4-BE49-F238E27FC236}">
                <a16:creationId xmlns:a16="http://schemas.microsoft.com/office/drawing/2014/main" id="{0AB117D2-1D26-4816-B754-ADE66476F873}"/>
              </a:ext>
            </a:extLst>
          </p:cNvPr>
          <p:cNvGrpSpPr/>
          <p:nvPr/>
        </p:nvGrpSpPr>
        <p:grpSpPr>
          <a:xfrm rot="5400000">
            <a:off x="1708043" y="5125773"/>
            <a:ext cx="1526400" cy="1371600"/>
            <a:chOff x="7503602" y="1457156"/>
            <a:chExt cx="1526400" cy="1371600"/>
          </a:xfrm>
        </p:grpSpPr>
        <p:sp>
          <p:nvSpPr>
            <p:cNvPr id="326" name="Rectangle 325">
              <a:extLst>
                <a:ext uri="{FF2B5EF4-FFF2-40B4-BE49-F238E27FC236}">
                  <a16:creationId xmlns:a16="http://schemas.microsoft.com/office/drawing/2014/main" id="{907E470B-0A59-4F29-B1B9-B61D1B18E5BC}"/>
                </a:ext>
              </a:extLst>
            </p:cNvPr>
            <p:cNvSpPr/>
            <p:nvPr/>
          </p:nvSpPr>
          <p:spPr>
            <a:xfrm>
              <a:off x="7503602" y="1457156"/>
              <a:ext cx="1526400" cy="1371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327" name="Group 326">
              <a:extLst>
                <a:ext uri="{FF2B5EF4-FFF2-40B4-BE49-F238E27FC236}">
                  <a16:creationId xmlns:a16="http://schemas.microsoft.com/office/drawing/2014/main" id="{8C8AF88F-4F7C-4767-8B65-C4574010DF9F}"/>
                </a:ext>
              </a:extLst>
            </p:cNvPr>
            <p:cNvGrpSpPr/>
            <p:nvPr/>
          </p:nvGrpSpPr>
          <p:grpSpPr>
            <a:xfrm>
              <a:off x="7966973" y="1664245"/>
              <a:ext cx="599657" cy="957422"/>
              <a:chOff x="3739487" y="4800600"/>
              <a:chExt cx="1980000" cy="3166277"/>
            </a:xfrm>
          </p:grpSpPr>
          <p:sp>
            <p:nvSpPr>
              <p:cNvPr id="328" name="Rectangle 327">
                <a:extLst>
                  <a:ext uri="{FF2B5EF4-FFF2-40B4-BE49-F238E27FC236}">
                    <a16:creationId xmlns:a16="http://schemas.microsoft.com/office/drawing/2014/main" id="{19DAEB89-2C5C-4538-B9A6-D05FED128E5B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29" name="Rectangle 328">
                <a:extLst>
                  <a:ext uri="{FF2B5EF4-FFF2-40B4-BE49-F238E27FC236}">
                    <a16:creationId xmlns:a16="http://schemas.microsoft.com/office/drawing/2014/main" id="{38778C6C-B18A-458A-A951-C62D0CE823FD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30" name="Rectangle 329">
                <a:extLst>
                  <a:ext uri="{FF2B5EF4-FFF2-40B4-BE49-F238E27FC236}">
                    <a16:creationId xmlns:a16="http://schemas.microsoft.com/office/drawing/2014/main" id="{FBF70F46-B26B-4A3E-9AE8-DAF49AC3CFB4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331" name="Group 330">
            <a:extLst>
              <a:ext uri="{FF2B5EF4-FFF2-40B4-BE49-F238E27FC236}">
                <a16:creationId xmlns:a16="http://schemas.microsoft.com/office/drawing/2014/main" id="{0AB117D2-1D26-4816-B754-ADE66476F873}"/>
              </a:ext>
            </a:extLst>
          </p:cNvPr>
          <p:cNvGrpSpPr/>
          <p:nvPr/>
        </p:nvGrpSpPr>
        <p:grpSpPr>
          <a:xfrm rot="5400000">
            <a:off x="3079643" y="5127370"/>
            <a:ext cx="1526400" cy="1371600"/>
            <a:chOff x="7503602" y="1457156"/>
            <a:chExt cx="1526400" cy="1371600"/>
          </a:xfrm>
        </p:grpSpPr>
        <p:sp>
          <p:nvSpPr>
            <p:cNvPr id="332" name="Rectangle 331">
              <a:extLst>
                <a:ext uri="{FF2B5EF4-FFF2-40B4-BE49-F238E27FC236}">
                  <a16:creationId xmlns:a16="http://schemas.microsoft.com/office/drawing/2014/main" id="{907E470B-0A59-4F29-B1B9-B61D1B18E5BC}"/>
                </a:ext>
              </a:extLst>
            </p:cNvPr>
            <p:cNvSpPr/>
            <p:nvPr/>
          </p:nvSpPr>
          <p:spPr>
            <a:xfrm>
              <a:off x="7503602" y="1457156"/>
              <a:ext cx="1526400" cy="1371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333" name="Group 332">
              <a:extLst>
                <a:ext uri="{FF2B5EF4-FFF2-40B4-BE49-F238E27FC236}">
                  <a16:creationId xmlns:a16="http://schemas.microsoft.com/office/drawing/2014/main" id="{8C8AF88F-4F7C-4767-8B65-C4574010DF9F}"/>
                </a:ext>
              </a:extLst>
            </p:cNvPr>
            <p:cNvGrpSpPr/>
            <p:nvPr/>
          </p:nvGrpSpPr>
          <p:grpSpPr>
            <a:xfrm>
              <a:off x="7966973" y="1664245"/>
              <a:ext cx="599657" cy="957422"/>
              <a:chOff x="3739487" y="4800600"/>
              <a:chExt cx="1980000" cy="3166277"/>
            </a:xfrm>
          </p:grpSpPr>
          <p:sp>
            <p:nvSpPr>
              <p:cNvPr id="334" name="Rectangle 333">
                <a:extLst>
                  <a:ext uri="{FF2B5EF4-FFF2-40B4-BE49-F238E27FC236}">
                    <a16:creationId xmlns:a16="http://schemas.microsoft.com/office/drawing/2014/main" id="{19DAEB89-2C5C-4538-B9A6-D05FED128E5B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35" name="Rectangle 334">
                <a:extLst>
                  <a:ext uri="{FF2B5EF4-FFF2-40B4-BE49-F238E27FC236}">
                    <a16:creationId xmlns:a16="http://schemas.microsoft.com/office/drawing/2014/main" id="{38778C6C-B18A-458A-A951-C62D0CE823FD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36" name="Rectangle 335">
                <a:extLst>
                  <a:ext uri="{FF2B5EF4-FFF2-40B4-BE49-F238E27FC236}">
                    <a16:creationId xmlns:a16="http://schemas.microsoft.com/office/drawing/2014/main" id="{FBF70F46-B26B-4A3E-9AE8-DAF49AC3CFB4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337" name="Group 336">
            <a:extLst>
              <a:ext uri="{FF2B5EF4-FFF2-40B4-BE49-F238E27FC236}">
                <a16:creationId xmlns:a16="http://schemas.microsoft.com/office/drawing/2014/main" id="{0AB117D2-1D26-4816-B754-ADE66476F873}"/>
              </a:ext>
            </a:extLst>
          </p:cNvPr>
          <p:cNvGrpSpPr/>
          <p:nvPr/>
        </p:nvGrpSpPr>
        <p:grpSpPr>
          <a:xfrm rot="5400000">
            <a:off x="4450016" y="5126745"/>
            <a:ext cx="1526400" cy="1371600"/>
            <a:chOff x="7503602" y="1457156"/>
            <a:chExt cx="1526400" cy="1371600"/>
          </a:xfrm>
        </p:grpSpPr>
        <p:sp>
          <p:nvSpPr>
            <p:cNvPr id="338" name="Rectangle 337">
              <a:extLst>
                <a:ext uri="{FF2B5EF4-FFF2-40B4-BE49-F238E27FC236}">
                  <a16:creationId xmlns:a16="http://schemas.microsoft.com/office/drawing/2014/main" id="{907E470B-0A59-4F29-B1B9-B61D1B18E5BC}"/>
                </a:ext>
              </a:extLst>
            </p:cNvPr>
            <p:cNvSpPr/>
            <p:nvPr/>
          </p:nvSpPr>
          <p:spPr>
            <a:xfrm>
              <a:off x="7503602" y="1457156"/>
              <a:ext cx="1526400" cy="1371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339" name="Group 338">
              <a:extLst>
                <a:ext uri="{FF2B5EF4-FFF2-40B4-BE49-F238E27FC236}">
                  <a16:creationId xmlns:a16="http://schemas.microsoft.com/office/drawing/2014/main" id="{8C8AF88F-4F7C-4767-8B65-C4574010DF9F}"/>
                </a:ext>
              </a:extLst>
            </p:cNvPr>
            <p:cNvGrpSpPr/>
            <p:nvPr/>
          </p:nvGrpSpPr>
          <p:grpSpPr>
            <a:xfrm>
              <a:off x="7966973" y="1664245"/>
              <a:ext cx="599657" cy="957422"/>
              <a:chOff x="3739487" y="4800600"/>
              <a:chExt cx="1980000" cy="3166277"/>
            </a:xfrm>
          </p:grpSpPr>
          <p:sp>
            <p:nvSpPr>
              <p:cNvPr id="340" name="Rectangle 339">
                <a:extLst>
                  <a:ext uri="{FF2B5EF4-FFF2-40B4-BE49-F238E27FC236}">
                    <a16:creationId xmlns:a16="http://schemas.microsoft.com/office/drawing/2014/main" id="{19DAEB89-2C5C-4538-B9A6-D05FED128E5B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41" name="Rectangle 340">
                <a:extLst>
                  <a:ext uri="{FF2B5EF4-FFF2-40B4-BE49-F238E27FC236}">
                    <a16:creationId xmlns:a16="http://schemas.microsoft.com/office/drawing/2014/main" id="{38778C6C-B18A-458A-A951-C62D0CE823FD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42" name="Rectangle 341">
                <a:extLst>
                  <a:ext uri="{FF2B5EF4-FFF2-40B4-BE49-F238E27FC236}">
                    <a16:creationId xmlns:a16="http://schemas.microsoft.com/office/drawing/2014/main" id="{FBF70F46-B26B-4A3E-9AE8-DAF49AC3CFB4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343" name="Group 342">
            <a:extLst>
              <a:ext uri="{FF2B5EF4-FFF2-40B4-BE49-F238E27FC236}">
                <a16:creationId xmlns:a16="http://schemas.microsoft.com/office/drawing/2014/main" id="{0AB117D2-1D26-4816-B754-ADE66476F873}"/>
              </a:ext>
            </a:extLst>
          </p:cNvPr>
          <p:cNvGrpSpPr/>
          <p:nvPr/>
        </p:nvGrpSpPr>
        <p:grpSpPr>
          <a:xfrm rot="5400000">
            <a:off x="5821616" y="5123579"/>
            <a:ext cx="1526400" cy="1371600"/>
            <a:chOff x="7503602" y="1457156"/>
            <a:chExt cx="1526400" cy="1371600"/>
          </a:xfrm>
        </p:grpSpPr>
        <p:sp>
          <p:nvSpPr>
            <p:cNvPr id="344" name="Rectangle 343">
              <a:extLst>
                <a:ext uri="{FF2B5EF4-FFF2-40B4-BE49-F238E27FC236}">
                  <a16:creationId xmlns:a16="http://schemas.microsoft.com/office/drawing/2014/main" id="{907E470B-0A59-4F29-B1B9-B61D1B18E5BC}"/>
                </a:ext>
              </a:extLst>
            </p:cNvPr>
            <p:cNvSpPr/>
            <p:nvPr/>
          </p:nvSpPr>
          <p:spPr>
            <a:xfrm>
              <a:off x="7503602" y="1457156"/>
              <a:ext cx="1526400" cy="1371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345" name="Group 344">
              <a:extLst>
                <a:ext uri="{FF2B5EF4-FFF2-40B4-BE49-F238E27FC236}">
                  <a16:creationId xmlns:a16="http://schemas.microsoft.com/office/drawing/2014/main" id="{8C8AF88F-4F7C-4767-8B65-C4574010DF9F}"/>
                </a:ext>
              </a:extLst>
            </p:cNvPr>
            <p:cNvGrpSpPr/>
            <p:nvPr/>
          </p:nvGrpSpPr>
          <p:grpSpPr>
            <a:xfrm>
              <a:off x="7966973" y="1664245"/>
              <a:ext cx="599657" cy="957422"/>
              <a:chOff x="3739487" y="4800600"/>
              <a:chExt cx="1980000" cy="3166277"/>
            </a:xfrm>
          </p:grpSpPr>
          <p:sp>
            <p:nvSpPr>
              <p:cNvPr id="346" name="Rectangle 345">
                <a:extLst>
                  <a:ext uri="{FF2B5EF4-FFF2-40B4-BE49-F238E27FC236}">
                    <a16:creationId xmlns:a16="http://schemas.microsoft.com/office/drawing/2014/main" id="{19DAEB89-2C5C-4538-B9A6-D05FED128E5B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47" name="Rectangle 346">
                <a:extLst>
                  <a:ext uri="{FF2B5EF4-FFF2-40B4-BE49-F238E27FC236}">
                    <a16:creationId xmlns:a16="http://schemas.microsoft.com/office/drawing/2014/main" id="{38778C6C-B18A-458A-A951-C62D0CE823FD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48" name="Rectangle 347">
                <a:extLst>
                  <a:ext uri="{FF2B5EF4-FFF2-40B4-BE49-F238E27FC236}">
                    <a16:creationId xmlns:a16="http://schemas.microsoft.com/office/drawing/2014/main" id="{FBF70F46-B26B-4A3E-9AE8-DAF49AC3CFB4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349" name="Group 348">
            <a:extLst>
              <a:ext uri="{FF2B5EF4-FFF2-40B4-BE49-F238E27FC236}">
                <a16:creationId xmlns:a16="http://schemas.microsoft.com/office/drawing/2014/main" id="{0AB117D2-1D26-4816-B754-ADE66476F873}"/>
              </a:ext>
            </a:extLst>
          </p:cNvPr>
          <p:cNvGrpSpPr/>
          <p:nvPr/>
        </p:nvGrpSpPr>
        <p:grpSpPr>
          <a:xfrm rot="5400000">
            <a:off x="7191655" y="5126745"/>
            <a:ext cx="1526400" cy="1371600"/>
            <a:chOff x="7503602" y="1457156"/>
            <a:chExt cx="1526400" cy="1371600"/>
          </a:xfrm>
        </p:grpSpPr>
        <p:sp>
          <p:nvSpPr>
            <p:cNvPr id="350" name="Rectangle 349">
              <a:extLst>
                <a:ext uri="{FF2B5EF4-FFF2-40B4-BE49-F238E27FC236}">
                  <a16:creationId xmlns:a16="http://schemas.microsoft.com/office/drawing/2014/main" id="{907E470B-0A59-4F29-B1B9-B61D1B18E5BC}"/>
                </a:ext>
              </a:extLst>
            </p:cNvPr>
            <p:cNvSpPr/>
            <p:nvPr/>
          </p:nvSpPr>
          <p:spPr>
            <a:xfrm>
              <a:off x="7503602" y="1457156"/>
              <a:ext cx="1526400" cy="1371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351" name="Group 350">
              <a:extLst>
                <a:ext uri="{FF2B5EF4-FFF2-40B4-BE49-F238E27FC236}">
                  <a16:creationId xmlns:a16="http://schemas.microsoft.com/office/drawing/2014/main" id="{8C8AF88F-4F7C-4767-8B65-C4574010DF9F}"/>
                </a:ext>
              </a:extLst>
            </p:cNvPr>
            <p:cNvGrpSpPr/>
            <p:nvPr/>
          </p:nvGrpSpPr>
          <p:grpSpPr>
            <a:xfrm>
              <a:off x="7966973" y="1664245"/>
              <a:ext cx="599657" cy="957422"/>
              <a:chOff x="3739487" y="4800600"/>
              <a:chExt cx="1980000" cy="3166277"/>
            </a:xfrm>
          </p:grpSpPr>
          <p:sp>
            <p:nvSpPr>
              <p:cNvPr id="352" name="Rectangle 351">
                <a:extLst>
                  <a:ext uri="{FF2B5EF4-FFF2-40B4-BE49-F238E27FC236}">
                    <a16:creationId xmlns:a16="http://schemas.microsoft.com/office/drawing/2014/main" id="{19DAEB89-2C5C-4538-B9A6-D05FED128E5B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53" name="Rectangle 352">
                <a:extLst>
                  <a:ext uri="{FF2B5EF4-FFF2-40B4-BE49-F238E27FC236}">
                    <a16:creationId xmlns:a16="http://schemas.microsoft.com/office/drawing/2014/main" id="{38778C6C-B18A-458A-A951-C62D0CE823FD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54" name="Rectangle 353">
                <a:extLst>
                  <a:ext uri="{FF2B5EF4-FFF2-40B4-BE49-F238E27FC236}">
                    <a16:creationId xmlns:a16="http://schemas.microsoft.com/office/drawing/2014/main" id="{FBF70F46-B26B-4A3E-9AE8-DAF49AC3CFB4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355" name="Group 354">
            <a:extLst>
              <a:ext uri="{FF2B5EF4-FFF2-40B4-BE49-F238E27FC236}">
                <a16:creationId xmlns:a16="http://schemas.microsoft.com/office/drawing/2014/main" id="{0AB117D2-1D26-4816-B754-ADE66476F873}"/>
              </a:ext>
            </a:extLst>
          </p:cNvPr>
          <p:cNvGrpSpPr/>
          <p:nvPr/>
        </p:nvGrpSpPr>
        <p:grpSpPr>
          <a:xfrm rot="5400000">
            <a:off x="8563255" y="5123579"/>
            <a:ext cx="1526400" cy="1371600"/>
            <a:chOff x="7503602" y="1457156"/>
            <a:chExt cx="1526400" cy="1371600"/>
          </a:xfrm>
        </p:grpSpPr>
        <p:sp>
          <p:nvSpPr>
            <p:cNvPr id="356" name="Rectangle 355">
              <a:extLst>
                <a:ext uri="{FF2B5EF4-FFF2-40B4-BE49-F238E27FC236}">
                  <a16:creationId xmlns:a16="http://schemas.microsoft.com/office/drawing/2014/main" id="{907E470B-0A59-4F29-B1B9-B61D1B18E5BC}"/>
                </a:ext>
              </a:extLst>
            </p:cNvPr>
            <p:cNvSpPr/>
            <p:nvPr/>
          </p:nvSpPr>
          <p:spPr>
            <a:xfrm>
              <a:off x="7503602" y="1457156"/>
              <a:ext cx="1526400" cy="1371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357" name="Group 356">
              <a:extLst>
                <a:ext uri="{FF2B5EF4-FFF2-40B4-BE49-F238E27FC236}">
                  <a16:creationId xmlns:a16="http://schemas.microsoft.com/office/drawing/2014/main" id="{8C8AF88F-4F7C-4767-8B65-C4574010DF9F}"/>
                </a:ext>
              </a:extLst>
            </p:cNvPr>
            <p:cNvGrpSpPr/>
            <p:nvPr/>
          </p:nvGrpSpPr>
          <p:grpSpPr>
            <a:xfrm>
              <a:off x="7966973" y="1664245"/>
              <a:ext cx="599657" cy="957422"/>
              <a:chOff x="3739487" y="4800600"/>
              <a:chExt cx="1980000" cy="3166277"/>
            </a:xfrm>
          </p:grpSpPr>
          <p:sp>
            <p:nvSpPr>
              <p:cNvPr id="358" name="Rectangle 357">
                <a:extLst>
                  <a:ext uri="{FF2B5EF4-FFF2-40B4-BE49-F238E27FC236}">
                    <a16:creationId xmlns:a16="http://schemas.microsoft.com/office/drawing/2014/main" id="{19DAEB89-2C5C-4538-B9A6-D05FED128E5B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59" name="Rectangle 358">
                <a:extLst>
                  <a:ext uri="{FF2B5EF4-FFF2-40B4-BE49-F238E27FC236}">
                    <a16:creationId xmlns:a16="http://schemas.microsoft.com/office/drawing/2014/main" id="{38778C6C-B18A-458A-A951-C62D0CE823FD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60" name="Rectangle 359">
                <a:extLst>
                  <a:ext uri="{FF2B5EF4-FFF2-40B4-BE49-F238E27FC236}">
                    <a16:creationId xmlns:a16="http://schemas.microsoft.com/office/drawing/2014/main" id="{FBF70F46-B26B-4A3E-9AE8-DAF49AC3CFB4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361" name="Group 360">
            <a:extLst>
              <a:ext uri="{FF2B5EF4-FFF2-40B4-BE49-F238E27FC236}">
                <a16:creationId xmlns:a16="http://schemas.microsoft.com/office/drawing/2014/main" id="{0AB117D2-1D26-4816-B754-ADE66476F873}"/>
              </a:ext>
            </a:extLst>
          </p:cNvPr>
          <p:cNvGrpSpPr/>
          <p:nvPr/>
        </p:nvGrpSpPr>
        <p:grpSpPr>
          <a:xfrm rot="5400000">
            <a:off x="1703678" y="6641738"/>
            <a:ext cx="1526400" cy="1371600"/>
            <a:chOff x="7503602" y="1457156"/>
            <a:chExt cx="1526400" cy="1371600"/>
          </a:xfrm>
        </p:grpSpPr>
        <p:sp>
          <p:nvSpPr>
            <p:cNvPr id="362" name="Rectangle 361">
              <a:extLst>
                <a:ext uri="{FF2B5EF4-FFF2-40B4-BE49-F238E27FC236}">
                  <a16:creationId xmlns:a16="http://schemas.microsoft.com/office/drawing/2014/main" id="{907E470B-0A59-4F29-B1B9-B61D1B18E5BC}"/>
                </a:ext>
              </a:extLst>
            </p:cNvPr>
            <p:cNvSpPr/>
            <p:nvPr/>
          </p:nvSpPr>
          <p:spPr>
            <a:xfrm>
              <a:off x="7503602" y="1457156"/>
              <a:ext cx="1526400" cy="1371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363" name="Group 362">
              <a:extLst>
                <a:ext uri="{FF2B5EF4-FFF2-40B4-BE49-F238E27FC236}">
                  <a16:creationId xmlns:a16="http://schemas.microsoft.com/office/drawing/2014/main" id="{8C8AF88F-4F7C-4767-8B65-C4574010DF9F}"/>
                </a:ext>
              </a:extLst>
            </p:cNvPr>
            <p:cNvGrpSpPr/>
            <p:nvPr/>
          </p:nvGrpSpPr>
          <p:grpSpPr>
            <a:xfrm>
              <a:off x="7966973" y="1664245"/>
              <a:ext cx="599657" cy="957422"/>
              <a:chOff x="3739487" y="4800600"/>
              <a:chExt cx="1980000" cy="3166277"/>
            </a:xfrm>
          </p:grpSpPr>
          <p:sp>
            <p:nvSpPr>
              <p:cNvPr id="364" name="Rectangle 363">
                <a:extLst>
                  <a:ext uri="{FF2B5EF4-FFF2-40B4-BE49-F238E27FC236}">
                    <a16:creationId xmlns:a16="http://schemas.microsoft.com/office/drawing/2014/main" id="{19DAEB89-2C5C-4538-B9A6-D05FED128E5B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65" name="Rectangle 364">
                <a:extLst>
                  <a:ext uri="{FF2B5EF4-FFF2-40B4-BE49-F238E27FC236}">
                    <a16:creationId xmlns:a16="http://schemas.microsoft.com/office/drawing/2014/main" id="{38778C6C-B18A-458A-A951-C62D0CE823FD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66" name="Rectangle 365">
                <a:extLst>
                  <a:ext uri="{FF2B5EF4-FFF2-40B4-BE49-F238E27FC236}">
                    <a16:creationId xmlns:a16="http://schemas.microsoft.com/office/drawing/2014/main" id="{FBF70F46-B26B-4A3E-9AE8-DAF49AC3CFB4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367" name="Group 366">
            <a:extLst>
              <a:ext uri="{FF2B5EF4-FFF2-40B4-BE49-F238E27FC236}">
                <a16:creationId xmlns:a16="http://schemas.microsoft.com/office/drawing/2014/main" id="{0AB117D2-1D26-4816-B754-ADE66476F873}"/>
              </a:ext>
            </a:extLst>
          </p:cNvPr>
          <p:cNvGrpSpPr/>
          <p:nvPr/>
        </p:nvGrpSpPr>
        <p:grpSpPr>
          <a:xfrm rot="5400000">
            <a:off x="3078832" y="6652026"/>
            <a:ext cx="1526400" cy="1371600"/>
            <a:chOff x="7503602" y="1457156"/>
            <a:chExt cx="1526400" cy="1371600"/>
          </a:xfrm>
        </p:grpSpPr>
        <p:sp>
          <p:nvSpPr>
            <p:cNvPr id="368" name="Rectangle 367">
              <a:extLst>
                <a:ext uri="{FF2B5EF4-FFF2-40B4-BE49-F238E27FC236}">
                  <a16:creationId xmlns:a16="http://schemas.microsoft.com/office/drawing/2014/main" id="{907E470B-0A59-4F29-B1B9-B61D1B18E5BC}"/>
                </a:ext>
              </a:extLst>
            </p:cNvPr>
            <p:cNvSpPr/>
            <p:nvPr/>
          </p:nvSpPr>
          <p:spPr>
            <a:xfrm>
              <a:off x="7503602" y="1457156"/>
              <a:ext cx="1526400" cy="1371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369" name="Group 368">
              <a:extLst>
                <a:ext uri="{FF2B5EF4-FFF2-40B4-BE49-F238E27FC236}">
                  <a16:creationId xmlns:a16="http://schemas.microsoft.com/office/drawing/2014/main" id="{8C8AF88F-4F7C-4767-8B65-C4574010DF9F}"/>
                </a:ext>
              </a:extLst>
            </p:cNvPr>
            <p:cNvGrpSpPr/>
            <p:nvPr/>
          </p:nvGrpSpPr>
          <p:grpSpPr>
            <a:xfrm>
              <a:off x="7966973" y="1664245"/>
              <a:ext cx="599657" cy="957422"/>
              <a:chOff x="3739487" y="4800600"/>
              <a:chExt cx="1980000" cy="3166277"/>
            </a:xfrm>
          </p:grpSpPr>
          <p:sp>
            <p:nvSpPr>
              <p:cNvPr id="370" name="Rectangle 369">
                <a:extLst>
                  <a:ext uri="{FF2B5EF4-FFF2-40B4-BE49-F238E27FC236}">
                    <a16:creationId xmlns:a16="http://schemas.microsoft.com/office/drawing/2014/main" id="{19DAEB89-2C5C-4538-B9A6-D05FED128E5B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71" name="Rectangle 370">
                <a:extLst>
                  <a:ext uri="{FF2B5EF4-FFF2-40B4-BE49-F238E27FC236}">
                    <a16:creationId xmlns:a16="http://schemas.microsoft.com/office/drawing/2014/main" id="{38778C6C-B18A-458A-A951-C62D0CE823FD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72" name="Rectangle 371">
                <a:extLst>
                  <a:ext uri="{FF2B5EF4-FFF2-40B4-BE49-F238E27FC236}">
                    <a16:creationId xmlns:a16="http://schemas.microsoft.com/office/drawing/2014/main" id="{FBF70F46-B26B-4A3E-9AE8-DAF49AC3CFB4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373" name="Group 372">
            <a:extLst>
              <a:ext uri="{FF2B5EF4-FFF2-40B4-BE49-F238E27FC236}">
                <a16:creationId xmlns:a16="http://schemas.microsoft.com/office/drawing/2014/main" id="{0AB117D2-1D26-4816-B754-ADE66476F873}"/>
              </a:ext>
            </a:extLst>
          </p:cNvPr>
          <p:cNvGrpSpPr/>
          <p:nvPr/>
        </p:nvGrpSpPr>
        <p:grpSpPr>
          <a:xfrm rot="5400000">
            <a:off x="4449205" y="6651401"/>
            <a:ext cx="1526400" cy="1371600"/>
            <a:chOff x="7503602" y="1457156"/>
            <a:chExt cx="1526400" cy="1371600"/>
          </a:xfrm>
        </p:grpSpPr>
        <p:sp>
          <p:nvSpPr>
            <p:cNvPr id="374" name="Rectangle 373">
              <a:extLst>
                <a:ext uri="{FF2B5EF4-FFF2-40B4-BE49-F238E27FC236}">
                  <a16:creationId xmlns:a16="http://schemas.microsoft.com/office/drawing/2014/main" id="{907E470B-0A59-4F29-B1B9-B61D1B18E5BC}"/>
                </a:ext>
              </a:extLst>
            </p:cNvPr>
            <p:cNvSpPr/>
            <p:nvPr/>
          </p:nvSpPr>
          <p:spPr>
            <a:xfrm>
              <a:off x="7503602" y="1457156"/>
              <a:ext cx="1526400" cy="1371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375" name="Group 374">
              <a:extLst>
                <a:ext uri="{FF2B5EF4-FFF2-40B4-BE49-F238E27FC236}">
                  <a16:creationId xmlns:a16="http://schemas.microsoft.com/office/drawing/2014/main" id="{8C8AF88F-4F7C-4767-8B65-C4574010DF9F}"/>
                </a:ext>
              </a:extLst>
            </p:cNvPr>
            <p:cNvGrpSpPr/>
            <p:nvPr/>
          </p:nvGrpSpPr>
          <p:grpSpPr>
            <a:xfrm>
              <a:off x="7966973" y="1664245"/>
              <a:ext cx="599657" cy="957422"/>
              <a:chOff x="3739487" y="4800600"/>
              <a:chExt cx="1980000" cy="3166277"/>
            </a:xfrm>
          </p:grpSpPr>
          <p:sp>
            <p:nvSpPr>
              <p:cNvPr id="376" name="Rectangle 375">
                <a:extLst>
                  <a:ext uri="{FF2B5EF4-FFF2-40B4-BE49-F238E27FC236}">
                    <a16:creationId xmlns:a16="http://schemas.microsoft.com/office/drawing/2014/main" id="{19DAEB89-2C5C-4538-B9A6-D05FED128E5B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77" name="Rectangle 376">
                <a:extLst>
                  <a:ext uri="{FF2B5EF4-FFF2-40B4-BE49-F238E27FC236}">
                    <a16:creationId xmlns:a16="http://schemas.microsoft.com/office/drawing/2014/main" id="{38778C6C-B18A-458A-A951-C62D0CE823FD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78" name="Rectangle 377">
                <a:extLst>
                  <a:ext uri="{FF2B5EF4-FFF2-40B4-BE49-F238E27FC236}">
                    <a16:creationId xmlns:a16="http://schemas.microsoft.com/office/drawing/2014/main" id="{FBF70F46-B26B-4A3E-9AE8-DAF49AC3CFB4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379" name="Group 378">
            <a:extLst>
              <a:ext uri="{FF2B5EF4-FFF2-40B4-BE49-F238E27FC236}">
                <a16:creationId xmlns:a16="http://schemas.microsoft.com/office/drawing/2014/main" id="{0AB117D2-1D26-4816-B754-ADE66476F873}"/>
              </a:ext>
            </a:extLst>
          </p:cNvPr>
          <p:cNvGrpSpPr/>
          <p:nvPr/>
        </p:nvGrpSpPr>
        <p:grpSpPr>
          <a:xfrm rot="5400000">
            <a:off x="5820805" y="6647022"/>
            <a:ext cx="1526400" cy="1371600"/>
            <a:chOff x="7503602" y="1457156"/>
            <a:chExt cx="1526400" cy="1371600"/>
          </a:xfrm>
        </p:grpSpPr>
        <p:sp>
          <p:nvSpPr>
            <p:cNvPr id="380" name="Rectangle 379">
              <a:extLst>
                <a:ext uri="{FF2B5EF4-FFF2-40B4-BE49-F238E27FC236}">
                  <a16:creationId xmlns:a16="http://schemas.microsoft.com/office/drawing/2014/main" id="{907E470B-0A59-4F29-B1B9-B61D1B18E5BC}"/>
                </a:ext>
              </a:extLst>
            </p:cNvPr>
            <p:cNvSpPr/>
            <p:nvPr/>
          </p:nvSpPr>
          <p:spPr>
            <a:xfrm>
              <a:off x="7503602" y="1457156"/>
              <a:ext cx="1526400" cy="1371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381" name="Group 380">
              <a:extLst>
                <a:ext uri="{FF2B5EF4-FFF2-40B4-BE49-F238E27FC236}">
                  <a16:creationId xmlns:a16="http://schemas.microsoft.com/office/drawing/2014/main" id="{8C8AF88F-4F7C-4767-8B65-C4574010DF9F}"/>
                </a:ext>
              </a:extLst>
            </p:cNvPr>
            <p:cNvGrpSpPr/>
            <p:nvPr/>
          </p:nvGrpSpPr>
          <p:grpSpPr>
            <a:xfrm>
              <a:off x="7966973" y="1664245"/>
              <a:ext cx="599657" cy="957422"/>
              <a:chOff x="3739487" y="4800600"/>
              <a:chExt cx="1980000" cy="3166277"/>
            </a:xfrm>
          </p:grpSpPr>
          <p:sp>
            <p:nvSpPr>
              <p:cNvPr id="382" name="Rectangle 381">
                <a:extLst>
                  <a:ext uri="{FF2B5EF4-FFF2-40B4-BE49-F238E27FC236}">
                    <a16:creationId xmlns:a16="http://schemas.microsoft.com/office/drawing/2014/main" id="{19DAEB89-2C5C-4538-B9A6-D05FED128E5B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83" name="Rectangle 382">
                <a:extLst>
                  <a:ext uri="{FF2B5EF4-FFF2-40B4-BE49-F238E27FC236}">
                    <a16:creationId xmlns:a16="http://schemas.microsoft.com/office/drawing/2014/main" id="{38778C6C-B18A-458A-A951-C62D0CE823FD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84" name="Rectangle 383">
                <a:extLst>
                  <a:ext uri="{FF2B5EF4-FFF2-40B4-BE49-F238E27FC236}">
                    <a16:creationId xmlns:a16="http://schemas.microsoft.com/office/drawing/2014/main" id="{FBF70F46-B26B-4A3E-9AE8-DAF49AC3CFB4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385" name="Group 384">
            <a:extLst>
              <a:ext uri="{FF2B5EF4-FFF2-40B4-BE49-F238E27FC236}">
                <a16:creationId xmlns:a16="http://schemas.microsoft.com/office/drawing/2014/main" id="{0AB117D2-1D26-4816-B754-ADE66476F873}"/>
              </a:ext>
            </a:extLst>
          </p:cNvPr>
          <p:cNvGrpSpPr/>
          <p:nvPr/>
        </p:nvGrpSpPr>
        <p:grpSpPr>
          <a:xfrm rot="5400000">
            <a:off x="7190844" y="6656164"/>
            <a:ext cx="1526400" cy="1371600"/>
            <a:chOff x="7503602" y="1457156"/>
            <a:chExt cx="1526400" cy="1371600"/>
          </a:xfrm>
        </p:grpSpPr>
        <p:sp>
          <p:nvSpPr>
            <p:cNvPr id="386" name="Rectangle 385">
              <a:extLst>
                <a:ext uri="{FF2B5EF4-FFF2-40B4-BE49-F238E27FC236}">
                  <a16:creationId xmlns:a16="http://schemas.microsoft.com/office/drawing/2014/main" id="{907E470B-0A59-4F29-B1B9-B61D1B18E5BC}"/>
                </a:ext>
              </a:extLst>
            </p:cNvPr>
            <p:cNvSpPr/>
            <p:nvPr/>
          </p:nvSpPr>
          <p:spPr>
            <a:xfrm>
              <a:off x="7503602" y="1457156"/>
              <a:ext cx="1526400" cy="1371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387" name="Group 386">
              <a:extLst>
                <a:ext uri="{FF2B5EF4-FFF2-40B4-BE49-F238E27FC236}">
                  <a16:creationId xmlns:a16="http://schemas.microsoft.com/office/drawing/2014/main" id="{8C8AF88F-4F7C-4767-8B65-C4574010DF9F}"/>
                </a:ext>
              </a:extLst>
            </p:cNvPr>
            <p:cNvGrpSpPr/>
            <p:nvPr/>
          </p:nvGrpSpPr>
          <p:grpSpPr>
            <a:xfrm>
              <a:off x="7966973" y="1664245"/>
              <a:ext cx="599657" cy="957422"/>
              <a:chOff x="3739487" y="4800600"/>
              <a:chExt cx="1980000" cy="3166277"/>
            </a:xfrm>
          </p:grpSpPr>
          <p:sp>
            <p:nvSpPr>
              <p:cNvPr id="388" name="Rectangle 387">
                <a:extLst>
                  <a:ext uri="{FF2B5EF4-FFF2-40B4-BE49-F238E27FC236}">
                    <a16:creationId xmlns:a16="http://schemas.microsoft.com/office/drawing/2014/main" id="{19DAEB89-2C5C-4538-B9A6-D05FED128E5B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89" name="Rectangle 388">
                <a:extLst>
                  <a:ext uri="{FF2B5EF4-FFF2-40B4-BE49-F238E27FC236}">
                    <a16:creationId xmlns:a16="http://schemas.microsoft.com/office/drawing/2014/main" id="{38778C6C-B18A-458A-A951-C62D0CE823FD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90" name="Rectangle 389">
                <a:extLst>
                  <a:ext uri="{FF2B5EF4-FFF2-40B4-BE49-F238E27FC236}">
                    <a16:creationId xmlns:a16="http://schemas.microsoft.com/office/drawing/2014/main" id="{FBF70F46-B26B-4A3E-9AE8-DAF49AC3CFB4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391" name="Group 390">
            <a:extLst>
              <a:ext uri="{FF2B5EF4-FFF2-40B4-BE49-F238E27FC236}">
                <a16:creationId xmlns:a16="http://schemas.microsoft.com/office/drawing/2014/main" id="{0AB117D2-1D26-4816-B754-ADE66476F873}"/>
              </a:ext>
            </a:extLst>
          </p:cNvPr>
          <p:cNvGrpSpPr/>
          <p:nvPr/>
        </p:nvGrpSpPr>
        <p:grpSpPr>
          <a:xfrm rot="5400000">
            <a:off x="8562444" y="6648235"/>
            <a:ext cx="1526400" cy="1371600"/>
            <a:chOff x="7503602" y="1457156"/>
            <a:chExt cx="1526400" cy="1371600"/>
          </a:xfrm>
        </p:grpSpPr>
        <p:sp>
          <p:nvSpPr>
            <p:cNvPr id="392" name="Rectangle 391">
              <a:extLst>
                <a:ext uri="{FF2B5EF4-FFF2-40B4-BE49-F238E27FC236}">
                  <a16:creationId xmlns:a16="http://schemas.microsoft.com/office/drawing/2014/main" id="{907E470B-0A59-4F29-B1B9-B61D1B18E5BC}"/>
                </a:ext>
              </a:extLst>
            </p:cNvPr>
            <p:cNvSpPr/>
            <p:nvPr/>
          </p:nvSpPr>
          <p:spPr>
            <a:xfrm>
              <a:off x="7503602" y="1457156"/>
              <a:ext cx="1526400" cy="1371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393" name="Group 392">
              <a:extLst>
                <a:ext uri="{FF2B5EF4-FFF2-40B4-BE49-F238E27FC236}">
                  <a16:creationId xmlns:a16="http://schemas.microsoft.com/office/drawing/2014/main" id="{8C8AF88F-4F7C-4767-8B65-C4574010DF9F}"/>
                </a:ext>
              </a:extLst>
            </p:cNvPr>
            <p:cNvGrpSpPr/>
            <p:nvPr/>
          </p:nvGrpSpPr>
          <p:grpSpPr>
            <a:xfrm>
              <a:off x="7966973" y="1664245"/>
              <a:ext cx="599657" cy="957422"/>
              <a:chOff x="3739487" y="4800600"/>
              <a:chExt cx="1980000" cy="3166277"/>
            </a:xfrm>
          </p:grpSpPr>
          <p:sp>
            <p:nvSpPr>
              <p:cNvPr id="394" name="Rectangle 393">
                <a:extLst>
                  <a:ext uri="{FF2B5EF4-FFF2-40B4-BE49-F238E27FC236}">
                    <a16:creationId xmlns:a16="http://schemas.microsoft.com/office/drawing/2014/main" id="{19DAEB89-2C5C-4538-B9A6-D05FED128E5B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95" name="Rectangle 394">
                <a:extLst>
                  <a:ext uri="{FF2B5EF4-FFF2-40B4-BE49-F238E27FC236}">
                    <a16:creationId xmlns:a16="http://schemas.microsoft.com/office/drawing/2014/main" id="{38778C6C-B18A-458A-A951-C62D0CE823FD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96" name="Rectangle 395">
                <a:extLst>
                  <a:ext uri="{FF2B5EF4-FFF2-40B4-BE49-F238E27FC236}">
                    <a16:creationId xmlns:a16="http://schemas.microsoft.com/office/drawing/2014/main" id="{FBF70F46-B26B-4A3E-9AE8-DAF49AC3CFB4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9743854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F216C4-9D40-4C31-B94F-076402694945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0" y="969963"/>
            <a:ext cx="11595100" cy="7218362"/>
          </a:xfrm>
        </p:spPr>
        <p:txBody>
          <a:bodyPr>
            <a:noAutofit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en-GB" sz="1100" b="1" dirty="0"/>
              <a:t>Exam room </a:t>
            </a:r>
            <a:r>
              <a:rPr lang="en-GB" sz="1100" b="1" u="sng" dirty="0"/>
              <a:t>suitability</a:t>
            </a:r>
            <a:r>
              <a:rPr lang="en-GB" sz="1100" b="1" dirty="0"/>
              <a:t> checklist (drawn from proposed Interim Examination Timetabling policy Appendix 1)</a:t>
            </a:r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r>
              <a:rPr lang="en-GB" sz="1100" b="1" dirty="0"/>
              <a:t>Exam room </a:t>
            </a:r>
            <a:r>
              <a:rPr lang="en-GB" sz="1100" b="1" u="sng" dirty="0"/>
              <a:t>layout </a:t>
            </a:r>
            <a:r>
              <a:rPr lang="en-GB" sz="1100" b="1" dirty="0"/>
              <a:t>checklist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GB" sz="1100" dirty="0"/>
              <a:t>Please comment on the practicalities of using the room as an exam venue, and also the suitability of room furniture for examinations including: is the existing furniture suitable? Is it fixed / movable? Does it provide at least 55cm wide and 46cm deep working space for each student? Is there anything about the furniture that is obviously detrimental to the student examination experience?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E2FCF3E6-F655-4DA5-BAC4-DA2919E05D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4509425"/>
              </p:ext>
            </p:extLst>
          </p:nvPr>
        </p:nvGraphicFramePr>
        <p:xfrm>
          <a:off x="327544" y="1296306"/>
          <a:ext cx="12146510" cy="6048000"/>
        </p:xfrm>
        <a:graphic>
          <a:graphicData uri="http://schemas.openxmlformats.org/drawingml/2006/table">
            <a:tbl>
              <a:tblPr firstRow="1" firstCol="1" bandRow="1"/>
              <a:tblGrid>
                <a:gridCol w="1196564">
                  <a:extLst>
                    <a:ext uri="{9D8B030D-6E8A-4147-A177-3AD203B41FA5}">
                      <a16:colId xmlns:a16="http://schemas.microsoft.com/office/drawing/2014/main" val="512715604"/>
                    </a:ext>
                  </a:extLst>
                </a:gridCol>
                <a:gridCol w="3907701">
                  <a:extLst>
                    <a:ext uri="{9D8B030D-6E8A-4147-A177-3AD203B41FA5}">
                      <a16:colId xmlns:a16="http://schemas.microsoft.com/office/drawing/2014/main" val="3474465334"/>
                    </a:ext>
                  </a:extLst>
                </a:gridCol>
                <a:gridCol w="7042245">
                  <a:extLst>
                    <a:ext uri="{9D8B030D-6E8A-4147-A177-3AD203B41FA5}">
                      <a16:colId xmlns:a16="http://schemas.microsoft.com/office/drawing/2014/main" val="2301575412"/>
                    </a:ext>
                  </a:extLst>
                </a:gridCol>
              </a:tblGrid>
              <a:tr h="756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Verbal communication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Every exam candidate must be able to clearly hear instructions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Where required audio equipment will be tested when checking layout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i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Yes,</a:t>
                      </a:r>
                      <a:r>
                        <a:rPr lang="en-GB" sz="900" i="1" baseline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that would be possible. Room is suitable for exams.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kern="120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Yes, every candidate can hear instructions. Room is suitable for exams. No audio required.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i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25936159"/>
                  </a:ext>
                </a:extLst>
              </a:tr>
              <a:tr h="756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Visual communication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Every exam candidate must clearly be able to see written Examination Event instructions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Flipcharts and portable whiteboards are permissible in the absence of projection facilities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i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 addition to the room layout, what is needed (if anything) to meet this standard? </a:t>
                      </a:r>
                      <a:br>
                        <a:rPr lang="en-GB" sz="900" i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GB" sz="1100" kern="120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Yes, every candidate can see written</a:t>
                      </a:r>
                      <a:r>
                        <a:rPr lang="en-GB" sz="1100" kern="1200" baseline="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100" kern="120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instructions on the white board.</a:t>
                      </a:r>
                      <a:endParaRPr lang="en-GB" sz="1100" i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10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91052298"/>
                  </a:ext>
                </a:extLst>
              </a:tr>
              <a:tr h="756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Visible time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Every exam candidate must be able to clearly see the Examination Event current time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Additional clocks or a clock projection will be used across large rooms, and for split room examinations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i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 addition to the room layout, what is needed (if anything) to meet this standard?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Yes, every candidate will be able to see the clock on the wall,</a:t>
                      </a:r>
                      <a:r>
                        <a:rPr lang="en-GB" sz="1100" baseline="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left of the white board.</a:t>
                      </a:r>
                      <a:endParaRPr lang="en-GB" sz="11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506952"/>
                  </a:ext>
                </a:extLst>
              </a:tr>
              <a:tr h="756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Storage for coats and bags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There will be a designated space for students to store coats and bags for the duration of the exam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i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 addition to the room layout, what is needed (if anything) to meet this standard?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Yes, there will be a designated space for students to store coats and bags</a:t>
                      </a:r>
                      <a:r>
                        <a:rPr lang="en-GB" sz="1100" baseline="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(to the right when entering the door along the wall).</a:t>
                      </a:r>
                      <a:endParaRPr lang="en-GB" sz="11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100" i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317224"/>
                  </a:ext>
                </a:extLst>
              </a:tr>
              <a:tr h="756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Noise levels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Examination rooms, by their nature, will not be completely silent.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 the event of excessive noise above the ambient, a local protocol will be in place to identify and remove the source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i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Please comment on any concerns or actions needed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i="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Yes, agreed</a:t>
                      </a:r>
                      <a:r>
                        <a:rPr lang="en-GB" sz="1100" i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3880800"/>
                  </a:ext>
                </a:extLst>
              </a:tr>
              <a:tr h="756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Lighting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Examination Room lighting will provide at least 300 lux at each desk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i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Please comment on any concerns or actions needed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kern="120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Lighting is of a suitable standard in this room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10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1940050"/>
                  </a:ext>
                </a:extLst>
              </a:tr>
              <a:tr h="756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Temperature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Examination Room temperature must be reasonable, and in all cases at least 16°C. Temperatures in excess of 30°C are taken to be unreasonable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i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Please comment on any concerns or actions needed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kern="120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Temperature is controlled centrally. In case of adjustment the Student Office needs to be called; </a:t>
                      </a:r>
                      <a:br>
                        <a:rPr lang="en-GB" sz="1100" kern="120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GB" sz="1100" kern="120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Information pack with number to call would be in the room at time of exam.</a:t>
                      </a: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0149797"/>
                  </a:ext>
                </a:extLst>
              </a:tr>
              <a:tr h="756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Access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There will be clear directions, signage and no barriers to access for any Examination Room that a student is timetabled to attend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i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Please comment on any concerns or actions needed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i="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Yes, correct</a:t>
                      </a: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9296350"/>
                  </a:ext>
                </a:extLst>
              </a:tr>
            </a:tbl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2EF51606-7843-40D0-A379-EBB51646CA56}"/>
              </a:ext>
            </a:extLst>
          </p:cNvPr>
          <p:cNvSpPr/>
          <p:nvPr/>
        </p:nvSpPr>
        <p:spPr>
          <a:xfrm>
            <a:off x="327544" y="8188657"/>
            <a:ext cx="12146510" cy="130363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sz="1100" dirty="0">
                <a:solidFill>
                  <a:schemeClr val="tx1"/>
                </a:solidFill>
              </a:rPr>
              <a:t>1. </a:t>
            </a:r>
            <a:r>
              <a:rPr lang="en-GB" sz="1100" dirty="0">
                <a:solidFill>
                  <a:srgbClr val="0070C0"/>
                </a:solidFill>
              </a:rPr>
              <a:t>Existing furniture is suitable.  </a:t>
            </a:r>
          </a:p>
          <a:p>
            <a:r>
              <a:rPr lang="en-GB" sz="1100" dirty="0">
                <a:solidFill>
                  <a:schemeClr val="tx1"/>
                </a:solidFill>
              </a:rPr>
              <a:t>2. </a:t>
            </a:r>
            <a:r>
              <a:rPr lang="en-GB" sz="1100" dirty="0">
                <a:solidFill>
                  <a:srgbClr val="0070C0"/>
                </a:solidFill>
              </a:rPr>
              <a:t>Existing furniture is  movable</a:t>
            </a:r>
            <a:r>
              <a:rPr lang="en-GB" sz="1100" dirty="0">
                <a:solidFill>
                  <a:schemeClr val="tx1"/>
                </a:solidFill>
              </a:rPr>
              <a:t>.</a:t>
            </a:r>
          </a:p>
          <a:p>
            <a:r>
              <a:rPr lang="en-GB" sz="1100" dirty="0">
                <a:solidFill>
                  <a:schemeClr val="tx1"/>
                </a:solidFill>
              </a:rPr>
              <a:t>3. </a:t>
            </a:r>
            <a:r>
              <a:rPr lang="en-GB" sz="1100" dirty="0">
                <a:solidFill>
                  <a:srgbClr val="0070C0"/>
                </a:solidFill>
              </a:rPr>
              <a:t>Desk working space is 60x50cm, so matching minimum requirement</a:t>
            </a:r>
            <a:r>
              <a:rPr lang="en-GB" sz="1100" dirty="0">
                <a:solidFill>
                  <a:schemeClr val="tx1"/>
                </a:solidFill>
              </a:rPr>
              <a:t>.</a:t>
            </a:r>
          </a:p>
          <a:p>
            <a:r>
              <a:rPr lang="en-GB" sz="1100" dirty="0">
                <a:solidFill>
                  <a:schemeClr val="tx1"/>
                </a:solidFill>
              </a:rPr>
              <a:t>4. </a:t>
            </a:r>
            <a:r>
              <a:rPr lang="en-GB" sz="1100" dirty="0">
                <a:solidFill>
                  <a:srgbClr val="0070C0"/>
                </a:solidFill>
              </a:rPr>
              <a:t>Nothing is obviously detrimental about the desks.</a:t>
            </a:r>
          </a:p>
          <a:p>
            <a:r>
              <a:rPr lang="en-GB" sz="1100" dirty="0">
                <a:solidFill>
                  <a:schemeClr val="tx1"/>
                </a:solidFill>
              </a:rPr>
              <a:t>5. </a:t>
            </a:r>
            <a:r>
              <a:rPr lang="en-GB" sz="1100" dirty="0">
                <a:solidFill>
                  <a:srgbClr val="0070C0"/>
                </a:solidFill>
              </a:rPr>
              <a:t>Blinds need to be lowered if it is a sunny day.</a:t>
            </a:r>
          </a:p>
          <a:p>
            <a:endParaRPr lang="en-GB" sz="1100" dirty="0">
              <a:solidFill>
                <a:schemeClr val="tx1"/>
              </a:solidFill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EF50B22-BB0D-4D72-910C-A03C462E5B37}"/>
              </a:ext>
            </a:extLst>
          </p:cNvPr>
          <p:cNvCxnSpPr/>
          <p:nvPr/>
        </p:nvCxnSpPr>
        <p:spPr>
          <a:xfrm flipH="1">
            <a:off x="5568287" y="901700"/>
            <a:ext cx="6564573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BD63E89A-7513-4667-8B52-5D9BEB33CC70}"/>
              </a:ext>
            </a:extLst>
          </p:cNvPr>
          <p:cNvSpPr txBox="1"/>
          <p:nvPr/>
        </p:nvSpPr>
        <p:spPr>
          <a:xfrm>
            <a:off x="668740" y="234311"/>
            <a:ext cx="114641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/>
              <a:t>Review of exam room:     </a:t>
            </a:r>
            <a:r>
              <a:rPr lang="en-GB" sz="4000" dirty="0">
                <a:solidFill>
                  <a:srgbClr val="0070C0"/>
                </a:solidFill>
              </a:rPr>
              <a:t>RSM 303</a:t>
            </a:r>
          </a:p>
        </p:txBody>
      </p:sp>
    </p:spTree>
    <p:extLst>
      <p:ext uri="{BB962C8B-B14F-4D97-AF65-F5344CB8AC3E}">
        <p14:creationId xmlns:p14="http://schemas.microsoft.com/office/powerpoint/2010/main" val="4476131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F9B2B3647EE374893E25B04EEAF15B5" ma:contentTypeVersion="30" ma:contentTypeDescription="Create a new document." ma:contentTypeScope="" ma:versionID="e6888a8f587e562df2887f4843b1c9b3">
  <xsd:schema xmlns:xsd="http://www.w3.org/2001/XMLSchema" xmlns:xs="http://www.w3.org/2001/XMLSchema" xmlns:p="http://schemas.microsoft.com/office/2006/metadata/properties" xmlns:ns2="baf26609-a0e3-4c5e-83fc-3388d20ffdad" xmlns:ns3="047490f7-2172-4cee-9502-4cce829236fd" targetNamespace="http://schemas.microsoft.com/office/2006/metadata/properties" ma:root="true" ma:fieldsID="5b335abc9e26f8d6f3c4346d18df4d45" ns2:_="" ns3:_="">
    <xsd:import namespace="baf26609-a0e3-4c5e-83fc-3388d20ffdad"/>
    <xsd:import namespace="047490f7-2172-4cee-9502-4cce829236f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f26609-a0e3-4c5e-83fc-3388d20ffda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description="" ma:internalName="MediaServiceAutoTag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47490f7-2172-4cee-9502-4cce829236fd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4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A9DFE16-1CAF-4CE0-9DAA-04FF0E784AC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8C03C52-6646-4C39-8B35-B19FA8E3B506}">
  <ds:schemaRefs>
    <ds:schemaRef ds:uri="http://purl.org/dc/dcmitype/"/>
    <ds:schemaRef ds:uri="http://purl.org/dc/elements/1.1/"/>
    <ds:schemaRef ds:uri="http://schemas.microsoft.com/office/infopath/2007/PartnerControls"/>
    <ds:schemaRef ds:uri="047490f7-2172-4cee-9502-4cce829236fd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baf26609-a0e3-4c5e-83fc-3388d20ffdad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8B1A36C8-DA33-4B79-AC22-E0A0C34FE31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af26609-a0e3-4c5e-83fc-3388d20ffdad"/>
    <ds:schemaRef ds:uri="047490f7-2172-4cee-9502-4cce829236f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1778</TotalTime>
  <Words>562</Words>
  <Application>Microsoft Office PowerPoint</Application>
  <PresentationFormat>A3 Paper (297x420 mm)</PresentationFormat>
  <Paragraphs>85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&lt;insert room name&gt;</dc:title>
  <dc:creator>Craig Walker (OEE)</dc:creator>
  <cp:lastModifiedBy>Laskey, Peter</cp:lastModifiedBy>
  <cp:revision>73</cp:revision>
  <cp:lastPrinted>2017-12-07T11:40:44Z</cp:lastPrinted>
  <dcterms:created xsi:type="dcterms:W3CDTF">2017-12-06T11:33:39Z</dcterms:created>
  <dcterms:modified xsi:type="dcterms:W3CDTF">2019-11-27T09:07:46Z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0x0101000F9B2B3647EE374893E25B04EEAF15B5</vt:lpwstr>
  </property>
</Properties>
</file>