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47509C-20D7-4800-BB59-568726F13A5B}" v="8" dt="2023-01-06T10:00:26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5250" autoAdjust="0"/>
  </p:normalViewPr>
  <p:slideViewPr>
    <p:cSldViewPr snapToGrid="0" showGuides="1">
      <p:cViewPr>
        <p:scale>
          <a:sx n="80" d="100"/>
          <a:sy n="80" d="100"/>
        </p:scale>
        <p:origin x="175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sov, Savannah R" userId="2b7b7f5c-7ab1-4278-b674-cdfb975d80c2" providerId="ADAL" clId="{70E14D9E-20FF-418F-9A8B-164C59F9853D}"/>
    <pc:docChg chg="undo redo custSel modSld">
      <pc:chgData name="Hersov, Savannah R" userId="2b7b7f5c-7ab1-4278-b674-cdfb975d80c2" providerId="ADAL" clId="{70E14D9E-20FF-418F-9A8B-164C59F9853D}" dt="2018-08-24T14:26:00.768" v="648" actId="1076"/>
      <pc:docMkLst>
        <pc:docMk/>
      </pc:docMkLst>
      <pc:sldChg chg="addSp delSp modSp">
        <pc:chgData name="Hersov, Savannah R" userId="2b7b7f5c-7ab1-4278-b674-cdfb975d80c2" providerId="ADAL" clId="{70E14D9E-20FF-418F-9A8B-164C59F9853D}" dt="2018-08-24T13:26:27.521" v="568" actId="571"/>
        <pc:sldMkLst>
          <pc:docMk/>
          <pc:sldMk cId="705321752" sldId="350"/>
        </pc:sldMkLst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01" creationId="{3B08EF2A-3755-49DA-88ED-86DC07F6EAE3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08" creationId="{0CBB2F64-5C38-4A27-9A02-D9283189408A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15" creationId="{5AB7DE9E-8E0E-4ED8-8573-A1124931490F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322" creationId="{DC59BF2C-3E46-4BAE-8E74-61B7F60B7CE9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349" creationId="{DD56BE93-FDD4-42D0-BE40-9FFAAE717B30}"/>
          </ac:grpSpMkLst>
        </pc:grpChg>
        <pc:grpChg chg="mod">
          <ac:chgData name="Hersov, Savannah R" userId="2b7b7f5c-7ab1-4278-b674-cdfb975d80c2" providerId="ADAL" clId="{70E14D9E-20FF-418F-9A8B-164C59F9853D}" dt="2018-08-24T13:18:07.403" v="507" actId="571"/>
          <ac:grpSpMkLst>
            <pc:docMk/>
            <pc:sldMk cId="705321752" sldId="350"/>
            <ac:grpSpMk id="351" creationId="{3D9D75D7-8176-4BBC-A19A-AF5F391574E5}"/>
          </ac:grpSpMkLst>
        </pc:grpChg>
        <pc:grpChg chg="add del mod">
          <ac:chgData name="Hersov, Savannah R" userId="2b7b7f5c-7ab1-4278-b674-cdfb975d80c2" providerId="ADAL" clId="{70E14D9E-20FF-418F-9A8B-164C59F9853D}" dt="2018-08-24T13:20:03.417" v="526" actId="478"/>
          <ac:grpSpMkLst>
            <pc:docMk/>
            <pc:sldMk cId="705321752" sldId="350"/>
            <ac:grpSpMk id="356" creationId="{19FC2348-3AE9-41D6-81A7-25DB8E29F8FF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57" creationId="{B4263FB3-B39A-4EED-B4FB-05DA1DD4D06A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64" creationId="{51C60ABC-3243-4B72-B9F1-7544C5F61A7B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71" creationId="{84D2D795-9ED8-45A1-9CCA-DD88B235FA55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378" creationId="{DB78A19B-37CA-4D8D-BD24-A7E8E1D4177E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85" creationId="{AA0EEE76-BB81-43E9-8FEB-6AC42267798F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92" creationId="{5890C097-D7B3-4684-8816-001E49A6686F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399" creationId="{96AC8BF6-E5B8-466C-9A04-7037183C1AA8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406" creationId="{506F3764-516F-4699-8574-5644DB1D7E39}"/>
          </ac:grpSpMkLst>
        </pc:grpChg>
        <pc:grpChg chg="mod">
          <ac:chgData name="Hersov, Savannah R" userId="2b7b7f5c-7ab1-4278-b674-cdfb975d80c2" providerId="ADAL" clId="{70E14D9E-20FF-418F-9A8B-164C59F9853D}" dt="2018-08-24T13:18:11.423" v="508" actId="571"/>
          <ac:grpSpMkLst>
            <pc:docMk/>
            <pc:sldMk cId="705321752" sldId="350"/>
            <ac:grpSpMk id="414" creationId="{4F94D689-A9B8-44BB-85A6-72466A50FACE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419" creationId="{A62A61F3-D8F4-4D35-83CF-E7D0890B2EF8}"/>
          </ac:grpSpMkLst>
        </pc:grpChg>
        <pc:grpChg chg="mod">
          <ac:chgData name="Hersov, Savannah R" userId="2b7b7f5c-7ab1-4278-b674-cdfb975d80c2" providerId="ADAL" clId="{70E14D9E-20FF-418F-9A8B-164C59F9853D}" dt="2018-08-24T13:18:18.772" v="509" actId="571"/>
          <ac:grpSpMkLst>
            <pc:docMk/>
            <pc:sldMk cId="705321752" sldId="350"/>
            <ac:grpSpMk id="421" creationId="{8FCAEDA4-E685-4851-83F5-3D0371EFB236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426" creationId="{A494BD7D-382D-4E23-B12C-F8DFA26FE069}"/>
          </ac:grpSpMkLst>
        </pc:grpChg>
        <pc:grpChg chg="mod">
          <ac:chgData name="Hersov, Savannah R" userId="2b7b7f5c-7ab1-4278-b674-cdfb975d80c2" providerId="ADAL" clId="{70E14D9E-20FF-418F-9A8B-164C59F9853D}" dt="2018-08-24T13:18:26.650" v="510" actId="571"/>
          <ac:grpSpMkLst>
            <pc:docMk/>
            <pc:sldMk cId="705321752" sldId="350"/>
            <ac:grpSpMk id="428" creationId="{C309B53A-E7F4-410D-852C-F9F19BA919DB}"/>
          </ac:grpSpMkLst>
        </pc:grpChg>
        <pc:grpChg chg="add del mod">
          <ac:chgData name="Hersov, Savannah R" userId="2b7b7f5c-7ab1-4278-b674-cdfb975d80c2" providerId="ADAL" clId="{70E14D9E-20FF-418F-9A8B-164C59F9853D}" dt="2018-08-24T13:18:49.328" v="512" actId="478"/>
          <ac:grpSpMkLst>
            <pc:docMk/>
            <pc:sldMk cId="705321752" sldId="350"/>
            <ac:grpSpMk id="433" creationId="{B15214A2-0EC4-4A8D-B428-5FD0A6EA0A89}"/>
          </ac:grpSpMkLst>
        </pc:grpChg>
        <pc:grpChg chg="mod">
          <ac:chgData name="Hersov, Savannah R" userId="2b7b7f5c-7ab1-4278-b674-cdfb975d80c2" providerId="ADAL" clId="{70E14D9E-20FF-418F-9A8B-164C59F9853D}" dt="2018-08-24T13:18:47.640" v="511" actId="571"/>
          <ac:grpSpMkLst>
            <pc:docMk/>
            <pc:sldMk cId="705321752" sldId="350"/>
            <ac:grpSpMk id="435" creationId="{8BE41C12-7EF2-4A58-BECE-539C29CE460A}"/>
          </ac:grpSpMkLst>
        </pc:grpChg>
        <pc:grpChg chg="add del mod">
          <ac:chgData name="Hersov, Savannah R" userId="2b7b7f5c-7ab1-4278-b674-cdfb975d80c2" providerId="ADAL" clId="{70E14D9E-20FF-418F-9A8B-164C59F9853D}" dt="2018-08-24T13:18:49.328" v="512" actId="478"/>
          <ac:grpSpMkLst>
            <pc:docMk/>
            <pc:sldMk cId="705321752" sldId="350"/>
            <ac:grpSpMk id="440" creationId="{F0AB3F3F-A48E-4A8C-AF84-67B6B4DB302C}"/>
          </ac:grpSpMkLst>
        </pc:grpChg>
        <pc:grpChg chg="mod">
          <ac:chgData name="Hersov, Savannah R" userId="2b7b7f5c-7ab1-4278-b674-cdfb975d80c2" providerId="ADAL" clId="{70E14D9E-20FF-418F-9A8B-164C59F9853D}" dt="2018-08-24T13:18:47.640" v="511" actId="571"/>
          <ac:grpSpMkLst>
            <pc:docMk/>
            <pc:sldMk cId="705321752" sldId="350"/>
            <ac:grpSpMk id="442" creationId="{7636C3A7-C1FB-4788-AA39-80D1641A7F2C}"/>
          </ac:grpSpMkLst>
        </pc:grpChg>
        <pc:grpChg chg="add del mod">
          <ac:chgData name="Hersov, Savannah R" userId="2b7b7f5c-7ab1-4278-b674-cdfb975d80c2" providerId="ADAL" clId="{70E14D9E-20FF-418F-9A8B-164C59F9853D}" dt="2018-08-24T13:18:51.015" v="513" actId="478"/>
          <ac:grpSpMkLst>
            <pc:docMk/>
            <pc:sldMk cId="705321752" sldId="350"/>
            <ac:grpSpMk id="447" creationId="{5BDF417D-540F-4224-BC28-2501FD372F7C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48" creationId="{F004BEF9-5065-4A12-8D8B-635791855004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55" creationId="{59F1F7E3-BC05-452B-AD77-81B4FF466CCE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62" creationId="{4EDCB47B-F66E-4395-90D7-C752042A32D7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469" creationId="{4ADF2ECA-4458-4B96-BF7B-F1D399A5E4F5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76" creationId="{429C0C67-6A7C-4BFF-A3FB-245BD51F5B2C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83" creationId="{E55F716B-4165-4234-A60C-813345479F0A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490" creationId="{BFF94DC2-4253-4257-A895-9AFB74C6DA0E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497" creationId="{BE3E7406-91BE-4220-A175-D2577865D7FE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04" creationId="{B36C1A0B-A2B4-4489-9097-153400BC654C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11" creationId="{225D5622-8122-45AC-9CDD-D06AA908FE15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18" creationId="{94DF0C2D-3C50-4330-B6FA-7E86A0237206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525" creationId="{FD5428D9-90D5-4BDD-BA62-98A6E8FBF21E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32" creationId="{A05F247D-13A5-44F0-9208-076A13F03B5C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39" creationId="{B1BC8B7C-7DA3-4B1F-87B8-F780F831EBE6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46" creationId="{3AAA3D99-0923-4AB4-A949-FA7CBE0B8686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553" creationId="{C9253519-3203-471B-AB06-DC32EF6B0CC3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60" creationId="{92F25D92-67FC-43E7-B832-A32E74F1CA7F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67" creationId="{D62B0180-A5E3-4ADB-9BC0-CFA7A1AC6DCB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574" creationId="{3CB47063-A4A6-46D3-893E-3123C476183F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581" creationId="{C1A3F56A-6C95-422C-AF97-AEA127A6A635}"/>
          </ac:grpSpMkLst>
        </pc:grpChg>
        <pc:grpChg chg="mod">
          <ac:chgData name="Hersov, Savannah R" userId="2b7b7f5c-7ab1-4278-b674-cdfb975d80c2" providerId="ADAL" clId="{70E14D9E-20FF-418F-9A8B-164C59F9853D}" dt="2018-08-24T13:18:47.640" v="511" actId="571"/>
          <ac:grpSpMkLst>
            <pc:docMk/>
            <pc:sldMk cId="705321752" sldId="350"/>
            <ac:grpSpMk id="589" creationId="{B2498E09-775E-4FA6-85C5-19D1B0F0A879}"/>
          </ac:grpSpMkLst>
        </pc:grpChg>
        <pc:grpChg chg="add del mod">
          <ac:chgData name="Hersov, Savannah R" userId="2b7b7f5c-7ab1-4278-b674-cdfb975d80c2" providerId="ADAL" clId="{70E14D9E-20FF-418F-9A8B-164C59F9853D}" dt="2018-08-24T13:19:21.083" v="516" actId="478"/>
          <ac:grpSpMkLst>
            <pc:docMk/>
            <pc:sldMk cId="705321752" sldId="350"/>
            <ac:grpSpMk id="594" creationId="{9F52CC70-0846-4CD6-A34E-25ED946F16E3}"/>
          </ac:grpSpMkLst>
        </pc:grpChg>
        <pc:grpChg chg="mod">
          <ac:chgData name="Hersov, Savannah R" userId="2b7b7f5c-7ab1-4278-b674-cdfb975d80c2" providerId="ADAL" clId="{70E14D9E-20FF-418F-9A8B-164C59F9853D}" dt="2018-08-24T13:19:18.061" v="514" actId="571"/>
          <ac:grpSpMkLst>
            <pc:docMk/>
            <pc:sldMk cId="705321752" sldId="350"/>
            <ac:grpSpMk id="596" creationId="{645E00BF-3A16-4A1F-BBBA-0979485846DE}"/>
          </ac:grpSpMkLst>
        </pc:grpChg>
        <pc:grpChg chg="add del mod">
          <ac:chgData name="Hersov, Savannah R" userId="2b7b7f5c-7ab1-4278-b674-cdfb975d80c2" providerId="ADAL" clId="{70E14D9E-20FF-418F-9A8B-164C59F9853D}" dt="2018-08-24T13:19:19.150" v="515" actId="478"/>
          <ac:grpSpMkLst>
            <pc:docMk/>
            <pc:sldMk cId="705321752" sldId="350"/>
            <ac:grpSpMk id="601" creationId="{F6F3DB0A-BF27-433F-8030-628F3C07D0B6}"/>
          </ac:grpSpMkLst>
        </pc:grpChg>
        <pc:grpChg chg="mod">
          <ac:chgData name="Hersov, Savannah R" userId="2b7b7f5c-7ab1-4278-b674-cdfb975d80c2" providerId="ADAL" clId="{70E14D9E-20FF-418F-9A8B-164C59F9853D}" dt="2018-08-24T13:19:18.061" v="514" actId="571"/>
          <ac:grpSpMkLst>
            <pc:docMk/>
            <pc:sldMk cId="705321752" sldId="350"/>
            <ac:grpSpMk id="603" creationId="{56133EDC-3019-454F-9BC9-A029230448E4}"/>
          </ac:grpSpMkLst>
        </pc:grpChg>
        <pc:grpChg chg="add del mod">
          <ac:chgData name="Hersov, Savannah R" userId="2b7b7f5c-7ab1-4278-b674-cdfb975d80c2" providerId="ADAL" clId="{70E14D9E-20FF-418F-9A8B-164C59F9853D}" dt="2018-08-24T13:19:19.150" v="515" actId="478"/>
          <ac:grpSpMkLst>
            <pc:docMk/>
            <pc:sldMk cId="705321752" sldId="350"/>
            <ac:grpSpMk id="608" creationId="{2B658FBF-8205-4955-B3FC-996D3A3D0E1F}"/>
          </ac:grpSpMkLst>
        </pc:grpChg>
        <pc:grpChg chg="mod">
          <ac:chgData name="Hersov, Savannah R" userId="2b7b7f5c-7ab1-4278-b674-cdfb975d80c2" providerId="ADAL" clId="{70E14D9E-20FF-418F-9A8B-164C59F9853D}" dt="2018-08-24T13:19:18.061" v="514" actId="571"/>
          <ac:grpSpMkLst>
            <pc:docMk/>
            <pc:sldMk cId="705321752" sldId="350"/>
            <ac:grpSpMk id="610" creationId="{ADDD2B2A-63A0-4FB4-BBB6-9D3B67DFEB3A}"/>
          </ac:grpSpMkLst>
        </pc:grpChg>
        <pc:grpChg chg="add del mod">
          <ac:chgData name="Hersov, Savannah R" userId="2b7b7f5c-7ab1-4278-b674-cdfb975d80c2" providerId="ADAL" clId="{70E14D9E-20FF-418F-9A8B-164C59F9853D}" dt="2018-08-24T13:19:48.800" v="522" actId="478"/>
          <ac:grpSpMkLst>
            <pc:docMk/>
            <pc:sldMk cId="705321752" sldId="350"/>
            <ac:grpSpMk id="615" creationId="{7DE7A687-CB90-4C66-8CA1-8F94FCDFB373}"/>
          </ac:grpSpMkLst>
        </pc:grpChg>
        <pc:grpChg chg="mod">
          <ac:chgData name="Hersov, Savannah R" userId="2b7b7f5c-7ab1-4278-b674-cdfb975d80c2" providerId="ADAL" clId="{70E14D9E-20FF-418F-9A8B-164C59F9853D}" dt="2018-08-24T13:19:27.674" v="517" actId="571"/>
          <ac:grpSpMkLst>
            <pc:docMk/>
            <pc:sldMk cId="705321752" sldId="350"/>
            <ac:grpSpMk id="617" creationId="{092C7042-A921-49BB-B883-DE4F97ACE7A8}"/>
          </ac:grpSpMkLst>
        </pc:grpChg>
        <pc:grpChg chg="add mod">
          <ac:chgData name="Hersov, Savannah R" userId="2b7b7f5c-7ab1-4278-b674-cdfb975d80c2" providerId="ADAL" clId="{70E14D9E-20FF-418F-9A8B-164C59F9853D}" dt="2018-08-24T13:19:45.033" v="519" actId="571"/>
          <ac:grpSpMkLst>
            <pc:docMk/>
            <pc:sldMk cId="705321752" sldId="350"/>
            <ac:grpSpMk id="622" creationId="{872C01A1-9600-439C-B61B-30B738CD062E}"/>
          </ac:grpSpMkLst>
        </pc:grpChg>
        <pc:grpChg chg="mod">
          <ac:chgData name="Hersov, Savannah R" userId="2b7b7f5c-7ab1-4278-b674-cdfb975d80c2" providerId="ADAL" clId="{70E14D9E-20FF-418F-9A8B-164C59F9853D}" dt="2018-08-24T13:19:45.033" v="519" actId="571"/>
          <ac:grpSpMkLst>
            <pc:docMk/>
            <pc:sldMk cId="705321752" sldId="350"/>
            <ac:grpSpMk id="624" creationId="{D1DB3DA9-C283-4DFF-815F-5112260A9A0B}"/>
          </ac:grpSpMkLst>
        </pc:grpChg>
        <pc:grpChg chg="add del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29" creationId="{5683CA26-4FDF-4002-8959-B1FBEFA610D0}"/>
          </ac:grpSpMkLst>
        </pc:grpChg>
        <pc:grpChg chg="mod">
          <ac:chgData name="Hersov, Savannah R" userId="2b7b7f5c-7ab1-4278-b674-cdfb975d80c2" providerId="ADAL" clId="{70E14D9E-20FF-418F-9A8B-164C59F9853D}" dt="2018-08-24T13:19:47.692" v="520" actId="571"/>
          <ac:grpSpMkLst>
            <pc:docMk/>
            <pc:sldMk cId="705321752" sldId="350"/>
            <ac:grpSpMk id="631" creationId="{887F96E8-E9A9-4C9F-8528-FD911409342B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36" creationId="{9B4DF0D9-A69F-4AE8-AB7A-0BED57053E80}"/>
          </ac:grpSpMkLst>
        </pc:grpChg>
        <pc:grpChg chg="mod">
          <ac:chgData name="Hersov, Savannah R" userId="2b7b7f5c-7ab1-4278-b674-cdfb975d80c2" providerId="ADAL" clId="{70E14D9E-20FF-418F-9A8B-164C59F9853D}" dt="2018-08-24T13:19:54.483" v="523" actId="571"/>
          <ac:grpSpMkLst>
            <pc:docMk/>
            <pc:sldMk cId="705321752" sldId="350"/>
            <ac:grpSpMk id="638" creationId="{3C52A149-EC4C-40D2-9D7C-B13D59940618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43" creationId="{D7B74497-D16A-429D-AD2F-E7FEFC7ADC99}"/>
          </ac:grpSpMkLst>
        </pc:grpChg>
        <pc:grpChg chg="mod">
          <ac:chgData name="Hersov, Savannah R" userId="2b7b7f5c-7ab1-4278-b674-cdfb975d80c2" providerId="ADAL" clId="{70E14D9E-20FF-418F-9A8B-164C59F9853D}" dt="2018-08-24T13:20:40.022" v="531" actId="571"/>
          <ac:grpSpMkLst>
            <pc:docMk/>
            <pc:sldMk cId="705321752" sldId="350"/>
            <ac:grpSpMk id="645" creationId="{42BCAC4D-C0D9-448B-B9EC-CBC82E8D7C9D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50" creationId="{BE08C68E-FF08-47F3-B501-20FEFFF96873}"/>
          </ac:grpSpMkLst>
        </pc:grpChg>
        <pc:grpChg chg="mod">
          <ac:chgData name="Hersov, Savannah R" userId="2b7b7f5c-7ab1-4278-b674-cdfb975d80c2" providerId="ADAL" clId="{70E14D9E-20FF-418F-9A8B-164C59F9853D}" dt="2018-08-24T13:20:40.022" v="531" actId="571"/>
          <ac:grpSpMkLst>
            <pc:docMk/>
            <pc:sldMk cId="705321752" sldId="350"/>
            <ac:grpSpMk id="652" creationId="{9EDA5CB2-2310-4D0B-99E9-E5C737E6F179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57" creationId="{8AD728D8-1385-41EB-BA7B-7DD7941BFE05}"/>
          </ac:grpSpMkLst>
        </pc:grpChg>
        <pc:grpChg chg="mod">
          <ac:chgData name="Hersov, Savannah R" userId="2b7b7f5c-7ab1-4278-b674-cdfb975d80c2" providerId="ADAL" clId="{70E14D9E-20FF-418F-9A8B-164C59F9853D}" dt="2018-08-24T13:20:40.022" v="531" actId="571"/>
          <ac:grpSpMkLst>
            <pc:docMk/>
            <pc:sldMk cId="705321752" sldId="350"/>
            <ac:grpSpMk id="659" creationId="{F0232E8C-31AB-4775-9536-F3C5B6F5ECDC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64" creationId="{5108BB7C-F52D-4714-93EA-645C9DD028AA}"/>
          </ac:grpSpMkLst>
        </pc:grpChg>
        <pc:grpChg chg="mod">
          <ac:chgData name="Hersov, Savannah R" userId="2b7b7f5c-7ab1-4278-b674-cdfb975d80c2" providerId="ADAL" clId="{70E14D9E-20FF-418F-9A8B-164C59F9853D}" dt="2018-08-24T13:20:40.022" v="531" actId="571"/>
          <ac:grpSpMkLst>
            <pc:docMk/>
            <pc:sldMk cId="705321752" sldId="350"/>
            <ac:grpSpMk id="666" creationId="{68E6C5DB-F46D-4869-8D17-46FF740656F9}"/>
          </ac:grpSpMkLst>
        </pc:grpChg>
        <pc:grpChg chg="add mod">
          <ac:chgData name="Hersov, Savannah R" userId="2b7b7f5c-7ab1-4278-b674-cdfb975d80c2" providerId="ADAL" clId="{70E14D9E-20FF-418F-9A8B-164C59F9853D}" dt="2018-08-24T13:20:56.051" v="533" actId="1076"/>
          <ac:grpSpMkLst>
            <pc:docMk/>
            <pc:sldMk cId="705321752" sldId="350"/>
            <ac:grpSpMk id="671" creationId="{1C873F43-60DF-41A6-BE87-0A1B8583621C}"/>
          </ac:grpSpMkLst>
        </pc:grpChg>
        <pc:grpChg chg="mod">
          <ac:chgData name="Hersov, Savannah R" userId="2b7b7f5c-7ab1-4278-b674-cdfb975d80c2" providerId="ADAL" clId="{70E14D9E-20FF-418F-9A8B-164C59F9853D}" dt="2018-08-24T13:20:40.022" v="531" actId="571"/>
          <ac:grpSpMkLst>
            <pc:docMk/>
            <pc:sldMk cId="705321752" sldId="350"/>
            <ac:grpSpMk id="673" creationId="{43EE4730-87B8-4DA2-885C-FEBDF0A2E8A9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78" creationId="{6C6682F6-556A-48F2-A3B7-E1C1050E6897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80" creationId="{E8F2FBB7-9149-410F-A214-75B986B67CAB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85" creationId="{2DCA3111-67C5-4DE1-BA97-CEB627EE5EC4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87" creationId="{A543CE36-04CF-4452-8843-86E2ED12B3F1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92" creationId="{35573F5A-0438-4F13-A4F4-26C8693ADC55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94" creationId="{715D6523-CA3A-4F7C-8A5C-F5C99E4CE5D6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699" creationId="{9ED3AB73-C824-4D0D-A89F-590CE0363BC6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700" creationId="{A51DE08F-E54D-4417-96F0-A4625B3FD802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707" creationId="{3621A018-502A-45FC-A5AC-65FB451C07EA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714" creationId="{659FD2A0-33B2-4CD8-BF9C-E85A696194FE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721" creationId="{6ADE027D-D5F2-40A4-8FF8-268018414C13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728" creationId="{F4652EC2-33C9-4923-A93E-A4E36301892C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735" creationId="{5A24B51C-3300-4E3D-AC39-11083F28ECC3}"/>
          </ac:grpSpMkLst>
        </pc:grpChg>
        <pc:grpChg chg="mod">
          <ac:chgData name="Hersov, Savannah R" userId="2b7b7f5c-7ab1-4278-b674-cdfb975d80c2" providerId="ADAL" clId="{70E14D9E-20FF-418F-9A8B-164C59F9853D}" dt="2018-08-24T12:45:48.396" v="505" actId="14100"/>
          <ac:grpSpMkLst>
            <pc:docMk/>
            <pc:sldMk cId="705321752" sldId="350"/>
            <ac:grpSpMk id="743" creationId="{9056C17D-21ED-4A34-A935-F6E9C87546FC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50" creationId="{694CEF4D-20E1-41B5-BCF0-AB3DC47ED45D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55" creationId="{D7A6D11B-D537-4998-81B3-01E18F562695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57" creationId="{7C132AE1-DD0D-4D10-842F-6134A4DB5962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62" creationId="{9EEEEBB1-043C-4907-BCCE-B813E53404A5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64" creationId="{6F397BF5-556C-4E67-8472-28941A5499A8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69" creationId="{A721E558-0835-445B-AF1E-7854E4ECD2F6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71" creationId="{494B0673-1804-4893-814C-0A1AA4C62785}"/>
          </ac:grpSpMkLst>
        </pc:grpChg>
        <pc:grpChg chg="add 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76" creationId="{5B5919D5-8BDA-496B-BCC1-0F85AC12B279}"/>
          </ac:grpSpMkLst>
        </pc:grpChg>
        <pc:grpChg chg="mod">
          <ac:chgData name="Hersov, Savannah R" userId="2b7b7f5c-7ab1-4278-b674-cdfb975d80c2" providerId="ADAL" clId="{70E14D9E-20FF-418F-9A8B-164C59F9853D}" dt="2018-08-24T13:21:08.232" v="535" actId="571"/>
          <ac:grpSpMkLst>
            <pc:docMk/>
            <pc:sldMk cId="705321752" sldId="350"/>
            <ac:grpSpMk id="778" creationId="{6B9A738C-D117-4060-B38A-07E51957EB6C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83" creationId="{FA921CAD-DABA-4635-A405-0AA7A8D569B0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85" creationId="{BB47ABD5-86E5-46C1-8DF0-ECAF58FBEF90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90" creationId="{D55259E0-BD79-44AA-AD02-4A361BDC7F09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92" creationId="{F111BEE9-9369-4BCF-8A6C-A52B5241B1EF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97" creationId="{8CD08E90-F719-4354-873D-976E1A4CED33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799" creationId="{B111E818-91D7-4C71-927C-7D546293CADA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04" creationId="{6300E365-DF32-44ED-B597-9E982C3A5EF8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06" creationId="{94C6C33D-CCC7-4AA9-B3E4-DCC6E5610A6D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11" creationId="{13144428-F2EF-42DF-8C50-25CC85FA2234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13" creationId="{00C2CF31-E542-4ACB-9D54-44B19F78373C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18" creationId="{8957FBC0-CAB8-4F6D-B908-AF04898C33A4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20" creationId="{311A780E-E329-4DA4-A9C9-83E15674BE30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25" creationId="{31FA2010-CD85-49A4-A66C-797ED36C8B51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27" creationId="{07DFB766-A3F0-47AE-A1D2-56F99875CAFB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32" creationId="{D6149E34-6D42-4B32-89C6-71B72B84332C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34" creationId="{5AA9C92B-B302-4538-A510-A6DB18205989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39" creationId="{D8755EB8-79B3-4BBE-8988-97EC5A8149DC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41" creationId="{AF5A590B-D7EF-4FF0-A848-CB212EDCEFFF}"/>
          </ac:grpSpMkLst>
        </pc:grpChg>
        <pc:grpChg chg="add 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46" creationId="{6D3F1999-ECCB-482D-B59F-04B336C5F7A1}"/>
          </ac:grpSpMkLst>
        </pc:grpChg>
        <pc:grpChg chg="mod">
          <ac:chgData name="Hersov, Savannah R" userId="2b7b7f5c-7ab1-4278-b674-cdfb975d80c2" providerId="ADAL" clId="{70E14D9E-20FF-418F-9A8B-164C59F9853D}" dt="2018-08-24T13:21:16.890" v="536" actId="571"/>
          <ac:grpSpMkLst>
            <pc:docMk/>
            <pc:sldMk cId="705321752" sldId="350"/>
            <ac:grpSpMk id="848" creationId="{9BB4D3CF-7E7E-49A1-AF5E-780BAD556922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53" creationId="{10265DAE-C307-4AC1-A5C8-96641900D357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55" creationId="{F6E23A5B-63EF-4D93-87F1-8B6E5E8F298A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60" creationId="{76E9AC65-F196-4C0D-BEBF-C0382E855AFA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62" creationId="{38DBFA99-424B-46C9-8D87-23229E0489FC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67" creationId="{EE265C1E-0567-4880-A9E9-F9500F1FA3C8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69" creationId="{DBB51431-8F7B-4E9E-80B5-C20E7126C565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74" creationId="{81692289-E433-4306-BEC7-C9CFBD33CB0E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76" creationId="{7E4A53BF-1523-4B85-B44B-91C149E76A1D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81" creationId="{EDC717FD-739C-4204-A0CB-B388116EAE95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83" creationId="{2887F2AE-C0A3-4776-8A9D-5AA1D838BBC5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88" creationId="{FFDF99BB-AE6B-42A2-8506-FE72E8DFFC55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90" creationId="{2541C325-66AC-4157-B432-B4B59384C177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895" creationId="{8C42724B-3A19-47D0-B0C1-97539FD84121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897" creationId="{F8D9F1E6-2F1C-44E0-BC31-96153EC79D9E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02" creationId="{61BBF93A-E116-44D8-A310-96C7CA5D47E6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04" creationId="{46771654-05A2-4F4A-A6A2-4E87FC8175E7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09" creationId="{4A2035DF-E2CA-4A15-A4FD-8942EC5B8D68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11" creationId="{06A93FE5-4D1D-42D9-973E-8A5A403034F7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16" creationId="{5C614B38-77FC-4E91-A3E9-2FECED7F866B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18" creationId="{54857E0C-289E-4581-B372-ECF7EA33AD53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23" creationId="{96FF5A40-A4F7-4649-A3CF-15CCB4C13580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25" creationId="{A98DED64-CAC6-4BF8-B315-24BE9ECC6B19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30" creationId="{2D91DA0B-CBA5-429D-8571-58219BAAA48E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32" creationId="{DBBFAA6E-5135-4423-A514-664C5D8D8586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37" creationId="{E7C1B50E-7BCF-4A83-9AB7-43E6D22146B7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39" creationId="{DF69C4BF-6102-42FE-BA69-585A14F9EA5D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44" creationId="{DFD2B7D5-2748-4332-99DD-3AAC488698FE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46" creationId="{EC581E8C-6D35-412E-9815-99F375D98FDC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51" creationId="{D95329EC-AD88-407A-A88D-B3E1364EB2B5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53" creationId="{6114CBD9-CED8-4DC5-B8AB-F2FACCB8FFF0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58" creationId="{4E781D6F-12F9-44D4-B662-BBC5B4B56FE7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60" creationId="{A3279707-7702-430C-B595-6E3193BD2A32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65" creationId="{F70E140D-9D4D-4BFE-9EEA-DB7E379795E9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67" creationId="{78810F6F-EAF9-4507-9920-C33A741036AD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72" creationId="{6D889698-21C7-4CAD-A2B0-D5D758E36E46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74" creationId="{AAFF3D78-ED3C-4949-89F5-7464851F1F28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79" creationId="{CCEDCDB2-9D9A-4ADE-91A4-2881F9859354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81" creationId="{8B317D88-E530-4EFC-B811-191CACDE2E12}"/>
          </ac:grpSpMkLst>
        </pc:grpChg>
        <pc:grpChg chg="add mod">
          <ac:chgData name="Hersov, Savannah R" userId="2b7b7f5c-7ab1-4278-b674-cdfb975d80c2" providerId="ADAL" clId="{70E14D9E-20FF-418F-9A8B-164C59F9853D}" dt="2018-08-24T13:22:13.577" v="541" actId="1076"/>
          <ac:grpSpMkLst>
            <pc:docMk/>
            <pc:sldMk cId="705321752" sldId="350"/>
            <ac:grpSpMk id="986" creationId="{47D14B14-3383-477E-A0CD-A115E50CA3F8}"/>
          </ac:grpSpMkLst>
        </pc:grpChg>
        <pc:grpChg chg="mod">
          <ac:chgData name="Hersov, Savannah R" userId="2b7b7f5c-7ab1-4278-b674-cdfb975d80c2" providerId="ADAL" clId="{70E14D9E-20FF-418F-9A8B-164C59F9853D}" dt="2018-08-24T13:21:31.888" v="537" actId="571"/>
          <ac:grpSpMkLst>
            <pc:docMk/>
            <pc:sldMk cId="705321752" sldId="350"/>
            <ac:grpSpMk id="988" creationId="{1D898244-ACCE-4FC2-B236-C565E5BF8A48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993" creationId="{C71728C3-058F-426D-9FD7-CC8595C80D0B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995" creationId="{A68A9C2B-9106-4CD6-B445-8EF73B2915D1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00" creationId="{F922F084-C4CA-49EC-83AA-860FE312C2E7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02" creationId="{6CAF4111-CC01-4651-BA15-62E48102E5A1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07" creationId="{FF145008-0140-4CD5-97C1-267B5B15392D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09" creationId="{91E7DFDD-2EFC-4C3B-BF07-D95C8E24346D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14" creationId="{3C5FA407-407B-4B66-B851-D26EA78C57AB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16" creationId="{30C8E1E5-BA67-4B52-8A76-DCB45A3F1E94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21" creationId="{BC94809E-73CB-414F-9792-E747C488B7A0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23" creationId="{08579753-A6D9-4C48-87E3-B97F142059DD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28" creationId="{970A9A8A-DB7F-4F90-8BD4-B59442358752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30" creationId="{4E7C11AD-7C2A-4141-A187-22E1C6E84E2E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035" creationId="{984CC5EE-CC10-4667-927B-16D247DB1663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37" creationId="{334BA686-8424-4BF9-BB1D-51AA2A8D7596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1044" creationId="{B3A148BE-6B92-4F77-AFDE-8D51FE13AAA7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51" creationId="{486276CA-B8A1-4659-A084-57F95A3B252B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58" creationId="{934CB2A4-E054-4C59-8240-2DDF40F1B2E8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65" creationId="{CE6ED3D3-73DB-49BA-9F59-A1D07C70A628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1072" creationId="{1272EC08-0BBA-404A-9596-1E2485FED7A0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79" creationId="{F6925456-92F1-4F00-839B-49AE1A63ACFA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86" creationId="{9CC412DA-E6BB-4A27-AA22-DAE908891035}"/>
          </ac:grpSpMkLst>
        </pc:grpChg>
        <pc:grpChg chg="del">
          <ac:chgData name="Hersov, Savannah R" userId="2b7b7f5c-7ab1-4278-b674-cdfb975d80c2" providerId="ADAL" clId="{70E14D9E-20FF-418F-9A8B-164C59F9853D}" dt="2018-08-24T12:45:37.896" v="504" actId="478"/>
          <ac:grpSpMkLst>
            <pc:docMk/>
            <pc:sldMk cId="705321752" sldId="350"/>
            <ac:grpSpMk id="1093" creationId="{8A23C9C1-1FAC-4991-AC34-D5982D3B482C}"/>
          </ac:grpSpMkLst>
        </pc:grpChg>
        <pc:grpChg chg="del">
          <ac:chgData name="Hersov, Savannah R" userId="2b7b7f5c-7ab1-4278-b674-cdfb975d80c2" providerId="ADAL" clId="{70E14D9E-20FF-418F-9A8B-164C59F9853D}" dt="2018-08-24T13:17:35.078" v="506" actId="478"/>
          <ac:grpSpMkLst>
            <pc:docMk/>
            <pc:sldMk cId="705321752" sldId="350"/>
            <ac:grpSpMk id="1100" creationId="{B0DE88EB-006B-4133-9361-89162AA2850B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07" creationId="{98CFAA34-B412-4DCA-B701-6075274DD554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12" creationId="{98591605-2C9E-4256-874C-E71E67F61D87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14" creationId="{FEB2566E-339B-4843-83C7-DEB556099D2A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19" creationId="{E7846D32-137D-462A-B890-54AEE1B01B3C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21" creationId="{AE9759A5-7B4F-439A-9F60-086BDC415A5F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26" creationId="{0A7DAE5E-4C49-44AD-B9CF-99A1486346CD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28" creationId="{5C56496A-A475-49CB-9F96-09C43DC7CE0E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33" creationId="{236A0562-4A91-4B5A-85A5-3D315B6905B5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35" creationId="{FD786B53-874C-4800-A9F9-72C53F68E68B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40" creationId="{6ADF2FE3-91E7-4D53-9B19-270C0B743398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42" creationId="{CD060489-BFD8-4DF1-8443-6D87E40415D2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47" creationId="{99C4FBD7-E5C2-40BD-AE8E-D37FBE2C1A4F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49" creationId="{04C4E0E4-205D-44DA-A925-B09D269330D8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54" creationId="{8ACEA147-40B2-4198-8CEF-6AE12ED92138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56" creationId="{2ECAB939-6268-4C82-9175-6AA37ED49EF2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61" creationId="{82ABEE39-D10A-4D11-95D2-490AF1378C3E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63" creationId="{08952BBF-99EC-4A77-BAD3-881B7684B219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68" creationId="{E183C712-5F8C-4CFB-B230-5FAD97647593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70" creationId="{17474F44-A688-4BBA-B6E7-BF85637EAE9C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75" creationId="{77B3DB81-9FCA-49FE-A1A6-777DAF833318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77" creationId="{293884C8-3D17-4B0B-9E91-11688F360415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82" creationId="{603489F0-F96B-4A68-80E7-7A27793B9E82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84" creationId="{52154846-7184-4DA3-B14A-67FB4C86058E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89" creationId="{3018CDF2-D288-4A7C-AF9D-F4687FF0AC64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91" creationId="{DAA61F02-4F47-4240-A5E8-4E23BD88AD14}"/>
          </ac:grpSpMkLst>
        </pc:grpChg>
        <pc:grpChg chg="add 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96" creationId="{02D515FF-B5D2-4FE3-97F5-0C33FA703532}"/>
          </ac:grpSpMkLst>
        </pc:grpChg>
        <pc:grpChg chg="mod">
          <ac:chgData name="Hersov, Savannah R" userId="2b7b7f5c-7ab1-4278-b674-cdfb975d80c2" providerId="ADAL" clId="{70E14D9E-20FF-418F-9A8B-164C59F9853D}" dt="2018-08-24T13:22:03.202" v="539" actId="571"/>
          <ac:grpSpMkLst>
            <pc:docMk/>
            <pc:sldMk cId="705321752" sldId="350"/>
            <ac:grpSpMk id="1198" creationId="{2FA79C17-BAEC-4BCA-89D7-7A127F34606F}"/>
          </ac:grpSpMkLst>
        </pc:grpChg>
        <pc:grpChg chg="add 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03" creationId="{A9327F7D-A28B-4C79-9D32-50EB41F46E5B}"/>
          </ac:grpSpMkLst>
        </pc:grpChg>
        <pc:grpChg chg="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05" creationId="{5011BC49-BB03-4729-89D6-43B68FA4B48E}"/>
          </ac:grpSpMkLst>
        </pc:grpChg>
        <pc:grpChg chg="add 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10" creationId="{C2F5685C-4CD6-42DD-9FB6-7D41BD6A84F9}"/>
          </ac:grpSpMkLst>
        </pc:grpChg>
        <pc:grpChg chg="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12" creationId="{4A1D6FC9-1B8D-46C7-817A-909CBCF08DE0}"/>
          </ac:grpSpMkLst>
        </pc:grpChg>
        <pc:grpChg chg="add 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17" creationId="{7826DB0D-BE84-4567-A006-5F1D5D083396}"/>
          </ac:grpSpMkLst>
        </pc:grpChg>
        <pc:grpChg chg="mod">
          <ac:chgData name="Hersov, Savannah R" userId="2b7b7f5c-7ab1-4278-b674-cdfb975d80c2" providerId="ADAL" clId="{70E14D9E-20FF-418F-9A8B-164C59F9853D}" dt="2018-08-24T13:26:27.521" v="568" actId="571"/>
          <ac:grpSpMkLst>
            <pc:docMk/>
            <pc:sldMk cId="705321752" sldId="350"/>
            <ac:grpSpMk id="1219" creationId="{762403C9-64E0-4873-BF04-037E3245312D}"/>
          </ac:grpSpMkLst>
        </pc:grpChg>
      </pc:sldChg>
      <pc:sldChg chg="addSp delSp modSp">
        <pc:chgData name="Hersov, Savannah R" userId="2b7b7f5c-7ab1-4278-b674-cdfb975d80c2" providerId="ADAL" clId="{70E14D9E-20FF-418F-9A8B-164C59F9853D}" dt="2018-08-24T14:26:00.768" v="648" actId="1076"/>
        <pc:sldMkLst>
          <pc:docMk/>
          <pc:sldMk cId="470853338" sldId="352"/>
        </pc:sldMkLst>
        <pc:spChg chg="del">
          <ac:chgData name="Hersov, Savannah R" userId="2b7b7f5c-7ab1-4278-b674-cdfb975d80c2" providerId="ADAL" clId="{70E14D9E-20FF-418F-9A8B-164C59F9853D}" dt="2018-08-24T13:27:35.471" v="578" actId="478"/>
          <ac:spMkLst>
            <pc:docMk/>
            <pc:sldMk cId="470853338" sldId="352"/>
            <ac:spMk id="1814" creationId="{4691F886-53FA-4847-8773-70E0D0C8D04E}"/>
          </ac:spMkLst>
        </pc:spChg>
        <pc:spChg chg="del topLvl">
          <ac:chgData name="Hersov, Savannah R" userId="2b7b7f5c-7ab1-4278-b674-cdfb975d80c2" providerId="ADAL" clId="{70E14D9E-20FF-418F-9A8B-164C59F9853D}" dt="2018-08-24T13:27:43.984" v="581" actId="478"/>
          <ac:spMkLst>
            <pc:docMk/>
            <pc:sldMk cId="470853338" sldId="352"/>
            <ac:spMk id="1816" creationId="{63E23FF3-0C5D-405D-8121-1D7171B9B897}"/>
          </ac:spMkLst>
        </pc:spChg>
        <pc:spChg chg="del topLvl">
          <ac:chgData name="Hersov, Savannah R" userId="2b7b7f5c-7ab1-4278-b674-cdfb975d80c2" providerId="ADAL" clId="{70E14D9E-20FF-418F-9A8B-164C59F9853D}" dt="2018-08-24T13:27:54.104" v="585" actId="478"/>
          <ac:spMkLst>
            <pc:docMk/>
            <pc:sldMk cId="470853338" sldId="352"/>
            <ac:spMk id="1823" creationId="{EC68BADC-7A78-4E90-A696-0CDE93C67EA8}"/>
          </ac:spMkLst>
        </pc:spChg>
        <pc:spChg chg="add mod">
          <ac:chgData name="Hersov, Savannah R" userId="2b7b7f5c-7ab1-4278-b674-cdfb975d80c2" providerId="ADAL" clId="{70E14D9E-20FF-418F-9A8B-164C59F9853D}" dt="2018-08-24T14:21:53.060" v="625" actId="14100"/>
          <ac:spMkLst>
            <pc:docMk/>
            <pc:sldMk cId="470853338" sldId="352"/>
            <ac:spMk id="2046" creationId="{08F873DA-9182-4F28-9FA4-D5482985B973}"/>
          </ac:spMkLst>
        </pc:spChg>
        <pc:spChg chg="add mod">
          <ac:chgData name="Hersov, Savannah R" userId="2b7b7f5c-7ab1-4278-b674-cdfb975d80c2" providerId="ADAL" clId="{70E14D9E-20FF-418F-9A8B-164C59F9853D}" dt="2018-08-24T14:22:00.865" v="627" actId="1076"/>
          <ac:spMkLst>
            <pc:docMk/>
            <pc:sldMk cId="470853338" sldId="352"/>
            <ac:spMk id="2047" creationId="{04137B68-173F-476E-A2F9-5E452B565DDF}"/>
          </ac:spMkLst>
        </pc:spChg>
        <pc:spChg chg="add mod">
          <ac:chgData name="Hersov, Savannah R" userId="2b7b7f5c-7ab1-4278-b674-cdfb975d80c2" providerId="ADAL" clId="{70E14D9E-20FF-418F-9A8B-164C59F9853D}" dt="2018-08-24T14:22:29.840" v="632" actId="14100"/>
          <ac:spMkLst>
            <pc:docMk/>
            <pc:sldMk cId="470853338" sldId="352"/>
            <ac:spMk id="2048" creationId="{998A5064-FE8D-42CC-BF2F-F2535283E63A}"/>
          </ac:spMkLst>
        </pc:spChg>
        <pc:spChg chg="add mod">
          <ac:chgData name="Hersov, Savannah R" userId="2b7b7f5c-7ab1-4278-b674-cdfb975d80c2" providerId="ADAL" clId="{70E14D9E-20FF-418F-9A8B-164C59F9853D}" dt="2018-08-24T14:24:34.970" v="636" actId="14100"/>
          <ac:spMkLst>
            <pc:docMk/>
            <pc:sldMk cId="470853338" sldId="352"/>
            <ac:spMk id="2049" creationId="{F8A1378C-555D-4CDC-88B3-1C2C0A656A8A}"/>
          </ac:spMkLst>
        </pc:spChg>
        <pc:spChg chg="add mod">
          <ac:chgData name="Hersov, Savannah R" userId="2b7b7f5c-7ab1-4278-b674-cdfb975d80c2" providerId="ADAL" clId="{70E14D9E-20FF-418F-9A8B-164C59F9853D}" dt="2018-08-24T14:25:16.437" v="641" actId="1076"/>
          <ac:spMkLst>
            <pc:docMk/>
            <pc:sldMk cId="470853338" sldId="352"/>
            <ac:spMk id="2050" creationId="{742BAE7B-A41E-40BC-A5A3-59CE4099B426}"/>
          </ac:spMkLst>
        </pc:spChg>
        <pc:spChg chg="add mod">
          <ac:chgData name="Hersov, Savannah R" userId="2b7b7f5c-7ab1-4278-b674-cdfb975d80c2" providerId="ADAL" clId="{70E14D9E-20FF-418F-9A8B-164C59F9853D}" dt="2018-08-24T14:25:29.414" v="645" actId="688"/>
          <ac:spMkLst>
            <pc:docMk/>
            <pc:sldMk cId="470853338" sldId="352"/>
            <ac:spMk id="2051" creationId="{628A7449-F780-48A2-8DFA-34D1258D5F83}"/>
          </ac:spMkLst>
        </pc:spChg>
        <pc:spChg chg="add mod">
          <ac:chgData name="Hersov, Savannah R" userId="2b7b7f5c-7ab1-4278-b674-cdfb975d80c2" providerId="ADAL" clId="{70E14D9E-20FF-418F-9A8B-164C59F9853D}" dt="2018-08-24T14:26:00.768" v="648" actId="1076"/>
          <ac:spMkLst>
            <pc:docMk/>
            <pc:sldMk cId="470853338" sldId="352"/>
            <ac:spMk id="2052" creationId="{2C31ACDB-C4F7-494A-8749-0B9CE4858A09}"/>
          </ac:spMkLst>
        </pc:spChg>
        <pc:spChg chg="del">
          <ac:chgData name="Hersov, Savannah R" userId="2b7b7f5c-7ab1-4278-b674-cdfb975d80c2" providerId="ADAL" clId="{70E14D9E-20FF-418F-9A8B-164C59F9853D}" dt="2018-07-24T13:54:51.501" v="442" actId="478"/>
          <ac:spMkLst>
            <pc:docMk/>
            <pc:sldMk cId="470853338" sldId="352"/>
            <ac:spMk id="4761" creationId="{E5DE08ED-9DDB-4C63-B1D7-AAA7B6EB0325}"/>
          </ac:spMkLst>
        </pc:s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" creationId="{D17214B0-6996-4D17-A4EE-1D27360F216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" creationId="{7AED4700-B6BA-41F3-9DAA-946C3BD7778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6" creationId="{4A38010C-6386-4FBA-A023-D4C241DD70A1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" creationId="{74E149E2-2ABE-4132-864E-9FF48E3C2F2C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30" creationId="{2FBF32DD-6FCE-4210-9A6C-53CE7340E7B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37" creationId="{28324DA3-147E-4324-B7C5-232DA3BC1422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44" creationId="{421DA933-53D4-45BD-94BD-79D4DECC220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51" creationId="{3955F3E0-3B9B-4A80-B5BD-815B9D8A6BB5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58" creationId="{8598AFB2-286F-4E2E-A497-BFE1BF23F179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60" creationId="{43DB04CB-AAA7-4CFE-A7F8-70D0AEF18A65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65" creationId="{B115EE09-D1AD-44AB-AA52-244F715D2B78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67" creationId="{0D703E20-C951-4D7A-9677-D07AACC2C524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72" creationId="{73DA91DC-B429-48D2-A63E-2065C32A89BB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74" creationId="{AE879E51-D61C-42F3-A76B-A6DC60DAF677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79" creationId="{5F89354B-6898-44CD-8B06-403E8E34BAA3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81" creationId="{7E99D6C3-1C4B-4876-B8A4-23DE36317F59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86" creationId="{255D3EC5-DF8E-440C-8D2D-CF71B8A62B71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88" creationId="{1422102A-A5AC-42E8-B24C-97D359AB9630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93" creationId="{0C90C9F5-28D8-44BF-9CAF-2EC6E13E4D01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95" creationId="{28CA1F59-0F3F-4EA6-97E0-66FA9A7FC56E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100" creationId="{87B62A88-4312-47B7-985B-197B28C1928A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102" creationId="{2043AF94-731A-4C3C-98AD-91273B985758}"/>
          </ac:grpSpMkLst>
        </pc:grpChg>
        <pc:grpChg chg="add del mod">
          <ac:chgData name="Hersov, Savannah R" userId="2b7b7f5c-7ab1-4278-b674-cdfb975d80c2" providerId="ADAL" clId="{70E14D9E-20FF-418F-9A8B-164C59F9853D}" dt="2018-07-24T13:30:41.027" v="5" actId="1076"/>
          <ac:grpSpMkLst>
            <pc:docMk/>
            <pc:sldMk cId="470853338" sldId="352"/>
            <ac:grpSpMk id="107" creationId="{E1CB061D-44B6-483B-8F40-18D5C3EA26C1}"/>
          </ac:grpSpMkLst>
        </pc:grpChg>
        <pc:grpChg chg="mod">
          <ac:chgData name="Hersov, Savannah R" userId="2b7b7f5c-7ab1-4278-b674-cdfb975d80c2" providerId="ADAL" clId="{70E14D9E-20FF-418F-9A8B-164C59F9853D}" dt="2018-07-24T13:30:36.728" v="2" actId="1076"/>
          <ac:grpSpMkLst>
            <pc:docMk/>
            <pc:sldMk cId="470853338" sldId="352"/>
            <ac:grpSpMk id="109" creationId="{0F85908B-35C5-486C-8A0E-3754381EDC94}"/>
          </ac:grpSpMkLst>
        </pc:grpChg>
        <pc:grpChg chg="add del mod">
          <ac:chgData name="Hersov, Savannah R" userId="2b7b7f5c-7ab1-4278-b674-cdfb975d80c2" providerId="ADAL" clId="{70E14D9E-20FF-418F-9A8B-164C59F9853D}" dt="2018-07-24T13:31:26.550" v="25" actId="1076"/>
          <ac:grpSpMkLst>
            <pc:docMk/>
            <pc:sldMk cId="470853338" sldId="352"/>
            <ac:grpSpMk id="114" creationId="{E2FD2A9C-89AB-4001-9A5B-2D8A4C1C6C0C}"/>
          </ac:grpSpMkLst>
        </pc:grpChg>
        <pc:grpChg chg="mod">
          <ac:chgData name="Hersov, Savannah R" userId="2b7b7f5c-7ab1-4278-b674-cdfb975d80c2" providerId="ADAL" clId="{70E14D9E-20FF-418F-9A8B-164C59F9853D}" dt="2018-07-24T13:31:13.709" v="12" actId="1076"/>
          <ac:grpSpMkLst>
            <pc:docMk/>
            <pc:sldMk cId="470853338" sldId="352"/>
            <ac:grpSpMk id="116" creationId="{58485FF4-3E59-436F-AD05-232512B38A28}"/>
          </ac:grpSpMkLst>
        </pc:grpChg>
        <pc:grpChg chg="add del mod">
          <ac:chgData name="Hersov, Savannah R" userId="2b7b7f5c-7ab1-4278-b674-cdfb975d80c2" providerId="ADAL" clId="{70E14D9E-20FF-418F-9A8B-164C59F9853D}" dt="2018-07-24T13:31:26.550" v="25" actId="1076"/>
          <ac:grpSpMkLst>
            <pc:docMk/>
            <pc:sldMk cId="470853338" sldId="352"/>
            <ac:grpSpMk id="121" creationId="{07AD3E6F-FC37-43A2-B108-F4F9672BCC99}"/>
          </ac:grpSpMkLst>
        </pc:grpChg>
        <pc:grpChg chg="mod">
          <ac:chgData name="Hersov, Savannah R" userId="2b7b7f5c-7ab1-4278-b674-cdfb975d80c2" providerId="ADAL" clId="{70E14D9E-20FF-418F-9A8B-164C59F9853D}" dt="2018-07-24T13:31:13.709" v="12" actId="1076"/>
          <ac:grpSpMkLst>
            <pc:docMk/>
            <pc:sldMk cId="470853338" sldId="352"/>
            <ac:grpSpMk id="123" creationId="{3F38702B-862C-4152-BD51-4BE650FC1D73}"/>
          </ac:grpSpMkLst>
        </pc:grpChg>
        <pc:grpChg chg="add del mod">
          <ac:chgData name="Hersov, Savannah R" userId="2b7b7f5c-7ab1-4278-b674-cdfb975d80c2" providerId="ADAL" clId="{70E14D9E-20FF-418F-9A8B-164C59F9853D}" dt="2018-07-24T13:31:26.550" v="25" actId="1076"/>
          <ac:grpSpMkLst>
            <pc:docMk/>
            <pc:sldMk cId="470853338" sldId="352"/>
            <ac:grpSpMk id="128" creationId="{01559FE2-45E4-4F35-AAEB-34962F8B390D}"/>
          </ac:grpSpMkLst>
        </pc:grpChg>
        <pc:grpChg chg="mod">
          <ac:chgData name="Hersov, Savannah R" userId="2b7b7f5c-7ab1-4278-b674-cdfb975d80c2" providerId="ADAL" clId="{70E14D9E-20FF-418F-9A8B-164C59F9853D}" dt="2018-07-24T13:31:13.709" v="12" actId="1076"/>
          <ac:grpSpMkLst>
            <pc:docMk/>
            <pc:sldMk cId="470853338" sldId="352"/>
            <ac:grpSpMk id="130" creationId="{DCFEBC73-26EC-460B-8037-747EBF7065FB}"/>
          </ac:grpSpMkLst>
        </pc:grpChg>
        <pc:grpChg chg="add del mod">
          <ac:chgData name="Hersov, Savannah R" userId="2b7b7f5c-7ab1-4278-b674-cdfb975d80c2" providerId="ADAL" clId="{70E14D9E-20FF-418F-9A8B-164C59F9853D}" dt="2018-07-24T13:31:26.550" v="25" actId="1076"/>
          <ac:grpSpMkLst>
            <pc:docMk/>
            <pc:sldMk cId="470853338" sldId="352"/>
            <ac:grpSpMk id="135" creationId="{7FBE5D43-8B5B-4A93-BBEF-E04A6E4F253A}"/>
          </ac:grpSpMkLst>
        </pc:grpChg>
        <pc:grpChg chg="mod">
          <ac:chgData name="Hersov, Savannah R" userId="2b7b7f5c-7ab1-4278-b674-cdfb975d80c2" providerId="ADAL" clId="{70E14D9E-20FF-418F-9A8B-164C59F9853D}" dt="2018-07-24T13:31:13.709" v="12" actId="1076"/>
          <ac:grpSpMkLst>
            <pc:docMk/>
            <pc:sldMk cId="470853338" sldId="352"/>
            <ac:grpSpMk id="137" creationId="{D7CAA7EA-0C70-47BF-964D-8918EC263E41}"/>
          </ac:grpSpMkLst>
        </pc:grpChg>
        <pc:grpChg chg="add 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42" creationId="{6F4C9B07-268C-4387-9470-66F77955C000}"/>
          </ac:grpSpMkLst>
        </pc:grpChg>
        <pc:grpChg chg="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44" creationId="{6A82053F-E34F-4595-9DC2-D6E372668A0D}"/>
          </ac:grpSpMkLst>
        </pc:grpChg>
        <pc:grpChg chg="add 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49" creationId="{08FADC89-C800-4671-A1B1-FEA660BAF3FC}"/>
          </ac:grpSpMkLst>
        </pc:grpChg>
        <pc:grpChg chg="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51" creationId="{D6D3BFCD-312D-4EAD-BE5A-15B968F3CE5B}"/>
          </ac:grpSpMkLst>
        </pc:grpChg>
        <pc:grpChg chg="add 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56" creationId="{045EB479-3403-4D06-A778-E6B244B59CCB}"/>
          </ac:grpSpMkLst>
        </pc:grpChg>
        <pc:grpChg chg="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58" creationId="{19701072-C1B2-4C70-9719-F69EA02899DF}"/>
          </ac:grpSpMkLst>
        </pc:grpChg>
        <pc:grpChg chg="add 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63" creationId="{2A967358-EC1E-4CA1-AAD2-C1FEE843A807}"/>
          </ac:grpSpMkLst>
        </pc:grpChg>
        <pc:grpChg chg="mod">
          <ac:chgData name="Hersov, Savannah R" userId="2b7b7f5c-7ab1-4278-b674-cdfb975d80c2" providerId="ADAL" clId="{70E14D9E-20FF-418F-9A8B-164C59F9853D}" dt="2018-07-24T13:31:26.350" v="24" actId="571"/>
          <ac:grpSpMkLst>
            <pc:docMk/>
            <pc:sldMk cId="470853338" sldId="352"/>
            <ac:grpSpMk id="165" creationId="{2BF9278D-5AB4-4005-8D77-E1002D356719}"/>
          </ac:grpSpMkLst>
        </pc:grpChg>
        <pc:grpChg chg="add del mod">
          <ac:chgData name="Hersov, Savannah R" userId="2b7b7f5c-7ab1-4278-b674-cdfb975d80c2" providerId="ADAL" clId="{70E14D9E-20FF-418F-9A8B-164C59F9853D}" dt="2018-07-24T13:32:47.288" v="42" actId="478"/>
          <ac:grpSpMkLst>
            <pc:docMk/>
            <pc:sldMk cId="470853338" sldId="352"/>
            <ac:grpSpMk id="170" creationId="{2D4F5FFD-502C-46CA-89D6-A115B31C8F13}"/>
          </ac:grpSpMkLst>
        </pc:grpChg>
        <pc:grpChg chg="mod">
          <ac:chgData name="Hersov, Savannah R" userId="2b7b7f5c-7ab1-4278-b674-cdfb975d80c2" providerId="ADAL" clId="{70E14D9E-20FF-418F-9A8B-164C59F9853D}" dt="2018-07-24T13:31:40.362" v="26" actId="1076"/>
          <ac:grpSpMkLst>
            <pc:docMk/>
            <pc:sldMk cId="470853338" sldId="352"/>
            <ac:grpSpMk id="172" creationId="{FB67549A-A950-475A-96F1-77D8423AFC1B}"/>
          </ac:grpSpMkLst>
        </pc:grpChg>
        <pc:grpChg chg="add del mod">
          <ac:chgData name="Hersov, Savannah R" userId="2b7b7f5c-7ab1-4278-b674-cdfb975d80c2" providerId="ADAL" clId="{70E14D9E-20FF-418F-9A8B-164C59F9853D}" dt="2018-07-24T13:32:45.136" v="39" actId="478"/>
          <ac:grpSpMkLst>
            <pc:docMk/>
            <pc:sldMk cId="470853338" sldId="352"/>
            <ac:grpSpMk id="177" creationId="{F5B95F4D-7547-4FF1-A3A2-270C78645DF5}"/>
          </ac:grpSpMkLst>
        </pc:grpChg>
        <pc:grpChg chg="mod">
          <ac:chgData name="Hersov, Savannah R" userId="2b7b7f5c-7ab1-4278-b674-cdfb975d80c2" providerId="ADAL" clId="{70E14D9E-20FF-418F-9A8B-164C59F9853D}" dt="2018-07-24T13:31:40.362" v="26" actId="1076"/>
          <ac:grpSpMkLst>
            <pc:docMk/>
            <pc:sldMk cId="470853338" sldId="352"/>
            <ac:grpSpMk id="179" creationId="{B1CB1342-5CA7-452A-BA8A-E16217A71D87}"/>
          </ac:grpSpMkLst>
        </pc:grpChg>
        <pc:grpChg chg="add del mod">
          <ac:chgData name="Hersov, Savannah R" userId="2b7b7f5c-7ab1-4278-b674-cdfb975d80c2" providerId="ADAL" clId="{70E14D9E-20FF-418F-9A8B-164C59F9853D}" dt="2018-07-24T13:32:46.195" v="40" actId="478"/>
          <ac:grpSpMkLst>
            <pc:docMk/>
            <pc:sldMk cId="470853338" sldId="352"/>
            <ac:grpSpMk id="184" creationId="{C5EB28F9-0439-4FE9-B9D1-1886CEE6E720}"/>
          </ac:grpSpMkLst>
        </pc:grpChg>
        <pc:grpChg chg="mod">
          <ac:chgData name="Hersov, Savannah R" userId="2b7b7f5c-7ab1-4278-b674-cdfb975d80c2" providerId="ADAL" clId="{70E14D9E-20FF-418F-9A8B-164C59F9853D}" dt="2018-07-24T13:31:40.362" v="26" actId="1076"/>
          <ac:grpSpMkLst>
            <pc:docMk/>
            <pc:sldMk cId="470853338" sldId="352"/>
            <ac:grpSpMk id="186" creationId="{4B787D12-F3E5-4C3E-86EB-D3273DEB3077}"/>
          </ac:grpSpMkLst>
        </pc:grpChg>
        <pc:grpChg chg="add del mod">
          <ac:chgData name="Hersov, Savannah R" userId="2b7b7f5c-7ab1-4278-b674-cdfb975d80c2" providerId="ADAL" clId="{70E14D9E-20FF-418F-9A8B-164C59F9853D}" dt="2018-07-24T13:32:46.666" v="41" actId="478"/>
          <ac:grpSpMkLst>
            <pc:docMk/>
            <pc:sldMk cId="470853338" sldId="352"/>
            <ac:grpSpMk id="191" creationId="{09218CE3-6C56-4D27-9C44-86464F6608F3}"/>
          </ac:grpSpMkLst>
        </pc:grpChg>
        <pc:grpChg chg="mod">
          <ac:chgData name="Hersov, Savannah R" userId="2b7b7f5c-7ab1-4278-b674-cdfb975d80c2" providerId="ADAL" clId="{70E14D9E-20FF-418F-9A8B-164C59F9853D}" dt="2018-07-24T13:31:40.362" v="26" actId="1076"/>
          <ac:grpSpMkLst>
            <pc:docMk/>
            <pc:sldMk cId="470853338" sldId="352"/>
            <ac:grpSpMk id="193" creationId="{0A57C513-7B7C-4D12-8C12-DA504335BACD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8" creationId="{ACA0F0C6-F95F-48C5-9ED6-35E6872B9163}"/>
          </ac:grpSpMkLst>
        </pc:grpChg>
        <pc:grpChg chg="mod">
          <ac:chgData name="Hersov, Savannah R" userId="2b7b7f5c-7ab1-4278-b674-cdfb975d80c2" providerId="ADAL" clId="{70E14D9E-20FF-418F-9A8B-164C59F9853D}" dt="2018-07-24T13:31:48.328" v="27" actId="571"/>
          <ac:grpSpMkLst>
            <pc:docMk/>
            <pc:sldMk cId="470853338" sldId="352"/>
            <ac:grpSpMk id="200" creationId="{647DB957-FE68-4870-9CDC-D4920C41400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05" creationId="{A7F61627-71D4-43E2-9EE0-235CD97A4434}"/>
          </ac:grpSpMkLst>
        </pc:grpChg>
        <pc:grpChg chg="mod">
          <ac:chgData name="Hersov, Savannah R" userId="2b7b7f5c-7ab1-4278-b674-cdfb975d80c2" providerId="ADAL" clId="{70E14D9E-20FF-418F-9A8B-164C59F9853D}" dt="2018-07-24T13:31:48.328" v="27" actId="571"/>
          <ac:grpSpMkLst>
            <pc:docMk/>
            <pc:sldMk cId="470853338" sldId="352"/>
            <ac:grpSpMk id="207" creationId="{BDE70B4D-6601-4489-83D3-96FB781494F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12" creationId="{3C5956D1-E323-48C9-86CB-0400F5CAC5BA}"/>
          </ac:grpSpMkLst>
        </pc:grpChg>
        <pc:grpChg chg="mod">
          <ac:chgData name="Hersov, Savannah R" userId="2b7b7f5c-7ab1-4278-b674-cdfb975d80c2" providerId="ADAL" clId="{70E14D9E-20FF-418F-9A8B-164C59F9853D}" dt="2018-07-24T13:31:48.328" v="27" actId="571"/>
          <ac:grpSpMkLst>
            <pc:docMk/>
            <pc:sldMk cId="470853338" sldId="352"/>
            <ac:grpSpMk id="214" creationId="{30743264-9E95-4105-959D-25FDCAF75E5D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19" creationId="{FA2A44E6-86A2-4E6D-B7E5-CCF2AA888A3F}"/>
          </ac:grpSpMkLst>
        </pc:grpChg>
        <pc:grpChg chg="mod">
          <ac:chgData name="Hersov, Savannah R" userId="2b7b7f5c-7ab1-4278-b674-cdfb975d80c2" providerId="ADAL" clId="{70E14D9E-20FF-418F-9A8B-164C59F9853D}" dt="2018-07-24T13:31:48.328" v="27" actId="571"/>
          <ac:grpSpMkLst>
            <pc:docMk/>
            <pc:sldMk cId="470853338" sldId="352"/>
            <ac:grpSpMk id="221" creationId="{C0669950-6307-402D-8895-F73D2A37B0C5}"/>
          </ac:grpSpMkLst>
        </pc:grpChg>
        <pc:grpChg chg="add del mod">
          <ac:chgData name="Hersov, Savannah R" userId="2b7b7f5c-7ab1-4278-b674-cdfb975d80c2" providerId="ADAL" clId="{70E14D9E-20FF-418F-9A8B-164C59F9853D}" dt="2018-07-24T13:33:00.913" v="43" actId="478"/>
          <ac:grpSpMkLst>
            <pc:docMk/>
            <pc:sldMk cId="470853338" sldId="352"/>
            <ac:grpSpMk id="226" creationId="{D8B807F5-9A1D-4141-87BE-0A235B8A82CC}"/>
          </ac:grpSpMkLst>
        </pc:grpChg>
        <pc:grpChg chg="mod">
          <ac:chgData name="Hersov, Savannah R" userId="2b7b7f5c-7ab1-4278-b674-cdfb975d80c2" providerId="ADAL" clId="{70E14D9E-20FF-418F-9A8B-164C59F9853D}" dt="2018-07-24T13:32:21.097" v="34" actId="571"/>
          <ac:grpSpMkLst>
            <pc:docMk/>
            <pc:sldMk cId="470853338" sldId="352"/>
            <ac:grpSpMk id="228" creationId="{B2E2A024-428F-43F4-A7B8-EC4F73E54C30}"/>
          </ac:grpSpMkLst>
        </pc:grpChg>
        <pc:grpChg chg="add del mod">
          <ac:chgData name="Hersov, Savannah R" userId="2b7b7f5c-7ab1-4278-b674-cdfb975d80c2" providerId="ADAL" clId="{70E14D9E-20FF-418F-9A8B-164C59F9853D}" dt="2018-07-24T13:33:00.913" v="43" actId="478"/>
          <ac:grpSpMkLst>
            <pc:docMk/>
            <pc:sldMk cId="470853338" sldId="352"/>
            <ac:grpSpMk id="233" creationId="{B5016749-3C1D-4E6C-AAB1-D5A09194B8CE}"/>
          </ac:grpSpMkLst>
        </pc:grpChg>
        <pc:grpChg chg="mod">
          <ac:chgData name="Hersov, Savannah R" userId="2b7b7f5c-7ab1-4278-b674-cdfb975d80c2" providerId="ADAL" clId="{70E14D9E-20FF-418F-9A8B-164C59F9853D}" dt="2018-07-24T13:32:21.097" v="34" actId="571"/>
          <ac:grpSpMkLst>
            <pc:docMk/>
            <pc:sldMk cId="470853338" sldId="352"/>
            <ac:grpSpMk id="235" creationId="{170FE472-79B8-4486-97AB-9C3F40F3C03F}"/>
          </ac:grpSpMkLst>
        </pc:grpChg>
        <pc:grpChg chg="add del mod">
          <ac:chgData name="Hersov, Savannah R" userId="2b7b7f5c-7ab1-4278-b674-cdfb975d80c2" providerId="ADAL" clId="{70E14D9E-20FF-418F-9A8B-164C59F9853D}" dt="2018-07-24T13:33:00.913" v="43" actId="478"/>
          <ac:grpSpMkLst>
            <pc:docMk/>
            <pc:sldMk cId="470853338" sldId="352"/>
            <ac:grpSpMk id="240" creationId="{2F198CE5-10AA-4F40-ABC4-DBA41B4D2BA0}"/>
          </ac:grpSpMkLst>
        </pc:grpChg>
        <pc:grpChg chg="mod">
          <ac:chgData name="Hersov, Savannah R" userId="2b7b7f5c-7ab1-4278-b674-cdfb975d80c2" providerId="ADAL" clId="{70E14D9E-20FF-418F-9A8B-164C59F9853D}" dt="2018-07-24T13:32:21.097" v="34" actId="571"/>
          <ac:grpSpMkLst>
            <pc:docMk/>
            <pc:sldMk cId="470853338" sldId="352"/>
            <ac:grpSpMk id="242" creationId="{2A824C52-30FB-4DE8-9FF1-3BC2ECC7A3D4}"/>
          </ac:grpSpMkLst>
        </pc:grpChg>
        <pc:grpChg chg="add del mod">
          <ac:chgData name="Hersov, Savannah R" userId="2b7b7f5c-7ab1-4278-b674-cdfb975d80c2" providerId="ADAL" clId="{70E14D9E-20FF-418F-9A8B-164C59F9853D}" dt="2018-07-24T13:33:00.913" v="43" actId="478"/>
          <ac:grpSpMkLst>
            <pc:docMk/>
            <pc:sldMk cId="470853338" sldId="352"/>
            <ac:grpSpMk id="247" creationId="{EDC8B2AA-0510-4641-A669-44E5E47252C4}"/>
          </ac:grpSpMkLst>
        </pc:grpChg>
        <pc:grpChg chg="mod">
          <ac:chgData name="Hersov, Savannah R" userId="2b7b7f5c-7ab1-4278-b674-cdfb975d80c2" providerId="ADAL" clId="{70E14D9E-20FF-418F-9A8B-164C59F9853D}" dt="2018-07-24T13:32:21.097" v="34" actId="571"/>
          <ac:grpSpMkLst>
            <pc:docMk/>
            <pc:sldMk cId="470853338" sldId="352"/>
            <ac:grpSpMk id="249" creationId="{843F6F70-23A8-41AD-AB83-02C70B410F2E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54" creationId="{3F978B11-D824-465B-B3FF-D9AE256F2508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56" creationId="{E82582B0-5B5A-47E5-90C9-ED9399E491DC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61" creationId="{BEA6FAAE-A96B-4378-9506-3E22E3B032E5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63" creationId="{6DDCB5E5-A626-4AA0-B55E-F4CA9413FDC5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68" creationId="{B30162D7-5CF4-4D92-8DF4-8B306BE396D6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70" creationId="{F908D6C3-FD9E-4020-AF78-878735DE2506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75" creationId="{DBED61B1-7594-42E4-9DDB-47A3A0F82BF9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77" creationId="{39176E6C-5714-4AC1-A6F7-D6E585BCE1C5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82" creationId="{7493CFB5-7033-4335-9F96-AF38309D24F0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84" creationId="{283D4255-A01F-4686-B1AC-AB52060F2DE4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89" creationId="{5EB89DD3-917B-45AB-868A-61342B63725C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91" creationId="{94486E03-B8BB-49BB-8EA1-D99465D39686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296" creationId="{2CC9FCE5-F131-40C3-B57D-E33BB99C9DB5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298" creationId="{4A43AC81-4779-43E6-9B27-5CE3C422C533}"/>
          </ac:grpSpMkLst>
        </pc:grpChg>
        <pc:grpChg chg="add del mod">
          <ac:chgData name="Hersov, Savannah R" userId="2b7b7f5c-7ab1-4278-b674-cdfb975d80c2" providerId="ADAL" clId="{70E14D9E-20FF-418F-9A8B-164C59F9853D}" dt="2018-07-24T13:42:49.521" v="117" actId="478"/>
          <ac:grpSpMkLst>
            <pc:docMk/>
            <pc:sldMk cId="470853338" sldId="352"/>
            <ac:grpSpMk id="303" creationId="{59C4A0C4-047E-447F-9694-20CC2B7B7B3E}"/>
          </ac:grpSpMkLst>
        </pc:grpChg>
        <pc:grpChg chg="mod">
          <ac:chgData name="Hersov, Savannah R" userId="2b7b7f5c-7ab1-4278-b674-cdfb975d80c2" providerId="ADAL" clId="{70E14D9E-20FF-418F-9A8B-164C59F9853D}" dt="2018-07-24T13:33:09.997" v="46" actId="1076"/>
          <ac:grpSpMkLst>
            <pc:docMk/>
            <pc:sldMk cId="470853338" sldId="352"/>
            <ac:grpSpMk id="305" creationId="{DCA7BB34-BA1A-4A80-9771-7889D8BBDE72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10" creationId="{7007E685-8FE2-456F-B98C-02FF24C4B3C9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12" creationId="{D9D0ABFD-4C2C-4A06-80D0-AA77DB739EE0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17" creationId="{38950B8A-0786-47EE-A734-8D230862C0F7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19" creationId="{A293FC7C-D0D4-4C5A-BF18-DF9D6FB202D2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24" creationId="{7298B237-04EB-4D61-A5D6-8F663AE53BCE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26" creationId="{8D8C2E99-9921-4887-8AF7-CBBA617ABAAB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31" creationId="{91723F0B-5EB3-4D71-B6E6-085DBC3B3C18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33" creationId="{402F5BAE-8E97-4E49-A5E8-7B4DF2D8C884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38" creationId="{1F1D7FFA-5921-4F67-B21C-ED6736A7B04A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40" creationId="{1473DA72-86E5-42BD-BDEF-F97D549C30E6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45" creationId="{79C496AB-C890-43C8-9AF9-53D748D77F88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47" creationId="{241CC369-E088-4854-8A98-DC6FA616223C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52" creationId="{BEFF857C-B3F9-4E35-8F55-470BA236F9AE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54" creationId="{15F03EB3-F30E-42DD-A094-A3C2BFB7E739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359" creationId="{7A9ADDBF-2C9F-4975-AFC0-3990EA03A740}"/>
          </ac:grpSpMkLst>
        </pc:grpChg>
        <pc:grpChg chg="mod">
          <ac:chgData name="Hersov, Savannah R" userId="2b7b7f5c-7ab1-4278-b674-cdfb975d80c2" providerId="ADAL" clId="{70E14D9E-20FF-418F-9A8B-164C59F9853D}" dt="2018-07-24T13:33:18.699" v="48" actId="1076"/>
          <ac:grpSpMkLst>
            <pc:docMk/>
            <pc:sldMk cId="470853338" sldId="352"/>
            <ac:grpSpMk id="361" creationId="{54835629-E04A-4E30-A12B-4CB60F3A2CBA}"/>
          </ac:grpSpMkLst>
        </pc:grpChg>
        <pc:grpChg chg="add del mod">
          <ac:chgData name="Hersov, Savannah R" userId="2b7b7f5c-7ab1-4278-b674-cdfb975d80c2" providerId="ADAL" clId="{70E14D9E-20FF-418F-9A8B-164C59F9853D}" dt="2018-07-24T13:41:54.758" v="95" actId="478"/>
          <ac:grpSpMkLst>
            <pc:docMk/>
            <pc:sldMk cId="470853338" sldId="352"/>
            <ac:grpSpMk id="366" creationId="{05C4E79E-121B-4680-8725-906552F89035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368" creationId="{3C5CDB70-D20D-48B4-8E4F-659B2ED86E3A}"/>
          </ac:grpSpMkLst>
        </pc:grpChg>
        <pc:grpChg chg="add del mod">
          <ac:chgData name="Hersov, Savannah R" userId="2b7b7f5c-7ab1-4278-b674-cdfb975d80c2" providerId="ADAL" clId="{70E14D9E-20FF-418F-9A8B-164C59F9853D}" dt="2018-07-24T13:41:55.469" v="96" actId="478"/>
          <ac:grpSpMkLst>
            <pc:docMk/>
            <pc:sldMk cId="470853338" sldId="352"/>
            <ac:grpSpMk id="373" creationId="{8C61F395-DE28-4620-9C16-B692446E18CE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375" creationId="{7935794B-2457-4F74-BE77-B59245180A77}"/>
          </ac:grpSpMkLst>
        </pc:grpChg>
        <pc:grpChg chg="add del mod">
          <ac:chgData name="Hersov, Savannah R" userId="2b7b7f5c-7ab1-4278-b674-cdfb975d80c2" providerId="ADAL" clId="{70E14D9E-20FF-418F-9A8B-164C59F9853D}" dt="2018-07-24T13:41:55.979" v="97" actId="478"/>
          <ac:grpSpMkLst>
            <pc:docMk/>
            <pc:sldMk cId="470853338" sldId="352"/>
            <ac:grpSpMk id="380" creationId="{B2A56024-BDE1-4A94-B7C8-517525FF61B5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382" creationId="{E5D5050B-93EF-46A1-A21C-08A92A430C9C}"/>
          </ac:grpSpMkLst>
        </pc:grpChg>
        <pc:grpChg chg="add del mod">
          <ac:chgData name="Hersov, Savannah R" userId="2b7b7f5c-7ab1-4278-b674-cdfb975d80c2" providerId="ADAL" clId="{70E14D9E-20FF-418F-9A8B-164C59F9853D}" dt="2018-07-24T13:41:56.453" v="98" actId="478"/>
          <ac:grpSpMkLst>
            <pc:docMk/>
            <pc:sldMk cId="470853338" sldId="352"/>
            <ac:grpSpMk id="387" creationId="{08C119C4-C9D7-4077-A071-DE364637420F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389" creationId="{5A47460A-83D1-4D13-837E-C039BBD7475F}"/>
          </ac:grpSpMkLst>
        </pc:grpChg>
        <pc:grpChg chg="add del mod">
          <ac:chgData name="Hersov, Savannah R" userId="2b7b7f5c-7ab1-4278-b674-cdfb975d80c2" providerId="ADAL" clId="{70E14D9E-20FF-418F-9A8B-164C59F9853D}" dt="2018-07-24T13:41:51.683" v="94" actId="478"/>
          <ac:grpSpMkLst>
            <pc:docMk/>
            <pc:sldMk cId="470853338" sldId="352"/>
            <ac:grpSpMk id="394" creationId="{633168BE-0530-4DDF-BF43-6A87BBDA0C14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396" creationId="{022D3E74-F2A9-4261-A0B3-D6DD398FDBDD}"/>
          </ac:grpSpMkLst>
        </pc:grpChg>
        <pc:grpChg chg="add del mod">
          <ac:chgData name="Hersov, Savannah R" userId="2b7b7f5c-7ab1-4278-b674-cdfb975d80c2" providerId="ADAL" clId="{70E14D9E-20FF-418F-9A8B-164C59F9853D}" dt="2018-07-24T13:41:51.683" v="94" actId="478"/>
          <ac:grpSpMkLst>
            <pc:docMk/>
            <pc:sldMk cId="470853338" sldId="352"/>
            <ac:grpSpMk id="401" creationId="{2EB93E04-F8A7-48AB-9317-AB0E946E34B4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403" creationId="{A7E5F690-ADD6-42CC-A300-EEAFB77B165B}"/>
          </ac:grpSpMkLst>
        </pc:grpChg>
        <pc:grpChg chg="add del mod">
          <ac:chgData name="Hersov, Savannah R" userId="2b7b7f5c-7ab1-4278-b674-cdfb975d80c2" providerId="ADAL" clId="{70E14D9E-20FF-418F-9A8B-164C59F9853D}" dt="2018-07-24T13:41:51.683" v="94" actId="478"/>
          <ac:grpSpMkLst>
            <pc:docMk/>
            <pc:sldMk cId="470853338" sldId="352"/>
            <ac:grpSpMk id="408" creationId="{593A20AC-0302-4AD2-88C5-5D5569702BF2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410" creationId="{22AAA9C6-2B44-4C0C-89D2-2AC039C30846}"/>
          </ac:grpSpMkLst>
        </pc:grpChg>
        <pc:grpChg chg="add del mod">
          <ac:chgData name="Hersov, Savannah R" userId="2b7b7f5c-7ab1-4278-b674-cdfb975d80c2" providerId="ADAL" clId="{70E14D9E-20FF-418F-9A8B-164C59F9853D}" dt="2018-07-24T13:41:51.683" v="94" actId="478"/>
          <ac:grpSpMkLst>
            <pc:docMk/>
            <pc:sldMk cId="470853338" sldId="352"/>
            <ac:grpSpMk id="415" creationId="{BAC0E7B4-E0BE-4F1A-A557-2FF0C9D766CC}"/>
          </ac:grpSpMkLst>
        </pc:grpChg>
        <pc:grpChg chg="mod">
          <ac:chgData name="Hersov, Savannah R" userId="2b7b7f5c-7ab1-4278-b674-cdfb975d80c2" providerId="ADAL" clId="{70E14D9E-20FF-418F-9A8B-164C59F9853D}" dt="2018-07-24T13:33:29.797" v="50" actId="1076"/>
          <ac:grpSpMkLst>
            <pc:docMk/>
            <pc:sldMk cId="470853338" sldId="352"/>
            <ac:grpSpMk id="417" creationId="{BD613115-5204-4509-838E-11D291B01933}"/>
          </ac:grpSpMkLst>
        </pc:grpChg>
        <pc:grpChg chg="add del mod">
          <ac:chgData name="Hersov, Savannah R" userId="2b7b7f5c-7ab1-4278-b674-cdfb975d80c2" providerId="ADAL" clId="{70E14D9E-20FF-418F-9A8B-164C59F9853D}" dt="2018-07-24T13:34:03.945" v="54" actId="478"/>
          <ac:grpSpMkLst>
            <pc:docMk/>
            <pc:sldMk cId="470853338" sldId="352"/>
            <ac:grpSpMk id="422" creationId="{8461702E-493A-4A5F-96AD-29F13345F604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24" creationId="{5F2B8764-9970-469A-8068-A7F91F5ED522}"/>
          </ac:grpSpMkLst>
        </pc:grpChg>
        <pc:grpChg chg="add del mod">
          <ac:chgData name="Hersov, Savannah R" userId="2b7b7f5c-7ab1-4278-b674-cdfb975d80c2" providerId="ADAL" clId="{70E14D9E-20FF-418F-9A8B-164C59F9853D}" dt="2018-07-24T13:34:05.265" v="56" actId="478"/>
          <ac:grpSpMkLst>
            <pc:docMk/>
            <pc:sldMk cId="470853338" sldId="352"/>
            <ac:grpSpMk id="429" creationId="{8FB07C86-1099-4CD2-8478-5C56B8F20FFC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31" creationId="{72815C31-9977-4E7C-AC2A-159DF6255A7F}"/>
          </ac:grpSpMkLst>
        </pc:grpChg>
        <pc:grpChg chg="add del mod">
          <ac:chgData name="Hersov, Savannah R" userId="2b7b7f5c-7ab1-4278-b674-cdfb975d80c2" providerId="ADAL" clId="{70E14D9E-20FF-418F-9A8B-164C59F9853D}" dt="2018-07-24T13:34:06.514" v="58" actId="478"/>
          <ac:grpSpMkLst>
            <pc:docMk/>
            <pc:sldMk cId="470853338" sldId="352"/>
            <ac:grpSpMk id="436" creationId="{6AC6BE58-187B-492D-8C08-8A2F3796B5FC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38" creationId="{8728F818-34DD-4363-99A1-63282660EC82}"/>
          </ac:grpSpMkLst>
        </pc:grpChg>
        <pc:grpChg chg="add del mod">
          <ac:chgData name="Hersov, Savannah R" userId="2b7b7f5c-7ab1-4278-b674-cdfb975d80c2" providerId="ADAL" clId="{70E14D9E-20FF-418F-9A8B-164C59F9853D}" dt="2018-07-24T13:34:07.583" v="60" actId="478"/>
          <ac:grpSpMkLst>
            <pc:docMk/>
            <pc:sldMk cId="470853338" sldId="352"/>
            <ac:grpSpMk id="443" creationId="{7551E773-8158-4CD1-8062-32AF6D9BFA2D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45" creationId="{648C4F68-D8AF-49EE-98D2-5C29E47DC065}"/>
          </ac:grpSpMkLst>
        </pc:grpChg>
        <pc:grpChg chg="add del mod">
          <ac:chgData name="Hersov, Savannah R" userId="2b7b7f5c-7ab1-4278-b674-cdfb975d80c2" providerId="ADAL" clId="{70E14D9E-20FF-418F-9A8B-164C59F9853D}" dt="2018-07-24T13:34:04.593" v="55" actId="478"/>
          <ac:grpSpMkLst>
            <pc:docMk/>
            <pc:sldMk cId="470853338" sldId="352"/>
            <ac:grpSpMk id="450" creationId="{C8968AA2-4CDF-4634-B7A9-2691332C06A7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52" creationId="{9A9F7D2D-474B-4A6F-A86E-D1888A6249B8}"/>
          </ac:grpSpMkLst>
        </pc:grpChg>
        <pc:grpChg chg="add del mod">
          <ac:chgData name="Hersov, Savannah R" userId="2b7b7f5c-7ab1-4278-b674-cdfb975d80c2" providerId="ADAL" clId="{70E14D9E-20FF-418F-9A8B-164C59F9853D}" dt="2018-07-24T13:34:05.697" v="57" actId="478"/>
          <ac:grpSpMkLst>
            <pc:docMk/>
            <pc:sldMk cId="470853338" sldId="352"/>
            <ac:grpSpMk id="457" creationId="{3870DFBD-04B7-4F8B-BBD1-82631E04AAF1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59" creationId="{A96D885A-3CCA-4349-82D3-B57BB94E894D}"/>
          </ac:grpSpMkLst>
        </pc:grpChg>
        <pc:grpChg chg="add del mod">
          <ac:chgData name="Hersov, Savannah R" userId="2b7b7f5c-7ab1-4278-b674-cdfb975d80c2" providerId="ADAL" clId="{70E14D9E-20FF-418F-9A8B-164C59F9853D}" dt="2018-07-24T13:34:07.052" v="59" actId="478"/>
          <ac:grpSpMkLst>
            <pc:docMk/>
            <pc:sldMk cId="470853338" sldId="352"/>
            <ac:grpSpMk id="464" creationId="{ABEE4651-E531-4558-BD85-3E22058C727B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66" creationId="{414ADB92-6B79-4A2C-A4DD-CD831CD19B5F}"/>
          </ac:grpSpMkLst>
        </pc:grpChg>
        <pc:grpChg chg="add del mod">
          <ac:chgData name="Hersov, Savannah R" userId="2b7b7f5c-7ab1-4278-b674-cdfb975d80c2" providerId="ADAL" clId="{70E14D9E-20FF-418F-9A8B-164C59F9853D}" dt="2018-07-24T13:34:08.035" v="61" actId="478"/>
          <ac:grpSpMkLst>
            <pc:docMk/>
            <pc:sldMk cId="470853338" sldId="352"/>
            <ac:grpSpMk id="471" creationId="{649BFB30-43FA-4A37-B6EE-78762BA262F6}"/>
          </ac:grpSpMkLst>
        </pc:grpChg>
        <pc:grpChg chg="mod">
          <ac:chgData name="Hersov, Savannah R" userId="2b7b7f5c-7ab1-4278-b674-cdfb975d80c2" providerId="ADAL" clId="{70E14D9E-20FF-418F-9A8B-164C59F9853D}" dt="2018-07-24T13:33:51.868" v="52" actId="1076"/>
          <ac:grpSpMkLst>
            <pc:docMk/>
            <pc:sldMk cId="470853338" sldId="352"/>
            <ac:grpSpMk id="473" creationId="{C43E5CAA-2B39-4A31-8C65-4BB91969DE9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478" creationId="{45404A23-D023-42DA-82B0-0805FD0F3147}"/>
          </ac:grpSpMkLst>
        </pc:grpChg>
        <pc:grpChg chg="mod">
          <ac:chgData name="Hersov, Savannah R" userId="2b7b7f5c-7ab1-4278-b674-cdfb975d80c2" providerId="ADAL" clId="{70E14D9E-20FF-418F-9A8B-164C59F9853D}" dt="2018-07-24T13:34:16.114" v="64" actId="1076"/>
          <ac:grpSpMkLst>
            <pc:docMk/>
            <pc:sldMk cId="470853338" sldId="352"/>
            <ac:grpSpMk id="480" creationId="{3DE8A117-2DE1-4BDB-9954-D963D5EDA5F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485" creationId="{A00A7B04-337B-4653-A30A-B3E7DB90E911}"/>
          </ac:grpSpMkLst>
        </pc:grpChg>
        <pc:grpChg chg="mod">
          <ac:chgData name="Hersov, Savannah R" userId="2b7b7f5c-7ab1-4278-b674-cdfb975d80c2" providerId="ADAL" clId="{70E14D9E-20FF-418F-9A8B-164C59F9853D}" dt="2018-07-24T13:34:16.114" v="64" actId="1076"/>
          <ac:grpSpMkLst>
            <pc:docMk/>
            <pc:sldMk cId="470853338" sldId="352"/>
            <ac:grpSpMk id="487" creationId="{04EFBA6F-FE80-45D3-A8B4-669829270DD4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492" creationId="{4383154D-856A-4A46-A91F-E7EA80984E2C}"/>
          </ac:grpSpMkLst>
        </pc:grpChg>
        <pc:grpChg chg="mod">
          <ac:chgData name="Hersov, Savannah R" userId="2b7b7f5c-7ab1-4278-b674-cdfb975d80c2" providerId="ADAL" clId="{70E14D9E-20FF-418F-9A8B-164C59F9853D}" dt="2018-07-24T13:34:16.114" v="64" actId="1076"/>
          <ac:grpSpMkLst>
            <pc:docMk/>
            <pc:sldMk cId="470853338" sldId="352"/>
            <ac:grpSpMk id="494" creationId="{2B0B107E-F993-48E0-8675-162A9462D3D2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499" creationId="{8F0A591B-F116-4892-8834-1302CD3A3B6E}"/>
          </ac:grpSpMkLst>
        </pc:grpChg>
        <pc:grpChg chg="mod">
          <ac:chgData name="Hersov, Savannah R" userId="2b7b7f5c-7ab1-4278-b674-cdfb975d80c2" providerId="ADAL" clId="{70E14D9E-20FF-418F-9A8B-164C59F9853D}" dt="2018-07-24T13:34:34.101" v="68" actId="1076"/>
          <ac:grpSpMkLst>
            <pc:docMk/>
            <pc:sldMk cId="470853338" sldId="352"/>
            <ac:grpSpMk id="501" creationId="{06C88989-27B9-4142-BF52-39952EFE94F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506" creationId="{5AB3B3D5-5E2D-4AC7-92CE-60A32D096249}"/>
          </ac:grpSpMkLst>
        </pc:grpChg>
        <pc:grpChg chg="mod">
          <ac:chgData name="Hersov, Savannah R" userId="2b7b7f5c-7ab1-4278-b674-cdfb975d80c2" providerId="ADAL" clId="{70E14D9E-20FF-418F-9A8B-164C59F9853D}" dt="2018-07-24T13:34:34.101" v="68" actId="1076"/>
          <ac:grpSpMkLst>
            <pc:docMk/>
            <pc:sldMk cId="470853338" sldId="352"/>
            <ac:grpSpMk id="508" creationId="{67EA2E50-5252-4468-AA38-A8B696D9113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513" creationId="{91D83A07-40E7-4497-8A73-11A1CE8BF80F}"/>
          </ac:grpSpMkLst>
        </pc:grpChg>
        <pc:grpChg chg="mod">
          <ac:chgData name="Hersov, Savannah R" userId="2b7b7f5c-7ab1-4278-b674-cdfb975d80c2" providerId="ADAL" clId="{70E14D9E-20FF-418F-9A8B-164C59F9853D}" dt="2018-07-24T13:34:34.101" v="68" actId="1076"/>
          <ac:grpSpMkLst>
            <pc:docMk/>
            <pc:sldMk cId="470853338" sldId="352"/>
            <ac:grpSpMk id="515" creationId="{8E7FDEC2-A7B4-495B-9C68-2353BAAC3D0D}"/>
          </ac:grpSpMkLst>
        </pc:grpChg>
        <pc:grpChg chg="add del mod">
          <ac:chgData name="Hersov, Savannah R" userId="2b7b7f5c-7ab1-4278-b674-cdfb975d80c2" providerId="ADAL" clId="{70E14D9E-20FF-418F-9A8B-164C59F9853D}" dt="2018-07-24T13:40:30.220" v="75" actId="1076"/>
          <ac:grpSpMkLst>
            <pc:docMk/>
            <pc:sldMk cId="470853338" sldId="352"/>
            <ac:grpSpMk id="520" creationId="{A17C0CE3-ECB8-4BA9-AAD4-0FA31CDA06D1}"/>
          </ac:grpSpMkLst>
        </pc:grpChg>
        <pc:grpChg chg="mod">
          <ac:chgData name="Hersov, Savannah R" userId="2b7b7f5c-7ab1-4278-b674-cdfb975d80c2" providerId="ADAL" clId="{70E14D9E-20FF-418F-9A8B-164C59F9853D}" dt="2018-07-24T13:40:27.631" v="74" actId="1076"/>
          <ac:grpSpMkLst>
            <pc:docMk/>
            <pc:sldMk cId="470853338" sldId="352"/>
            <ac:grpSpMk id="522" creationId="{82D2168F-C146-4BAE-AF72-8DCE93BDDAFF}"/>
          </ac:grpSpMkLst>
        </pc:grpChg>
        <pc:grpChg chg="add del mod">
          <ac:chgData name="Hersov, Savannah R" userId="2b7b7f5c-7ab1-4278-b674-cdfb975d80c2" providerId="ADAL" clId="{70E14D9E-20FF-418F-9A8B-164C59F9853D}" dt="2018-07-24T13:40:30.220" v="75" actId="1076"/>
          <ac:grpSpMkLst>
            <pc:docMk/>
            <pc:sldMk cId="470853338" sldId="352"/>
            <ac:grpSpMk id="527" creationId="{7D92A08D-F4A9-42F7-B873-3A641EA1CB53}"/>
          </ac:grpSpMkLst>
        </pc:grpChg>
        <pc:grpChg chg="mod">
          <ac:chgData name="Hersov, Savannah R" userId="2b7b7f5c-7ab1-4278-b674-cdfb975d80c2" providerId="ADAL" clId="{70E14D9E-20FF-418F-9A8B-164C59F9853D}" dt="2018-07-24T13:40:27.631" v="74" actId="1076"/>
          <ac:grpSpMkLst>
            <pc:docMk/>
            <pc:sldMk cId="470853338" sldId="352"/>
            <ac:grpSpMk id="529" creationId="{4C71AF9C-3B04-4953-B5BA-D2CBA17F68F4}"/>
          </ac:grpSpMkLst>
        </pc:grpChg>
        <pc:grpChg chg="add del mod">
          <ac:chgData name="Hersov, Savannah R" userId="2b7b7f5c-7ab1-4278-b674-cdfb975d80c2" providerId="ADAL" clId="{70E14D9E-20FF-418F-9A8B-164C59F9853D}" dt="2018-07-24T13:40:30.220" v="75" actId="1076"/>
          <ac:grpSpMkLst>
            <pc:docMk/>
            <pc:sldMk cId="470853338" sldId="352"/>
            <ac:grpSpMk id="534" creationId="{ED29A3B0-80B7-4DC2-A025-4A7574BA9C6F}"/>
          </ac:grpSpMkLst>
        </pc:grpChg>
        <pc:grpChg chg="mod">
          <ac:chgData name="Hersov, Savannah R" userId="2b7b7f5c-7ab1-4278-b674-cdfb975d80c2" providerId="ADAL" clId="{70E14D9E-20FF-418F-9A8B-164C59F9853D}" dt="2018-07-24T13:40:27.631" v="74" actId="1076"/>
          <ac:grpSpMkLst>
            <pc:docMk/>
            <pc:sldMk cId="470853338" sldId="352"/>
            <ac:grpSpMk id="536" creationId="{B18AF50B-7290-4224-887F-DBC106F5F047}"/>
          </ac:grpSpMkLst>
        </pc:grpChg>
        <pc:grpChg chg="add del mod">
          <ac:chgData name="Hersov, Savannah R" userId="2b7b7f5c-7ab1-4278-b674-cdfb975d80c2" providerId="ADAL" clId="{70E14D9E-20FF-418F-9A8B-164C59F9853D}" dt="2018-07-24T13:41:32.401" v="93" actId="478"/>
          <ac:grpSpMkLst>
            <pc:docMk/>
            <pc:sldMk cId="470853338" sldId="352"/>
            <ac:grpSpMk id="541" creationId="{0ABCCD96-9A2C-48BA-A9F1-7B8F1C7CD178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43" creationId="{EA758155-1176-4E9C-B310-4801AE8D77C9}"/>
          </ac:grpSpMkLst>
        </pc:grpChg>
        <pc:grpChg chg="add del mod">
          <ac:chgData name="Hersov, Savannah R" userId="2b7b7f5c-7ab1-4278-b674-cdfb975d80c2" providerId="ADAL" clId="{70E14D9E-20FF-418F-9A8B-164C59F9853D}" dt="2018-07-24T13:41:31.331" v="91" actId="478"/>
          <ac:grpSpMkLst>
            <pc:docMk/>
            <pc:sldMk cId="470853338" sldId="352"/>
            <ac:grpSpMk id="548" creationId="{F727A8E2-CD60-4A6B-9D93-2617015E2C69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50" creationId="{1D2D39C1-F0EE-4AE8-8E0C-04A6C2B382B4}"/>
          </ac:grpSpMkLst>
        </pc:grpChg>
        <pc:grpChg chg="add del mod">
          <ac:chgData name="Hersov, Savannah R" userId="2b7b7f5c-7ab1-4278-b674-cdfb975d80c2" providerId="ADAL" clId="{70E14D9E-20FF-418F-9A8B-164C59F9853D}" dt="2018-07-24T13:41:29.810" v="88" actId="478"/>
          <ac:grpSpMkLst>
            <pc:docMk/>
            <pc:sldMk cId="470853338" sldId="352"/>
            <ac:grpSpMk id="555" creationId="{A76E228C-4451-488D-8007-03439C11593A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57" creationId="{8E26F92C-2AA1-4301-B16C-4EA26DEF9F13}"/>
          </ac:grpSpMkLst>
        </pc:grpChg>
        <pc:grpChg chg="add del mod">
          <ac:chgData name="Hersov, Savannah R" userId="2b7b7f5c-7ab1-4278-b674-cdfb975d80c2" providerId="ADAL" clId="{70E14D9E-20FF-418F-9A8B-164C59F9853D}" dt="2018-07-24T13:41:31.917" v="92" actId="478"/>
          <ac:grpSpMkLst>
            <pc:docMk/>
            <pc:sldMk cId="470853338" sldId="352"/>
            <ac:grpSpMk id="562" creationId="{4476FDD9-FEA9-44FF-8B32-88913FA480CF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64" creationId="{696560B2-65D8-4849-AA57-068B4594DC96}"/>
          </ac:grpSpMkLst>
        </pc:grpChg>
        <pc:grpChg chg="add del mod">
          <ac:chgData name="Hersov, Savannah R" userId="2b7b7f5c-7ab1-4278-b674-cdfb975d80c2" providerId="ADAL" clId="{70E14D9E-20FF-418F-9A8B-164C59F9853D}" dt="2018-07-24T13:41:30.684" v="90" actId="478"/>
          <ac:grpSpMkLst>
            <pc:docMk/>
            <pc:sldMk cId="470853338" sldId="352"/>
            <ac:grpSpMk id="569" creationId="{2EC6B22B-2FB5-449D-BAD2-CF87651421DD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71" creationId="{9D43B199-D1F9-409B-B6EE-E65775B4678B}"/>
          </ac:grpSpMkLst>
        </pc:grpChg>
        <pc:grpChg chg="add del mod">
          <ac:chgData name="Hersov, Savannah R" userId="2b7b7f5c-7ab1-4278-b674-cdfb975d80c2" providerId="ADAL" clId="{70E14D9E-20FF-418F-9A8B-164C59F9853D}" dt="2018-07-24T13:41:30.248" v="89" actId="478"/>
          <ac:grpSpMkLst>
            <pc:docMk/>
            <pc:sldMk cId="470853338" sldId="352"/>
            <ac:grpSpMk id="576" creationId="{B71A9AC7-FF7D-4B91-B596-D65D3D9ABF5A}"/>
          </ac:grpSpMkLst>
        </pc:grpChg>
        <pc:grpChg chg="mod">
          <ac:chgData name="Hersov, Savannah R" userId="2b7b7f5c-7ab1-4278-b674-cdfb975d80c2" providerId="ADAL" clId="{70E14D9E-20FF-418F-9A8B-164C59F9853D}" dt="2018-07-24T13:40:33.179" v="76" actId="1076"/>
          <ac:grpSpMkLst>
            <pc:docMk/>
            <pc:sldMk cId="470853338" sldId="352"/>
            <ac:grpSpMk id="578" creationId="{0746111D-A855-422A-8949-FBE59D960BDF}"/>
          </ac:grpSpMkLst>
        </pc:grpChg>
        <pc:grpChg chg="add del mod">
          <ac:chgData name="Hersov, Savannah R" userId="2b7b7f5c-7ab1-4278-b674-cdfb975d80c2" providerId="ADAL" clId="{70E14D9E-20FF-418F-9A8B-164C59F9853D}" dt="2018-07-24T13:42:20.650" v="107" actId="478"/>
          <ac:grpSpMkLst>
            <pc:docMk/>
            <pc:sldMk cId="470853338" sldId="352"/>
            <ac:grpSpMk id="583" creationId="{42D5E58A-A6E0-4B8E-97C0-9F970685DBE7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585" creationId="{834E987F-C973-47EF-BF39-A5A711C97989}"/>
          </ac:grpSpMkLst>
        </pc:grpChg>
        <pc:grpChg chg="add del mod">
          <ac:chgData name="Hersov, Savannah R" userId="2b7b7f5c-7ab1-4278-b674-cdfb975d80c2" providerId="ADAL" clId="{70E14D9E-20FF-418F-9A8B-164C59F9853D}" dt="2018-07-24T13:42:18.976" v="105" actId="478"/>
          <ac:grpSpMkLst>
            <pc:docMk/>
            <pc:sldMk cId="470853338" sldId="352"/>
            <ac:grpSpMk id="590" creationId="{745E4424-29E8-41D4-B6B2-3E5AF3B64157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592" creationId="{6F136D8A-96F8-4A58-85E1-3A215F683FBA}"/>
          </ac:grpSpMkLst>
        </pc:grpChg>
        <pc:grpChg chg="add del mod">
          <ac:chgData name="Hersov, Savannah R" userId="2b7b7f5c-7ab1-4278-b674-cdfb975d80c2" providerId="ADAL" clId="{70E14D9E-20FF-418F-9A8B-164C59F9853D}" dt="2018-07-24T13:42:15.999" v="103" actId="478"/>
          <ac:grpSpMkLst>
            <pc:docMk/>
            <pc:sldMk cId="470853338" sldId="352"/>
            <ac:grpSpMk id="597" creationId="{CD2C8B55-0965-4EDB-97DA-49DFD733F6B6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599" creationId="{B2EAF877-3308-4F2A-820A-565F1B75325E}"/>
          </ac:grpSpMkLst>
        </pc:grpChg>
        <pc:grpChg chg="add del mod">
          <ac:chgData name="Hersov, Savannah R" userId="2b7b7f5c-7ab1-4278-b674-cdfb975d80c2" providerId="ADAL" clId="{70E14D9E-20FF-418F-9A8B-164C59F9853D}" dt="2018-07-24T13:42:49.252" v="116" actId="478"/>
          <ac:grpSpMkLst>
            <pc:docMk/>
            <pc:sldMk cId="470853338" sldId="352"/>
            <ac:grpSpMk id="604" creationId="{7B563955-C2CF-4AD0-8196-BE6B466C4F3F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04" creationId="{BCC4FC44-0282-4EC1-B48C-27D5D2A46E44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606" creationId="{67A2A938-5EB7-4256-B4CD-9630C0DC63FC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06" creationId="{ED087384-5517-4420-9960-9C4732FA45DC}"/>
          </ac:grpSpMkLst>
        </pc:grpChg>
        <pc:grpChg chg="add del mod">
          <ac:chgData name="Hersov, Savannah R" userId="2b7b7f5c-7ab1-4278-b674-cdfb975d80c2" providerId="ADAL" clId="{70E14D9E-20FF-418F-9A8B-164C59F9853D}" dt="2018-07-24T13:42:19.491" v="106" actId="478"/>
          <ac:grpSpMkLst>
            <pc:docMk/>
            <pc:sldMk cId="470853338" sldId="352"/>
            <ac:grpSpMk id="611" creationId="{297E79DF-9AA6-440D-A46E-8BA0201F38A9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11" creationId="{53272002-06F8-4492-B1D7-A8080BB9EDF8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13" creationId="{6394EED4-787F-42F2-B10C-3DC8C1E11839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613" creationId="{838A092A-5AA8-4C6D-BBA8-1CB44B61B6D0}"/>
          </ac:grpSpMkLst>
        </pc:grpChg>
        <pc:grpChg chg="add del mod">
          <ac:chgData name="Hersov, Savannah R" userId="2b7b7f5c-7ab1-4278-b674-cdfb975d80c2" providerId="ADAL" clId="{70E14D9E-20FF-418F-9A8B-164C59F9853D}" dt="2018-07-24T13:42:17.185" v="104" actId="478"/>
          <ac:grpSpMkLst>
            <pc:docMk/>
            <pc:sldMk cId="470853338" sldId="352"/>
            <ac:grpSpMk id="618" creationId="{E0764F5B-5CAD-4F5D-9962-D2602D062C40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18" creationId="{EA6A1CE1-7F57-43DE-B9FC-D345B6580096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20" creationId="{25368CA7-F1DB-4FD5-993D-E4B50A5D6F41}"/>
          </ac:grpSpMkLst>
        </pc:grpChg>
        <pc:grpChg chg="mod">
          <ac:chgData name="Hersov, Savannah R" userId="2b7b7f5c-7ab1-4278-b674-cdfb975d80c2" providerId="ADAL" clId="{70E14D9E-20FF-418F-9A8B-164C59F9853D}" dt="2018-07-24T13:40:59.393" v="79" actId="571"/>
          <ac:grpSpMkLst>
            <pc:docMk/>
            <pc:sldMk cId="470853338" sldId="352"/>
            <ac:grpSpMk id="620" creationId="{45BA538B-0E07-4CFF-A633-66DE2D29445F}"/>
          </ac:grpSpMkLst>
        </pc:grpChg>
        <pc:grpChg chg="add del mod">
          <ac:chgData name="Hersov, Savannah R" userId="2b7b7f5c-7ab1-4278-b674-cdfb975d80c2" providerId="ADAL" clId="{70E14D9E-20FF-418F-9A8B-164C59F9853D}" dt="2018-07-24T13:41:26.622" v="83" actId="478"/>
          <ac:grpSpMkLst>
            <pc:docMk/>
            <pc:sldMk cId="470853338" sldId="352"/>
            <ac:grpSpMk id="625" creationId="{25B84703-E905-4CFE-89C0-DDD87CDBBDA0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625" creationId="{82218C73-E029-4889-BD71-5AAA5EC2A636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25" creationId="{DF178E0D-77A5-4C79-998F-8626A664A827}"/>
          </ac:grpSpMkLst>
        </pc:grpChg>
        <pc:grpChg chg="mod">
          <ac:chgData name="Hersov, Savannah R" userId="2b7b7f5c-7ab1-4278-b674-cdfb975d80c2" providerId="ADAL" clId="{70E14D9E-20FF-418F-9A8B-164C59F9853D}" dt="2018-08-24T12:45:06.816" v="503" actId="1076"/>
          <ac:grpSpMkLst>
            <pc:docMk/>
            <pc:sldMk cId="470853338" sldId="352"/>
            <ac:grpSpMk id="627" creationId="{27EEF4FE-E54E-441B-8A4E-BCC9E00E1B76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27" creationId="{3D336DCE-3D0B-458C-B1BA-9E3E4DD1C7DB}"/>
          </ac:grpSpMkLst>
        </pc:grpChg>
        <pc:grpChg chg="mod">
          <ac:chgData name="Hersov, Savannah R" userId="2b7b7f5c-7ab1-4278-b674-cdfb975d80c2" providerId="ADAL" clId="{70E14D9E-20FF-418F-9A8B-164C59F9853D}" dt="2018-07-24T13:41:21.577" v="82" actId="571"/>
          <ac:grpSpMkLst>
            <pc:docMk/>
            <pc:sldMk cId="470853338" sldId="352"/>
            <ac:grpSpMk id="627" creationId="{7C2A49BB-9A2B-4844-B037-21E431004044}"/>
          </ac:grpSpMkLst>
        </pc:grpChg>
        <pc:grpChg chg="add del mod">
          <ac:chgData name="Hersov, Savannah R" userId="2b7b7f5c-7ab1-4278-b674-cdfb975d80c2" providerId="ADAL" clId="{70E14D9E-20FF-418F-9A8B-164C59F9853D}" dt="2018-07-24T13:41:28.025" v="85" actId="478"/>
          <ac:grpSpMkLst>
            <pc:docMk/>
            <pc:sldMk cId="470853338" sldId="352"/>
            <ac:grpSpMk id="632" creationId="{524CA651-8BC2-43DB-87F8-514626A27D27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32" creationId="{5B4FD5EB-3EF7-4D05-AB40-79AAEEEA3C1C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32" creationId="{F9F25397-18AC-4A46-815B-EE191F879FCC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34" creationId="{84D09720-60A4-4A3C-830D-86E335203EB0}"/>
          </ac:grpSpMkLst>
        </pc:grpChg>
        <pc:grpChg chg="mod">
          <ac:chgData name="Hersov, Savannah R" userId="2b7b7f5c-7ab1-4278-b674-cdfb975d80c2" providerId="ADAL" clId="{70E14D9E-20FF-418F-9A8B-164C59F9853D}" dt="2018-07-24T13:41:21.577" v="82" actId="571"/>
          <ac:grpSpMkLst>
            <pc:docMk/>
            <pc:sldMk cId="470853338" sldId="352"/>
            <ac:grpSpMk id="634" creationId="{D3C0AE94-782B-4125-94F5-AB0AF80BAA36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39" creationId="{3FFF4BED-B3B2-4030-AF39-35CDCBB9C4D9}"/>
          </ac:grpSpMkLst>
        </pc:grpChg>
        <pc:grpChg chg="add del mod">
          <ac:chgData name="Hersov, Savannah R" userId="2b7b7f5c-7ab1-4278-b674-cdfb975d80c2" providerId="ADAL" clId="{70E14D9E-20FF-418F-9A8B-164C59F9853D}" dt="2018-07-24T13:41:28.458" v="86" actId="478"/>
          <ac:grpSpMkLst>
            <pc:docMk/>
            <pc:sldMk cId="470853338" sldId="352"/>
            <ac:grpSpMk id="639" creationId="{D5832F4F-D6F4-4E0D-8CA0-10AEAF92049A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39" creationId="{E380F812-0156-41E8-8EF5-99DCFFB9A79E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41" creationId="{1EF52F9F-D1BE-4985-A629-8E5353B747BA}"/>
          </ac:grpSpMkLst>
        </pc:grpChg>
        <pc:grpChg chg="mod">
          <ac:chgData name="Hersov, Savannah R" userId="2b7b7f5c-7ab1-4278-b674-cdfb975d80c2" providerId="ADAL" clId="{70E14D9E-20FF-418F-9A8B-164C59F9853D}" dt="2018-07-24T13:41:21.577" v="82" actId="571"/>
          <ac:grpSpMkLst>
            <pc:docMk/>
            <pc:sldMk cId="470853338" sldId="352"/>
            <ac:grpSpMk id="641" creationId="{261841B6-4672-4A47-94C7-252D6A6EE46A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46" creationId="{67234B49-C34E-4760-B769-678470B3A98C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46" creationId="{CBD168D0-D516-48B6-A2B4-2E4820C92A6C}"/>
          </ac:grpSpMkLst>
        </pc:grpChg>
        <pc:grpChg chg="add del mod">
          <ac:chgData name="Hersov, Savannah R" userId="2b7b7f5c-7ab1-4278-b674-cdfb975d80c2" providerId="ADAL" clId="{70E14D9E-20FF-418F-9A8B-164C59F9853D}" dt="2018-07-24T13:41:27.624" v="84" actId="478"/>
          <ac:grpSpMkLst>
            <pc:docMk/>
            <pc:sldMk cId="470853338" sldId="352"/>
            <ac:grpSpMk id="646" creationId="{EEE43A34-D065-4BEF-BCC6-B8CD0EE41096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48" creationId="{26A9EED7-1C94-4567-9026-71D5BF57CA0B}"/>
          </ac:grpSpMkLst>
        </pc:grpChg>
        <pc:grpChg chg="mod">
          <ac:chgData name="Hersov, Savannah R" userId="2b7b7f5c-7ab1-4278-b674-cdfb975d80c2" providerId="ADAL" clId="{70E14D9E-20FF-418F-9A8B-164C59F9853D}" dt="2018-07-24T13:41:21.577" v="82" actId="571"/>
          <ac:grpSpMkLst>
            <pc:docMk/>
            <pc:sldMk cId="470853338" sldId="352"/>
            <ac:grpSpMk id="648" creationId="{B6F50F61-79B7-484A-B361-FCBE8AB156BC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53" creationId="{0F2F97B1-4CF8-4077-BFAF-F626FA932D7F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53" creationId="{D767F361-896C-45F7-A96B-B98F6E06653A}"/>
          </ac:grpSpMkLst>
        </pc:grpChg>
        <pc:grpChg chg="add del mod">
          <ac:chgData name="Hersov, Savannah R" userId="2b7b7f5c-7ab1-4278-b674-cdfb975d80c2" providerId="ADAL" clId="{70E14D9E-20FF-418F-9A8B-164C59F9853D}" dt="2018-07-24T13:41:28.904" v="87" actId="478"/>
          <ac:grpSpMkLst>
            <pc:docMk/>
            <pc:sldMk cId="470853338" sldId="352"/>
            <ac:grpSpMk id="653" creationId="{DA098247-E7D8-496A-B9F2-CBE65C2803DA}"/>
          </ac:grpSpMkLst>
        </pc:grpChg>
        <pc:grpChg chg="mod">
          <ac:chgData name="Hersov, Savannah R" userId="2b7b7f5c-7ab1-4278-b674-cdfb975d80c2" providerId="ADAL" clId="{70E14D9E-20FF-418F-9A8B-164C59F9853D}" dt="2018-07-24T13:41:21.577" v="82" actId="571"/>
          <ac:grpSpMkLst>
            <pc:docMk/>
            <pc:sldMk cId="470853338" sldId="352"/>
            <ac:grpSpMk id="655" creationId="{C1D2335A-1E97-43B1-9D08-2CDC2349D668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55" creationId="{CA7F3628-D05D-448C-A5C9-04A2275E7453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60" creationId="{6236F8B6-426A-427E-9A37-187F2021CBC3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60" creationId="{8F57B1F6-91C9-430E-8E2A-BFA4F270F77A}"/>
          </ac:grpSpMkLst>
        </pc:grpChg>
        <pc:grpChg chg="add del">
          <ac:chgData name="Hersov, Savannah R" userId="2b7b7f5c-7ab1-4278-b674-cdfb975d80c2" providerId="ADAL" clId="{70E14D9E-20FF-418F-9A8B-164C59F9853D}" dt="2018-07-24T13:42:10.495" v="102" actId="1076"/>
          <ac:grpSpMkLst>
            <pc:docMk/>
            <pc:sldMk cId="470853338" sldId="352"/>
            <ac:grpSpMk id="660" creationId="{F07243A4-3765-41E3-91E0-EEE2AE8D8452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62" creationId="{5022DD36-9E1F-49B9-A535-79024DB67E4C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67" creationId="{32F8E09D-D5E8-4E2B-92C7-883B0BC438DF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67" creationId="{35BE2F9A-22CC-454B-A99B-1108CEB89CD1}"/>
          </ac:grpSpMkLst>
        </pc:grpChg>
        <pc:grpChg chg="add del">
          <ac:chgData name="Hersov, Savannah R" userId="2b7b7f5c-7ab1-4278-b674-cdfb975d80c2" providerId="ADAL" clId="{70E14D9E-20FF-418F-9A8B-164C59F9853D}" dt="2018-07-24T13:42:10.495" v="102" actId="1076"/>
          <ac:grpSpMkLst>
            <pc:docMk/>
            <pc:sldMk cId="470853338" sldId="352"/>
            <ac:grpSpMk id="667" creationId="{D7518463-16DD-493C-A2B2-C72F78B6E656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69" creationId="{412D2931-D44C-4996-BE66-C4A161606FAF}"/>
          </ac:grpSpMkLst>
        </pc:grpChg>
        <pc:grpChg chg="add del">
          <ac:chgData name="Hersov, Savannah R" userId="2b7b7f5c-7ab1-4278-b674-cdfb975d80c2" providerId="ADAL" clId="{70E14D9E-20FF-418F-9A8B-164C59F9853D}" dt="2018-07-24T13:42:10.495" v="102" actId="1076"/>
          <ac:grpSpMkLst>
            <pc:docMk/>
            <pc:sldMk cId="470853338" sldId="352"/>
            <ac:grpSpMk id="674" creationId="{7BEDB800-5E2C-455E-A5D8-D7256C02B07F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74" creationId="{DF67B0D0-A0A0-49C8-95A8-00394A411A78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74" creationId="{FA477679-DCFE-40CA-A289-6E759ACE163E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76" creationId="{BB5B5A4D-74D1-4A36-A50C-3E4F7BDC5217}"/>
          </ac:grpSpMkLst>
        </pc:grpChg>
        <pc:grpChg chg="add del">
          <ac:chgData name="Hersov, Savannah R" userId="2b7b7f5c-7ab1-4278-b674-cdfb975d80c2" providerId="ADAL" clId="{70E14D9E-20FF-418F-9A8B-164C59F9853D}" dt="2018-07-24T13:42:10.495" v="102" actId="1076"/>
          <ac:grpSpMkLst>
            <pc:docMk/>
            <pc:sldMk cId="470853338" sldId="352"/>
            <ac:grpSpMk id="681" creationId="{02143F41-D519-4A3E-A65C-D08FFED6DF82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81" creationId="{140B6A93-2F39-4FE8-82D0-7E50733ECC1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81" creationId="{A227BD08-33ED-4455-9CFA-E1FEB59A8698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83" creationId="{8A182915-69D4-4A95-931B-2E989FD24592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88" creationId="{42C05C2C-84BD-4F86-B5CD-2ACDF08E87B7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88" creationId="{B910EBB7-65B6-431A-8F5A-9018DF701716}"/>
          </ac:grpSpMkLst>
        </pc:grpChg>
        <pc:grpChg chg="add del">
          <ac:chgData name="Hersov, Savannah R" userId="2b7b7f5c-7ab1-4278-b674-cdfb975d80c2" providerId="ADAL" clId="{70E14D9E-20FF-418F-9A8B-164C59F9853D}" dt="2018-07-24T13:42:10.495" v="102" actId="1076"/>
          <ac:grpSpMkLst>
            <pc:docMk/>
            <pc:sldMk cId="470853338" sldId="352"/>
            <ac:grpSpMk id="688" creationId="{BDD34AF3-4524-446B-8470-BA491E6B4D05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90" creationId="{9E035087-96CF-4657-8895-EB212AC13498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695" creationId="{725187CF-EFB8-4A99-A973-C6773F108124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695" creationId="{E53EAF79-91F3-4EB9-80DF-20A2177AE822}"/>
          </ac:grpSpMkLst>
        </pc:grpChg>
        <pc:grpChg chg="add del mod">
          <ac:chgData name="Hersov, Savannah R" userId="2b7b7f5c-7ab1-4278-b674-cdfb975d80c2" providerId="ADAL" clId="{70E14D9E-20FF-418F-9A8B-164C59F9853D}" dt="2018-07-24T13:42:45.641" v="113" actId="1076"/>
          <ac:grpSpMkLst>
            <pc:docMk/>
            <pc:sldMk cId="470853338" sldId="352"/>
            <ac:grpSpMk id="695" creationId="{EA2B7952-F70A-45E8-87F6-58C3EE664030}"/>
          </ac:grpSpMkLst>
        </pc:grpChg>
        <pc:grpChg chg="mod">
          <ac:chgData name="Hersov, Savannah R" userId="2b7b7f5c-7ab1-4278-b674-cdfb975d80c2" providerId="ADAL" clId="{70E14D9E-20FF-418F-9A8B-164C59F9853D}" dt="2018-07-24T13:42:38.424" v="110" actId="1076"/>
          <ac:grpSpMkLst>
            <pc:docMk/>
            <pc:sldMk cId="470853338" sldId="352"/>
            <ac:grpSpMk id="697" creationId="{40DDFC55-7D51-4632-BCCD-6E43A0680F8A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697" creationId="{5767548B-BD1E-499B-B405-0EBA8540F66C}"/>
          </ac:grpSpMkLst>
        </pc:grpChg>
        <pc:grpChg chg="add del mod">
          <ac:chgData name="Hersov, Savannah R" userId="2b7b7f5c-7ab1-4278-b674-cdfb975d80c2" providerId="ADAL" clId="{70E14D9E-20FF-418F-9A8B-164C59F9853D}" dt="2018-07-24T13:42:45.641" v="113" actId="1076"/>
          <ac:grpSpMkLst>
            <pc:docMk/>
            <pc:sldMk cId="470853338" sldId="352"/>
            <ac:grpSpMk id="702" creationId="{3BC406D7-89B2-48FB-98AE-F34C4E3DEF20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02" creationId="{90D10409-6BFC-4B4C-A50F-55B78BF5BFE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02" creationId="{B03491D7-DAF6-4F53-A448-A5121E589647}"/>
          </ac:grpSpMkLst>
        </pc:grpChg>
        <pc:grpChg chg="mod">
          <ac:chgData name="Hersov, Savannah R" userId="2b7b7f5c-7ab1-4278-b674-cdfb975d80c2" providerId="ADAL" clId="{70E14D9E-20FF-418F-9A8B-164C59F9853D}" dt="2018-07-24T13:42:38.424" v="110" actId="1076"/>
          <ac:grpSpMkLst>
            <pc:docMk/>
            <pc:sldMk cId="470853338" sldId="352"/>
            <ac:grpSpMk id="704" creationId="{02495E0F-2309-477F-90E8-1FFD69C30E51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04" creationId="{22A61065-AE28-45EC-A0CA-4F71A4FBB157}"/>
          </ac:grpSpMkLst>
        </pc:grpChg>
        <pc:grpChg chg="add del mod">
          <ac:chgData name="Hersov, Savannah R" userId="2b7b7f5c-7ab1-4278-b674-cdfb975d80c2" providerId="ADAL" clId="{70E14D9E-20FF-418F-9A8B-164C59F9853D}" dt="2018-07-24T13:42:45.641" v="113" actId="1076"/>
          <ac:grpSpMkLst>
            <pc:docMk/>
            <pc:sldMk cId="470853338" sldId="352"/>
            <ac:grpSpMk id="709" creationId="{2E917C7C-E5F9-4B57-A498-C9082026B999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09" creationId="{92BAF20B-FD84-4A4A-8DFD-B13CDF10DFC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09" creationId="{B817C804-9AC5-4359-BC5C-815FD1CEC445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11" creationId="{65AB307A-1CB7-4034-8C81-464EF3A1AAFC}"/>
          </ac:grpSpMkLst>
        </pc:grpChg>
        <pc:grpChg chg="mod">
          <ac:chgData name="Hersov, Savannah R" userId="2b7b7f5c-7ab1-4278-b674-cdfb975d80c2" providerId="ADAL" clId="{70E14D9E-20FF-418F-9A8B-164C59F9853D}" dt="2018-07-24T13:42:38.424" v="110" actId="1076"/>
          <ac:grpSpMkLst>
            <pc:docMk/>
            <pc:sldMk cId="470853338" sldId="352"/>
            <ac:grpSpMk id="711" creationId="{7B5AECC3-57B1-4B99-9677-A09B163C955C}"/>
          </ac:grpSpMkLst>
        </pc:grpChg>
        <pc:grpChg chg="add del mod">
          <ac:chgData name="Hersov, Savannah R" userId="2b7b7f5c-7ab1-4278-b674-cdfb975d80c2" providerId="ADAL" clId="{70E14D9E-20FF-418F-9A8B-164C59F9853D}" dt="2018-07-24T13:42:45.641" v="113" actId="1076"/>
          <ac:grpSpMkLst>
            <pc:docMk/>
            <pc:sldMk cId="470853338" sldId="352"/>
            <ac:grpSpMk id="716" creationId="{96191456-ED8B-4C48-9B20-2220F1245925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16" creationId="{9BF131A0-46CB-48ED-AF88-B26472BDBE1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16" creationId="{F220C890-7EF7-4CB9-A4D8-D7F2AE3CE78A}"/>
          </ac:grpSpMkLst>
        </pc:grpChg>
        <pc:grpChg chg="mod">
          <ac:chgData name="Hersov, Savannah R" userId="2b7b7f5c-7ab1-4278-b674-cdfb975d80c2" providerId="ADAL" clId="{70E14D9E-20FF-418F-9A8B-164C59F9853D}" dt="2018-07-24T13:42:38.424" v="110" actId="1076"/>
          <ac:grpSpMkLst>
            <pc:docMk/>
            <pc:sldMk cId="470853338" sldId="352"/>
            <ac:grpSpMk id="718" creationId="{8E34DEBC-466D-4B5A-B38E-5A142FC35138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18" creationId="{ED4F1F72-61B7-4594-88D5-2DA72F1588C1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23" creationId="{150C8C4A-4B82-4D8C-A475-044A3C9A23C4}"/>
          </ac:grpSpMkLst>
        </pc:grpChg>
        <pc:grpChg chg="add del mod">
          <ac:chgData name="Hersov, Savannah R" userId="2b7b7f5c-7ab1-4278-b674-cdfb975d80c2" providerId="ADAL" clId="{70E14D9E-20FF-418F-9A8B-164C59F9853D}" dt="2018-07-24T13:42:45.641" v="113" actId="1076"/>
          <ac:grpSpMkLst>
            <pc:docMk/>
            <pc:sldMk cId="470853338" sldId="352"/>
            <ac:grpSpMk id="723" creationId="{17F6ABE4-C4D8-4B5E-9386-769DAAC0A4F8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23" creationId="{BB827B03-4E4A-4300-ABB7-F767609339E0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25" creationId="{1BEF76B3-0008-4953-BE08-C39F6A4EAE47}"/>
          </ac:grpSpMkLst>
        </pc:grpChg>
        <pc:grpChg chg="mod">
          <ac:chgData name="Hersov, Savannah R" userId="2b7b7f5c-7ab1-4278-b674-cdfb975d80c2" providerId="ADAL" clId="{70E14D9E-20FF-418F-9A8B-164C59F9853D}" dt="2018-07-24T13:42:38.424" v="110" actId="1076"/>
          <ac:grpSpMkLst>
            <pc:docMk/>
            <pc:sldMk cId="470853338" sldId="352"/>
            <ac:grpSpMk id="725" creationId="{2BDC9994-5B24-4344-8BD0-EB122C3ECBA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30" creationId="{0B152601-DA24-4A48-8876-F3898A271FC5}"/>
          </ac:grpSpMkLst>
        </pc:grpChg>
        <pc:grpChg chg="add del mod">
          <ac:chgData name="Hersov, Savannah R" userId="2b7b7f5c-7ab1-4278-b674-cdfb975d80c2" providerId="ADAL" clId="{70E14D9E-20FF-418F-9A8B-164C59F9853D}" dt="2018-07-24T13:43:15.125" v="120" actId="478"/>
          <ac:grpSpMkLst>
            <pc:docMk/>
            <pc:sldMk cId="470853338" sldId="352"/>
            <ac:grpSpMk id="730" creationId="{182B300F-7D93-4142-963D-14F5EE14A06A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30" creationId="{BDCFC67D-6F7D-477B-BFAC-1546A19CE0BC}"/>
          </ac:grpSpMkLst>
        </pc:grpChg>
        <pc:grpChg chg="mod">
          <ac:chgData name="Hersov, Savannah R" userId="2b7b7f5c-7ab1-4278-b674-cdfb975d80c2" providerId="ADAL" clId="{70E14D9E-20FF-418F-9A8B-164C59F9853D}" dt="2018-07-24T13:42:55.087" v="118" actId="1076"/>
          <ac:grpSpMkLst>
            <pc:docMk/>
            <pc:sldMk cId="470853338" sldId="352"/>
            <ac:grpSpMk id="732" creationId="{49F25ACD-2A4A-4928-95B6-070FEBEFF860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32" creationId="{800C386D-9AE4-439A-AA53-A6144689D527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37" creationId="{1D827150-ECE9-4700-84BC-E60A115B4F9F}"/>
          </ac:grpSpMkLst>
        </pc:grpChg>
        <pc:grpChg chg="add del mod">
          <ac:chgData name="Hersov, Savannah R" userId="2b7b7f5c-7ab1-4278-b674-cdfb975d80c2" providerId="ADAL" clId="{70E14D9E-20FF-418F-9A8B-164C59F9853D}" dt="2018-07-24T13:43:15.125" v="120" actId="478"/>
          <ac:grpSpMkLst>
            <pc:docMk/>
            <pc:sldMk cId="470853338" sldId="352"/>
            <ac:grpSpMk id="737" creationId="{74946A2A-31D6-4A5A-9CE0-31A2311A6419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37" creationId="{A1A1616A-A74C-4019-9C0B-EFD00890A3C3}"/>
          </ac:grpSpMkLst>
        </pc:grpChg>
        <pc:grpChg chg="mod">
          <ac:chgData name="Hersov, Savannah R" userId="2b7b7f5c-7ab1-4278-b674-cdfb975d80c2" providerId="ADAL" clId="{70E14D9E-20FF-418F-9A8B-164C59F9853D}" dt="2018-07-24T13:42:55.087" v="118" actId="1076"/>
          <ac:grpSpMkLst>
            <pc:docMk/>
            <pc:sldMk cId="470853338" sldId="352"/>
            <ac:grpSpMk id="739" creationId="{3136740E-5B38-44D4-915D-16865E2700B0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39" creationId="{4636B36D-D24B-4E9A-902C-3692ED9E763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44" creationId="{17CFF5E3-09A6-49AA-B841-BC49F2F38871}"/>
          </ac:grpSpMkLst>
        </pc:grpChg>
        <pc:grpChg chg="add del mod">
          <ac:chgData name="Hersov, Savannah R" userId="2b7b7f5c-7ab1-4278-b674-cdfb975d80c2" providerId="ADAL" clId="{70E14D9E-20FF-418F-9A8B-164C59F9853D}" dt="2018-07-24T13:43:15.125" v="120" actId="478"/>
          <ac:grpSpMkLst>
            <pc:docMk/>
            <pc:sldMk cId="470853338" sldId="352"/>
            <ac:grpSpMk id="744" creationId="{3EFED2B1-6E07-4BAD-8ED8-9F217F421EA7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44" creationId="{BC5D5B28-FE9B-4422-91D4-E8F423864121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46" creationId="{E2F3F2E3-5F02-4951-A721-A26287629BAE}"/>
          </ac:grpSpMkLst>
        </pc:grpChg>
        <pc:grpChg chg="mod">
          <ac:chgData name="Hersov, Savannah R" userId="2b7b7f5c-7ab1-4278-b674-cdfb975d80c2" providerId="ADAL" clId="{70E14D9E-20FF-418F-9A8B-164C59F9853D}" dt="2018-07-24T13:42:55.087" v="118" actId="1076"/>
          <ac:grpSpMkLst>
            <pc:docMk/>
            <pc:sldMk cId="470853338" sldId="352"/>
            <ac:grpSpMk id="746" creationId="{EFC18174-729C-4AB3-AF30-45C236B85672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51" creationId="{622BC301-6E3E-4004-AB12-CE6724704A8D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51" creationId="{86F31F7C-72AA-419E-BE63-F98C4B45E646}"/>
          </ac:grpSpMkLst>
        </pc:grpChg>
        <pc:grpChg chg="add del mod">
          <ac:chgData name="Hersov, Savannah R" userId="2b7b7f5c-7ab1-4278-b674-cdfb975d80c2" providerId="ADAL" clId="{70E14D9E-20FF-418F-9A8B-164C59F9853D}" dt="2018-07-24T13:43:15.125" v="120" actId="478"/>
          <ac:grpSpMkLst>
            <pc:docMk/>
            <pc:sldMk cId="470853338" sldId="352"/>
            <ac:grpSpMk id="751" creationId="{8ED46C3A-A70F-4324-961C-8C4B0C7FC3CB}"/>
          </ac:grpSpMkLst>
        </pc:grpChg>
        <pc:grpChg chg="mod">
          <ac:chgData name="Hersov, Savannah R" userId="2b7b7f5c-7ab1-4278-b674-cdfb975d80c2" providerId="ADAL" clId="{70E14D9E-20FF-418F-9A8B-164C59F9853D}" dt="2018-07-24T13:42:55.087" v="118" actId="1076"/>
          <ac:grpSpMkLst>
            <pc:docMk/>
            <pc:sldMk cId="470853338" sldId="352"/>
            <ac:grpSpMk id="753" creationId="{2067C83B-CB16-44F3-B5A8-0461DD1889BB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53" creationId="{B4BC801E-09E2-4340-8029-DC8F481C39BA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58" creationId="{0C17BFE5-9F0A-4222-B513-269F64DD95BA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58" creationId="{7D478556-A36D-41F9-9761-CEA42A64BB4E}"/>
          </ac:grpSpMkLst>
        </pc:grpChg>
        <pc:grpChg chg="add del mod">
          <ac:chgData name="Hersov, Savannah R" userId="2b7b7f5c-7ab1-4278-b674-cdfb975d80c2" providerId="ADAL" clId="{70E14D9E-20FF-418F-9A8B-164C59F9853D}" dt="2018-07-24T13:43:15.125" v="120" actId="478"/>
          <ac:grpSpMkLst>
            <pc:docMk/>
            <pc:sldMk cId="470853338" sldId="352"/>
            <ac:grpSpMk id="758" creationId="{EE77ADE7-1943-41F7-8976-F38471F59515}"/>
          </ac:grpSpMkLst>
        </pc:grpChg>
        <pc:grpChg chg="mod">
          <ac:chgData name="Hersov, Savannah R" userId="2b7b7f5c-7ab1-4278-b674-cdfb975d80c2" providerId="ADAL" clId="{70E14D9E-20FF-418F-9A8B-164C59F9853D}" dt="2018-07-24T13:42:55.087" v="118" actId="1076"/>
          <ac:grpSpMkLst>
            <pc:docMk/>
            <pc:sldMk cId="470853338" sldId="352"/>
            <ac:grpSpMk id="760" creationId="{96F3A379-ED63-4BAE-B3A7-76B0EF4C43F3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60" creationId="{F6C7AB70-A390-4F56-8287-EF6E1C1C70E8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65" creationId="{092FADE9-D09A-404B-BA94-94F3B8AFD8E7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65" creationId="{9F7F31E9-47B1-4937-A605-5E99532F6ADA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765" creationId="{A61FD364-AC08-4A1C-B6AE-C12BA2BD2CC1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67" creationId="{AC58DF6A-11A5-4BCB-B9BA-2BE19112F84D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767" creationId="{F6A63C68-E953-46D6-969E-2BB348265991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772" creationId="{5102E014-208E-421C-A58A-6ACF63C5ABEF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72" creationId="{99DD2AB0-41DB-48C3-B8DB-C1BA9CA63D24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72" creationId="{CA31A9AF-CF50-4BFB-8479-5DDA0CC0BF3A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74" creationId="{0F9ACAA8-3001-47ED-8DA7-46C4680A59DD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774" creationId="{F63B2EC9-9781-46FE-A5AF-C062D193D3CB}"/>
          </ac:grpSpMkLst>
        </pc:grpChg>
        <pc:grpChg chg="add del mod">
          <ac:chgData name="Hersov, Savannah R" userId="2b7b7f5c-7ab1-4278-b674-cdfb975d80c2" providerId="ADAL" clId="{70E14D9E-20FF-418F-9A8B-164C59F9853D}" dt="2018-08-03T14:03:56.597" v="501" actId="478"/>
          <ac:grpSpMkLst>
            <pc:docMk/>
            <pc:sldMk cId="470853338" sldId="352"/>
            <ac:grpSpMk id="779" creationId="{6E24CE7A-B008-4380-AB13-48D7F35A44CD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79" creationId="{B7285DF1-CCC8-464A-AFC3-958382C9ED08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779" creationId="{C3385788-47F3-4CBF-9AFB-DE87373ABB7F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781" creationId="{29ED8452-46EB-45FF-92BB-A8ED747A0993}"/>
          </ac:grpSpMkLst>
        </pc:grpChg>
        <pc:grpChg chg="mod">
          <ac:chgData name="Hersov, Savannah R" userId="2b7b7f5c-7ab1-4278-b674-cdfb975d80c2" providerId="ADAL" clId="{70E14D9E-20FF-418F-9A8B-164C59F9853D}" dt="2018-08-03T14:02:32.584" v="492" actId="571"/>
          <ac:grpSpMkLst>
            <pc:docMk/>
            <pc:sldMk cId="470853338" sldId="352"/>
            <ac:grpSpMk id="781" creationId="{7C70DD69-7302-439C-8D6C-63059AC03EAC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786" creationId="{40E791D7-6AD5-48EA-8E17-4640B9D208C1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786" creationId="{4A8D1C23-E7FA-40C5-9D18-377237D2E9C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86" creationId="{60A5060D-B7F3-421E-82C4-4915CD7BA0D0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788" creationId="{83424F1E-27E4-4C38-A528-150EECAB609A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788" creationId="{9985E712-01E3-4D23-BF9D-B975F2623193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793" creationId="{09A4CAEC-0746-4C4B-AACA-B7150574D72C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793" creationId="{6968F769-8CAD-4352-BB1A-C9FD2AED7E34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793" creationId="{B964B723-E31A-4942-A58F-90BF3D0D52E0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795" creationId="{60A11E57-17AC-4F07-B90E-3B84DE9F7B78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795" creationId="{6D5AA357-2D1F-432A-9668-6553B3BAB764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00" creationId="{1B458CD6-56B5-4C61-B9C7-6D9AA0EAC7A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00" creationId="{3641B7EE-85AE-4D32-8C18-D101002EAC7D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00" creationId="{6EA71ABF-94E2-479A-A4A6-BA714C9169F7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02" creationId="{10555F2D-157C-4BD2-B273-611AE01A9924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02" creationId="{BE82A3A1-7429-480A-93B1-910049DF32B0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07" creationId="{7D095EAE-DE31-4612-836A-66CAA59052F7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07" creationId="{94DAAB09-ADBE-4690-B148-0C0D6A8D63D4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07" creationId="{CEFA1A6B-96D3-42CF-B703-F907FC4C99F2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09" creationId="{BCE2DBE1-64C1-4F39-9BED-49045D62F231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09" creationId="{DD767AEF-A1F3-442B-BFFE-DC8B8665DCA2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14" creationId="{4729FB64-4193-4374-992C-B1CF95ADB0E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14" creationId="{7D9FBC0A-0352-4EA3-9512-83F36335B093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14" creationId="{C6FD5E33-AE6F-4E9C-AB60-C7380B3516BC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16" creationId="{03F76B5C-F020-4556-92EB-14A599D15C6B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16" creationId="{E17DB172-A073-45B2-8A28-270238C942E0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21" creationId="{1497BCDF-CB85-4399-B159-77DCFBD6126B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21" creationId="{AB831A08-FF80-4AEB-9E7C-2691A2FB745E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21" creationId="{AFAEAD9F-C38A-4EFA-89CE-893E80218F27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23" creationId="{897110B8-5EDF-4345-B3F1-26D6F4DAC9BC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23" creationId="{9D531429-3BC9-4E85-9021-D87A22DF50FC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28" creationId="{A5E22EDD-EC24-4BB2-B51C-F70EB942F293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28" creationId="{D57C3F07-2E10-424A-A028-AF3FBE6F48D1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28" creationId="{FE02BF1D-F4B7-4101-AFA9-AA001907781B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30" creationId="{A0E7B614-1C60-4C6D-9DAD-2827237B5BE5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30" creationId="{DC759DC8-08FF-43BF-B3B3-8BAD890AFC36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35" creationId="{B8E6D220-DCE7-4C90-98ED-132DF5FEF56A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35" creationId="{C1121E2F-07BB-47EE-98EB-F063D4DBEB10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35" creationId="{FEFBFD0C-ED8C-469A-840C-E79918B89F92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37" creationId="{5E6C051C-03BA-4BA7-B40E-6EBC9079DF52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37" creationId="{C5D515C0-C351-43F4-A232-DDD51E83C751}"/>
          </ac:grpSpMkLst>
        </pc:grpChg>
        <pc:grpChg chg="add del mod">
          <ac:chgData name="Hersov, Savannah R" userId="2b7b7f5c-7ab1-4278-b674-cdfb975d80c2" providerId="ADAL" clId="{70E14D9E-20FF-418F-9A8B-164C59F9853D}" dt="2018-07-24T13:43:48.120" v="123" actId="478"/>
          <ac:grpSpMkLst>
            <pc:docMk/>
            <pc:sldMk cId="470853338" sldId="352"/>
            <ac:grpSpMk id="842" creationId="{7D21FBE3-5939-4D3E-919B-C48516BE8431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42" creationId="{8CFD6F6E-780A-4DC2-9E78-60549C8BFD2B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42" creationId="{C88FA083-D918-46A0-AAA5-04F2D1E05D87}"/>
          </ac:grpSpMkLst>
        </pc:grpChg>
        <pc:grpChg chg="mod">
          <ac:chgData name="Hersov, Savannah R" userId="2b7b7f5c-7ab1-4278-b674-cdfb975d80c2" providerId="ADAL" clId="{70E14D9E-20FF-418F-9A8B-164C59F9853D}" dt="2018-07-24T13:43:21.556" v="121" actId="1076"/>
          <ac:grpSpMkLst>
            <pc:docMk/>
            <pc:sldMk cId="470853338" sldId="352"/>
            <ac:grpSpMk id="844" creationId="{5FCCA785-DCB4-4A9A-8E5F-B3FAAE681329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44" creationId="{D589E811-74AC-4B1F-8D45-41365DCBCE7D}"/>
          </ac:grpSpMkLst>
        </pc:grpChg>
        <pc:grpChg chg="add del mod">
          <ac:chgData name="Hersov, Savannah R" userId="2b7b7f5c-7ab1-4278-b674-cdfb975d80c2" providerId="ADAL" clId="{70E14D9E-20FF-418F-9A8B-164C59F9853D}" dt="2018-07-24T13:44:11.805" v="137" actId="478"/>
          <ac:grpSpMkLst>
            <pc:docMk/>
            <pc:sldMk cId="470853338" sldId="352"/>
            <ac:grpSpMk id="849" creationId="{37EECBEA-CBF2-434D-9316-BE9438F9BE30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49" creationId="{450D76EC-F4A8-4811-A83D-1CE46B3257D8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49" creationId="{7644FF96-2E82-4C60-81AA-B3EE83DDAC61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51" creationId="{14B15E16-73E4-490A-BEC1-872B9B7F95D6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51" creationId="{34F56214-C4EB-4C49-96F8-231BE3633791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56" creationId="{335907B7-FDC6-49FE-B218-C8D2C0B9A1FE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56" creationId="{49D4509E-B070-4131-916D-74F9BD7BDD17}"/>
          </ac:grpSpMkLst>
        </pc:grpChg>
        <pc:grpChg chg="add del mod">
          <ac:chgData name="Hersov, Savannah R" userId="2b7b7f5c-7ab1-4278-b674-cdfb975d80c2" providerId="ADAL" clId="{70E14D9E-20FF-418F-9A8B-164C59F9853D}" dt="2018-07-24T13:44:10.255" v="134" actId="478"/>
          <ac:grpSpMkLst>
            <pc:docMk/>
            <pc:sldMk cId="470853338" sldId="352"/>
            <ac:grpSpMk id="856" creationId="{F7F6BF97-0F1B-4C0A-8453-7BBEAA53758C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58" creationId="{A27E321D-E254-4390-8421-BD36E8A93D89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58" creationId="{F93A8B48-6963-4ACB-867F-1EE6B1D2AA45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63" creationId="{0BD510EE-B426-48D4-8767-599C4576FA0A}"/>
          </ac:grpSpMkLst>
        </pc:grpChg>
        <pc:grpChg chg="add del mod">
          <ac:chgData name="Hersov, Savannah R" userId="2b7b7f5c-7ab1-4278-b674-cdfb975d80c2" providerId="ADAL" clId="{70E14D9E-20FF-418F-9A8B-164C59F9853D}" dt="2018-07-24T13:44:09.833" v="133" actId="478"/>
          <ac:grpSpMkLst>
            <pc:docMk/>
            <pc:sldMk cId="470853338" sldId="352"/>
            <ac:grpSpMk id="863" creationId="{9F96806D-F83E-4D01-B0C1-6DA23FE3D84D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63" creationId="{F65AD376-C8A4-43B1-B35F-0187E65C1D7F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65" creationId="{2796FC70-F691-4B9D-966C-DC10D09F77A3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65" creationId="{31F5A939-7270-42EB-B7A0-C303744CB967}"/>
          </ac:grpSpMkLst>
        </pc:grpChg>
        <pc:grpChg chg="add del mod">
          <ac:chgData name="Hersov, Savannah R" userId="2b7b7f5c-7ab1-4278-b674-cdfb975d80c2" providerId="ADAL" clId="{70E14D9E-20FF-418F-9A8B-164C59F9853D}" dt="2018-07-24T13:44:09.299" v="132" actId="478"/>
          <ac:grpSpMkLst>
            <pc:docMk/>
            <pc:sldMk cId="470853338" sldId="352"/>
            <ac:grpSpMk id="870" creationId="{022749CF-EC5A-4086-804D-9277B88391B1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70" creationId="{496C1028-0635-416E-9791-7390E86BD52A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70" creationId="{58059798-30DE-46D5-9790-C730C7EEA420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72" creationId="{6AD57FA9-F025-4DA3-BE5A-ECBD82F2AFF0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72" creationId="{A1B68074-3D72-40BD-8199-6865D55B110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77" creationId="{19139091-414E-4313-8DCC-48F4FEC1131D}"/>
          </ac:grpSpMkLst>
        </pc:grpChg>
        <pc:grpChg chg="add del mod">
          <ac:chgData name="Hersov, Savannah R" userId="2b7b7f5c-7ab1-4278-b674-cdfb975d80c2" providerId="ADAL" clId="{70E14D9E-20FF-418F-9A8B-164C59F9853D}" dt="2018-07-24T13:44:11.335" v="136" actId="478"/>
          <ac:grpSpMkLst>
            <pc:docMk/>
            <pc:sldMk cId="470853338" sldId="352"/>
            <ac:grpSpMk id="877" creationId="{397AE94D-43EF-474E-9831-77C35AB1AD76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77" creationId="{449E15DE-5D6B-4274-934B-775840A70FE3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79" creationId="{4452625C-E8E7-4450-B586-6E779F80829A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79" creationId="{8E94E032-09A6-4DBC-80C3-1E62F9AAD1CA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84" creationId="{2ACDA1F0-8C05-4AF5-BEEF-5B15F40C59A6}"/>
          </ac:grpSpMkLst>
        </pc:grpChg>
        <pc:grpChg chg="add del mod">
          <ac:chgData name="Hersov, Savannah R" userId="2b7b7f5c-7ab1-4278-b674-cdfb975d80c2" providerId="ADAL" clId="{70E14D9E-20FF-418F-9A8B-164C59F9853D}" dt="2018-07-24T13:44:10.718" v="135" actId="478"/>
          <ac:grpSpMkLst>
            <pc:docMk/>
            <pc:sldMk cId="470853338" sldId="352"/>
            <ac:grpSpMk id="884" creationId="{411B4EC9-C937-424D-8665-D4ACEDCEF1BC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84" creationId="{508B3614-DA7D-4E4D-8F35-65F1DDF668B2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86" creationId="{4D0E8777-8058-4186-832B-B1DDBDA95262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86" creationId="{FEEC7F12-8D1E-41F5-AFCA-19FC8CD05C6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91" creationId="{0DC9FC7E-8D90-454A-934B-D60EAE2D9EAA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91" creationId="{BA7C3E21-DFEF-43E8-A6BA-6CD328B90F66}"/>
          </ac:grpSpMkLst>
        </pc:grpChg>
        <pc:grpChg chg="add del mod">
          <ac:chgData name="Hersov, Savannah R" userId="2b7b7f5c-7ab1-4278-b674-cdfb975d80c2" providerId="ADAL" clId="{70E14D9E-20FF-418F-9A8B-164C59F9853D}" dt="2018-07-24T13:44:05.138" v="126" actId="478"/>
          <ac:grpSpMkLst>
            <pc:docMk/>
            <pc:sldMk cId="470853338" sldId="352"/>
            <ac:grpSpMk id="891" creationId="{F244BA90-8C95-493E-A36C-65F26D73199F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893" creationId="{243A985E-2418-47EA-806F-C38D51AB505F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93" creationId="{4F4FBB6D-AED7-4ECD-9A96-62AB953A15C9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898" creationId="{2B772BC6-86F9-45DB-9469-959BE33B2B21}"/>
          </ac:grpSpMkLst>
        </pc:grpChg>
        <pc:grpChg chg="add del mod">
          <ac:chgData name="Hersov, Savannah R" userId="2b7b7f5c-7ab1-4278-b674-cdfb975d80c2" providerId="ADAL" clId="{70E14D9E-20FF-418F-9A8B-164C59F9853D}" dt="2018-07-24T13:44:06.548" v="128" actId="478"/>
          <ac:grpSpMkLst>
            <pc:docMk/>
            <pc:sldMk cId="470853338" sldId="352"/>
            <ac:grpSpMk id="898" creationId="{4DAD8911-52FD-4498-BFD2-B2901569C90C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898" creationId="{990B3339-14DC-41D8-9A97-2EAA4E1DBD69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00" creationId="{03BB49E0-476C-4442-9694-9ADD570D0B56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900" creationId="{92E65128-AAC8-4E2F-A89E-6D10D8ECA15C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05" creationId="{3545BE21-39CC-4F7E-8B0F-126F55D4DA04}"/>
          </ac:grpSpMkLst>
        </pc:grpChg>
        <pc:grpChg chg="add del mod">
          <ac:chgData name="Hersov, Savannah R" userId="2b7b7f5c-7ab1-4278-b674-cdfb975d80c2" providerId="ADAL" clId="{70E14D9E-20FF-418F-9A8B-164C59F9853D}" dt="2018-07-24T13:44:08.530" v="131" actId="478"/>
          <ac:grpSpMkLst>
            <pc:docMk/>
            <pc:sldMk cId="470853338" sldId="352"/>
            <ac:grpSpMk id="905" creationId="{88390A8D-658F-4EC9-9494-D27756954349}"/>
          </ac:grpSpMkLst>
        </pc:grpChg>
        <pc:grpChg chg="add del">
          <ac:chgData name="Hersov, Savannah R" userId="2b7b7f5c-7ab1-4278-b674-cdfb975d80c2" providerId="ADAL" clId="{70E14D9E-20FF-418F-9A8B-164C59F9853D}" dt="2018-08-24T13:23:14.138" v="545" actId="1076"/>
          <ac:grpSpMkLst>
            <pc:docMk/>
            <pc:sldMk cId="470853338" sldId="352"/>
            <ac:grpSpMk id="905" creationId="{8B155A68-57F5-4E7F-BA44-AFD875464866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907" creationId="{4BD109EC-6D34-471E-B86C-55BD8579DC69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07" creationId="{F4F32983-B972-41AE-8328-71C462009A49}"/>
          </ac:grpSpMkLst>
        </pc:grpChg>
        <pc:grpChg chg="add del mod">
          <ac:chgData name="Hersov, Savannah R" userId="2b7b7f5c-7ab1-4278-b674-cdfb975d80c2" providerId="ADAL" clId="{70E14D9E-20FF-418F-9A8B-164C59F9853D}" dt="2018-07-24T13:44:05.947" v="127" actId="478"/>
          <ac:grpSpMkLst>
            <pc:docMk/>
            <pc:sldMk cId="470853338" sldId="352"/>
            <ac:grpSpMk id="912" creationId="{14F6C14C-AA7B-4C9B-8964-A9B6EA0D6787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12" creationId="{9CAA23AE-7B30-42E7-A7F7-D9CCC87B0057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912" creationId="{ACF93334-57F7-4D27-BFED-AEE37AF78350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14" creationId="{1C53F7C6-39ED-4726-9FD3-D34063C7A721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914" creationId="{92E2E314-69B1-4776-A184-48667C0F4C7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919" creationId="{56BB64D2-8DCB-4EEC-BDFA-2C6BA2F7C68F}"/>
          </ac:grpSpMkLst>
        </pc:grpChg>
        <pc:grpChg chg="add del mod">
          <ac:chgData name="Hersov, Savannah R" userId="2b7b7f5c-7ab1-4278-b674-cdfb975d80c2" providerId="ADAL" clId="{70E14D9E-20FF-418F-9A8B-164C59F9853D}" dt="2018-07-24T13:44:07.957" v="130" actId="478"/>
          <ac:grpSpMkLst>
            <pc:docMk/>
            <pc:sldMk cId="470853338" sldId="352"/>
            <ac:grpSpMk id="919" creationId="{AEBD9A3E-7765-404A-99FA-AD214D76D212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19" creationId="{CC1ED299-D3B9-4E83-92EE-C13BC9FD5C5C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21" creationId="{9368613A-D523-42F3-AFB0-996EEDA877F2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921" creationId="{C5081DCC-22EA-4185-829A-6B2CAA8F8602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26" creationId="{2DBB8795-23CF-425B-9B35-AFD8CF498348}"/>
          </ac:grpSpMkLst>
        </pc:grpChg>
        <pc:grpChg chg="add del mod">
          <ac:chgData name="Hersov, Savannah R" userId="2b7b7f5c-7ab1-4278-b674-cdfb975d80c2" providerId="ADAL" clId="{70E14D9E-20FF-418F-9A8B-164C59F9853D}" dt="2018-07-24T13:44:07.111" v="129" actId="478"/>
          <ac:grpSpMkLst>
            <pc:docMk/>
            <pc:sldMk cId="470853338" sldId="352"/>
            <ac:grpSpMk id="926" creationId="{353329FB-50E6-4F88-970B-160B61493412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926" creationId="{CF3E9F53-6CC6-40B6-92EF-BE22F2E04D2C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928" creationId="{9A8702A9-37D1-4EFF-931A-619F1D434263}"/>
          </ac:grpSpMkLst>
        </pc:grpChg>
        <pc:grpChg chg="mod">
          <ac:chgData name="Hersov, Savannah R" userId="2b7b7f5c-7ab1-4278-b674-cdfb975d80c2" providerId="ADAL" clId="{70E14D9E-20FF-418F-9A8B-164C59F9853D}" dt="2018-07-24T13:43:54.980" v="124" actId="1076"/>
          <ac:grpSpMkLst>
            <pc:docMk/>
            <pc:sldMk cId="470853338" sldId="352"/>
            <ac:grpSpMk id="928" creationId="{D298BA85-C30C-4E53-B1A0-1DC49DB091A6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33" creationId="{90D0E62F-1AD7-4045-8246-CDB064338C65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35" creationId="{A0685472-385B-4EE4-8807-DE5C314E4F89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40" creationId="{05AFF7AB-7F46-4F29-833C-EF048C58F491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42" creationId="{33E3D939-8423-4034-BF74-265937740B4C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47" creationId="{763E31AE-166C-4E55-8352-F43B7E3227EF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49" creationId="{44154293-96B8-4397-A1B4-0FD8BC15A5F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54" creationId="{86356C29-069C-458C-A769-8073E7A15B90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56" creationId="{16EAA41E-491F-4BB0-AA39-97277BC037F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61" creationId="{21C0A447-DF31-455C-93FD-74D0DF774189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63" creationId="{29ED2F84-EA07-47A1-B59D-8B192D66B40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68" creationId="{895329A8-A196-4FAD-A6B8-2C906ED9C624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70" creationId="{B3A7BF27-9094-4493-88AA-8D8D28F7B979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75" creationId="{9422EBA3-FE60-42EF-A37D-9F0A579574F8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77" creationId="{69D99E94-FB4F-4E0D-95FF-8E1C4E325716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82" creationId="{7B21F295-1D13-45AD-90DC-C9A5D30FA166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84" creationId="{F9FE00D5-6A57-48E2-9756-A8BF0FCFD9DE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89" creationId="{CA42A43E-0BDC-4B7B-9333-995C194A05FE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91" creationId="{A01BB70D-F13B-40D7-8312-19AE4B7AB069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996" creationId="{77B1FAE7-DF94-4715-A8CD-194FDE7A248C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998" creationId="{1CC5B98E-99A3-49C4-BFDA-132CC14AF12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03" creationId="{F58FC466-4F3A-48C3-9B3F-AA715EF79DF8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1005" creationId="{CE05998F-BD35-463F-8A39-ABD7244CE30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10" creationId="{9B2E6703-5134-4027-BB3F-3754527B62B9}"/>
          </ac:grpSpMkLst>
        </pc:grpChg>
        <pc:grpChg chg="mod">
          <ac:chgData name="Hersov, Savannah R" userId="2b7b7f5c-7ab1-4278-b674-cdfb975d80c2" providerId="ADAL" clId="{70E14D9E-20FF-418F-9A8B-164C59F9853D}" dt="2018-07-24T13:44:02.937" v="125" actId="571"/>
          <ac:grpSpMkLst>
            <pc:docMk/>
            <pc:sldMk cId="470853338" sldId="352"/>
            <ac:grpSpMk id="1012" creationId="{AB3FFF90-D9A7-40A1-B7B6-C249A47B4E59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17" creationId="{42A3EB28-A54C-43A4-82DB-E3A6DFBFEF31}"/>
          </ac:grpSpMkLst>
        </pc:grpChg>
        <pc:grpChg chg="add del mod">
          <ac:chgData name="Hersov, Savannah R" userId="2b7b7f5c-7ab1-4278-b674-cdfb975d80c2" providerId="ADAL" clId="{70E14D9E-20FF-418F-9A8B-164C59F9853D}" dt="2018-07-24T13:46:38.491" v="190" actId="478"/>
          <ac:grpSpMkLst>
            <pc:docMk/>
            <pc:sldMk cId="470853338" sldId="352"/>
            <ac:grpSpMk id="1017" creationId="{47B9AB2C-6AD7-4872-9EE1-C64B1A2619E9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17" creationId="{72DA6A78-B7FE-45A5-B36E-2F87F9D9388A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19" creationId="{0B2D41BC-8A8B-4117-B571-BF44B24D7ABC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19" creationId="{F9930BAB-A4D1-4DD0-892D-C4E4051324FC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24" creationId="{1CEFE65C-6683-47F2-84D9-D1B6C0121161}"/>
          </ac:grpSpMkLst>
        </pc:grpChg>
        <pc:grpChg chg="add del mod">
          <ac:chgData name="Hersov, Savannah R" userId="2b7b7f5c-7ab1-4278-b674-cdfb975d80c2" providerId="ADAL" clId="{70E14D9E-20FF-418F-9A8B-164C59F9853D}" dt="2018-07-24T13:46:37.587" v="189" actId="478"/>
          <ac:grpSpMkLst>
            <pc:docMk/>
            <pc:sldMk cId="470853338" sldId="352"/>
            <ac:grpSpMk id="1024" creationId="{3392FC81-4029-4471-A666-B5EA39E7DDA0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24" creationId="{FD729BC0-8D99-46C4-8169-96C0C83DB9AB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26" creationId="{5F2A905F-AD39-4120-A95B-DD4465407D2E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26" creationId="{69250081-4F56-4007-81A9-FBFCA9472ED4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31" creationId="{716E32B2-30DE-4D48-A732-E78AB86F3A3E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31" creationId="{7816E140-868D-4440-8480-D58FA87186EF}"/>
          </ac:grpSpMkLst>
        </pc:grpChg>
        <pc:grpChg chg="add del mod">
          <ac:chgData name="Hersov, Savannah R" userId="2b7b7f5c-7ab1-4278-b674-cdfb975d80c2" providerId="ADAL" clId="{70E14D9E-20FF-418F-9A8B-164C59F9853D}" dt="2018-07-24T13:46:35.336" v="186" actId="478"/>
          <ac:grpSpMkLst>
            <pc:docMk/>
            <pc:sldMk cId="470853338" sldId="352"/>
            <ac:grpSpMk id="1031" creationId="{9FEF6371-8C47-40C0-BF1B-75A040CE4EA8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33" creationId="{5E6E53F7-21C3-48E8-B0B3-83D9629660E3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33" creationId="{E5A70F3E-F2DD-4B46-A322-4F65DF8BFEA3}"/>
          </ac:grpSpMkLst>
        </pc:grpChg>
        <pc:grpChg chg="add del mod">
          <ac:chgData name="Hersov, Savannah R" userId="2b7b7f5c-7ab1-4278-b674-cdfb975d80c2" providerId="ADAL" clId="{70E14D9E-20FF-418F-9A8B-164C59F9853D}" dt="2018-07-24T13:46:34.650" v="185" actId="478"/>
          <ac:grpSpMkLst>
            <pc:docMk/>
            <pc:sldMk cId="470853338" sldId="352"/>
            <ac:grpSpMk id="1038" creationId="{4481C929-9700-406D-B749-66C25147583D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38" creationId="{616381B7-CBA8-4A20-8495-1B4EDCFC2AAB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38" creationId="{DDCAAC4C-964A-4044-8E35-2AE5567861E2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40" creationId="{217C1895-AC3F-4F59-A5E4-3DE365710D0C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40" creationId="{B63C5449-2879-4906-8C31-E34609502159}"/>
          </ac:grpSpMkLst>
        </pc:grpChg>
        <pc:grpChg chg="add 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45" creationId="{8DC27B75-43F2-4EBE-BFFF-8B36075AF335}"/>
          </ac:grpSpMkLst>
        </pc:grpChg>
        <pc:grpChg chg="add del mod">
          <ac:chgData name="Hersov, Savannah R" userId="2b7b7f5c-7ab1-4278-b674-cdfb975d80c2" providerId="ADAL" clId="{70E14D9E-20FF-418F-9A8B-164C59F9853D}" dt="2018-07-24T13:46:39.098" v="191" actId="478"/>
          <ac:grpSpMkLst>
            <pc:docMk/>
            <pc:sldMk cId="470853338" sldId="352"/>
            <ac:grpSpMk id="1045" creationId="{9F21D6C9-1515-4DE6-9D5B-0BB74D30614D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45" creationId="{B004CCA4-5F1D-46A8-9D56-D619295FAF95}"/>
          </ac:grpSpMkLst>
        </pc:grpChg>
        <pc:grpChg chg="mod">
          <ac:chgData name="Hersov, Savannah R" userId="2b7b7f5c-7ab1-4278-b674-cdfb975d80c2" providerId="ADAL" clId="{70E14D9E-20FF-418F-9A8B-164C59F9853D}" dt="2018-08-03T14:03:02.938" v="495" actId="571"/>
          <ac:grpSpMkLst>
            <pc:docMk/>
            <pc:sldMk cId="470853338" sldId="352"/>
            <ac:grpSpMk id="1047" creationId="{0052810F-1DBE-49F4-B7B8-FC3B10D531E5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47" creationId="{E205E206-38D0-4D8B-BFC8-3EDE792F59EA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52" creationId="{48922C8C-B31D-4AF8-8A32-A2C1C5904E4C}"/>
          </ac:grpSpMkLst>
        </pc:grpChg>
        <pc:grpChg chg="add del mod">
          <ac:chgData name="Hersov, Savannah R" userId="2b7b7f5c-7ab1-4278-b674-cdfb975d80c2" providerId="ADAL" clId="{70E14D9E-20FF-418F-9A8B-164C59F9853D}" dt="2018-07-24T13:46:36.975" v="188" actId="478"/>
          <ac:grpSpMkLst>
            <pc:docMk/>
            <pc:sldMk cId="470853338" sldId="352"/>
            <ac:grpSpMk id="1052" creationId="{7F37AD3D-DA08-4E96-B9F8-3D3AE7FDD0A6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54" creationId="{4BB10D57-7F5A-440D-B308-E1DD71334385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54" creationId="{7644B1FF-A089-4163-9828-887CE23B69D1}"/>
          </ac:grpSpMkLst>
        </pc:grpChg>
        <pc:grpChg chg="add del mod">
          <ac:chgData name="Hersov, Savannah R" userId="2b7b7f5c-7ab1-4278-b674-cdfb975d80c2" providerId="ADAL" clId="{70E14D9E-20FF-418F-9A8B-164C59F9853D}" dt="2018-07-24T13:46:36.004" v="187" actId="478"/>
          <ac:grpSpMkLst>
            <pc:docMk/>
            <pc:sldMk cId="470853338" sldId="352"/>
            <ac:grpSpMk id="1059" creationId="{9CDC7D76-113F-4921-9433-644AAAE98734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59" creationId="{FEDF1F01-4BA6-46DF-8DD0-2B598974F48A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61" creationId="{287F5509-4147-490F-9968-0A3E31AE47C9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61" creationId="{4FC868C9-48AD-4D1C-B581-82AB90EC8DED}"/>
          </ac:grpSpMkLst>
        </pc:grpChg>
        <pc:grpChg chg="add del mod">
          <ac:chgData name="Hersov, Savannah R" userId="2b7b7f5c-7ab1-4278-b674-cdfb975d80c2" providerId="ADAL" clId="{70E14D9E-20FF-418F-9A8B-164C59F9853D}" dt="2018-07-24T13:46:33.981" v="184" actId="478"/>
          <ac:grpSpMkLst>
            <pc:docMk/>
            <pc:sldMk cId="470853338" sldId="352"/>
            <ac:grpSpMk id="1066" creationId="{209513BA-A4FE-4BD2-BA8E-9B2BC56888D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66" creationId="{A2F7E712-1B12-4A09-AA0F-C518B5C2A616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68" creationId="{0673E8E2-0664-4163-999B-D500BCCBACAA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68" creationId="{4909CC84-4D6B-4156-9859-5F2627DEBF72}"/>
          </ac:grpSpMkLst>
        </pc:grpChg>
        <pc:grpChg chg="add del mod">
          <ac:chgData name="Hersov, Savannah R" userId="2b7b7f5c-7ab1-4278-b674-cdfb975d80c2" providerId="ADAL" clId="{70E14D9E-20FF-418F-9A8B-164C59F9853D}" dt="2018-07-24T13:46:32.429" v="182" actId="478"/>
          <ac:grpSpMkLst>
            <pc:docMk/>
            <pc:sldMk cId="470853338" sldId="352"/>
            <ac:grpSpMk id="1073" creationId="{2297F012-AD50-4694-835A-AB8FFA60652F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73" creationId="{930563A3-CCA9-4820-861A-D7D8130F2349}"/>
          </ac:grpSpMkLst>
        </pc:grpChg>
        <pc:grpChg chg="add del mod">
          <ac:chgData name="Hersov, Savannah R" userId="2b7b7f5c-7ab1-4278-b674-cdfb975d80c2" providerId="ADAL" clId="{70E14D9E-20FF-418F-9A8B-164C59F9853D}" dt="2018-08-03T14:03:33.272" v="499" actId="478"/>
          <ac:grpSpMkLst>
            <pc:docMk/>
            <pc:sldMk cId="470853338" sldId="352"/>
            <ac:grpSpMk id="1073" creationId="{DACE354C-DE29-4568-80CE-7563912FAB21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75" creationId="{063A3190-286B-4975-AD1A-F18B36AADD4D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75" creationId="{A2ADD48A-1592-4B5F-A77A-4EA4D7BAB105}"/>
          </ac:grpSpMkLst>
        </pc:grpChg>
        <pc:grpChg chg="add del mod">
          <ac:chgData name="Hersov, Savannah R" userId="2b7b7f5c-7ab1-4278-b674-cdfb975d80c2" providerId="ADAL" clId="{70E14D9E-20FF-418F-9A8B-164C59F9853D}" dt="2018-08-03T14:03:29.198" v="498" actId="478"/>
          <ac:grpSpMkLst>
            <pc:docMk/>
            <pc:sldMk cId="470853338" sldId="352"/>
            <ac:grpSpMk id="1080" creationId="{46122A80-23AE-4A78-ADF0-B02C1C74A624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80" creationId="{4E7BA266-CD6E-4731-81F0-D59C6C9D2EA1}"/>
          </ac:grpSpMkLst>
        </pc:grpChg>
        <pc:grpChg chg="add del mod">
          <ac:chgData name="Hersov, Savannah R" userId="2b7b7f5c-7ab1-4278-b674-cdfb975d80c2" providerId="ADAL" clId="{70E14D9E-20FF-418F-9A8B-164C59F9853D}" dt="2018-07-24T13:46:33.079" v="183" actId="478"/>
          <ac:grpSpMkLst>
            <pc:docMk/>
            <pc:sldMk cId="470853338" sldId="352"/>
            <ac:grpSpMk id="1080" creationId="{A7012811-70D3-4D65-BB8E-EFF01133A0DD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82" creationId="{35C33690-23A7-4C19-884D-2A7E3E09E12A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82" creationId="{E0D200AF-3A18-4F84-B0B9-673BB401994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087" creationId="{0F9EFE3D-A461-4019-AF13-F4D9563162DC}"/>
          </ac:grpSpMkLst>
        </pc:grpChg>
        <pc:grpChg chg="add del mod">
          <ac:chgData name="Hersov, Savannah R" userId="2b7b7f5c-7ab1-4278-b674-cdfb975d80c2" providerId="ADAL" clId="{70E14D9E-20FF-418F-9A8B-164C59F9853D}" dt="2018-08-03T14:03:27.175" v="497" actId="478"/>
          <ac:grpSpMkLst>
            <pc:docMk/>
            <pc:sldMk cId="470853338" sldId="352"/>
            <ac:grpSpMk id="1087" creationId="{583894DA-4D11-4941-8CA9-00E9BFF0C4C9}"/>
          </ac:grpSpMkLst>
        </pc:grpChg>
        <pc:grpChg chg="add del mod">
          <ac:chgData name="Hersov, Savannah R" userId="2b7b7f5c-7ab1-4278-b674-cdfb975d80c2" providerId="ADAL" clId="{70E14D9E-20FF-418F-9A8B-164C59F9853D}" dt="2018-07-24T13:46:31.778" v="181" actId="478"/>
          <ac:grpSpMkLst>
            <pc:docMk/>
            <pc:sldMk cId="470853338" sldId="352"/>
            <ac:grpSpMk id="1087" creationId="{8E473BDF-0071-4812-A01D-67A695A6DA29}"/>
          </ac:grpSpMkLst>
        </pc:grpChg>
        <pc:grpChg chg="mod">
          <ac:chgData name="Hersov, Savannah R" userId="2b7b7f5c-7ab1-4278-b674-cdfb975d80c2" providerId="ADAL" clId="{70E14D9E-20FF-418F-9A8B-164C59F9853D}" dt="2018-08-03T14:03:24.838" v="496" actId="571"/>
          <ac:grpSpMkLst>
            <pc:docMk/>
            <pc:sldMk cId="470853338" sldId="352"/>
            <ac:grpSpMk id="1089" creationId="{5462CA78-80E2-421E-960F-C8624204820E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89" creationId="{84433240-4935-4DD7-ACEE-765AED9386B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094" creationId="{8C70FBC5-42D8-498F-8DB7-F35477415B50}"/>
          </ac:grpSpMkLst>
        </pc:grpChg>
        <pc:grpChg chg="add del mod">
          <ac:chgData name="Hersov, Savannah R" userId="2b7b7f5c-7ab1-4278-b674-cdfb975d80c2" providerId="ADAL" clId="{70E14D9E-20FF-418F-9A8B-164C59F9853D}" dt="2018-07-24T13:46:31.147" v="180" actId="478"/>
          <ac:grpSpMkLst>
            <pc:docMk/>
            <pc:sldMk cId="470853338" sldId="352"/>
            <ac:grpSpMk id="1094" creationId="{D2E7280E-B399-44EC-8792-0D9B4A70A42C}"/>
          </ac:grpSpMkLst>
        </pc:grpChg>
        <pc:grpChg chg="mod">
          <ac:chgData name="Hersov, Savannah R" userId="2b7b7f5c-7ab1-4278-b674-cdfb975d80c2" providerId="ADAL" clId="{70E14D9E-20FF-418F-9A8B-164C59F9853D}" dt="2018-07-24T13:44:16.190" v="138" actId="1076"/>
          <ac:grpSpMkLst>
            <pc:docMk/>
            <pc:sldMk cId="470853338" sldId="352"/>
            <ac:grpSpMk id="1096" creationId="{16351D5A-1E97-4F1B-B4DE-B3118FB7A4F5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096" creationId="{E6714403-F792-4DF0-906A-E1AF2DF98680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01" creationId="{6B08A261-0281-430D-8C3E-862716EEECE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01" creationId="{852AB683-15F5-41BE-A61E-5A13F0E085AB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03" creationId="{ABE86AAB-594A-4844-9400-119F5460B38D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03" creationId="{D5295FE5-CD62-49B6-923C-A2EFD7E73C9A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08" creationId="{539FB502-5A0F-487B-BC43-28D23885303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08" creationId="{91B3A5DE-AF9D-4846-9EF7-A92B71D6FB43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10" creationId="{42CD3EE0-331D-41F2-8EB8-B6708051597C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10" creationId="{5082E00D-6E86-442D-8C11-4FC411B9608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15" creationId="{9DAE90AC-ADEA-4FAF-A313-D011CA3C5E0C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15" creationId="{DCD1526F-AD30-4473-B1E3-D27F29D6F35A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17" creationId="{A3D93B94-3158-484C-8232-413434DEE249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17" creationId="{CA35C451-7576-4A1D-BA72-77AA2910126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22" creationId="{154B0C99-D96E-482A-AA31-DEAB03C2E024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22" creationId="{BB07483E-07BB-4AF0-80EB-88BA965402EB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24" creationId="{4A4AA610-E131-487C-9F8C-48E851D3C3A5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24" creationId="{E06EF3D2-002E-4624-9CD0-5EE75095F71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29" creationId="{81476F51-9288-4930-8900-9140DFDF4838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29" creationId="{F36EDB82-090E-428B-8083-54AE9B94B237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31" creationId="{1E1F2E0E-DD2D-47A9-A771-26E272EFC13E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31" creationId="{A07FB07B-CCB2-45FC-91A5-4AE579B4CB9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36" creationId="{145652D6-8871-4318-860E-BAC87CC977E9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36" creationId="{50B10709-3C5E-4490-B3CA-7A3F85579F9F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38" creationId="{74F36CAE-5F00-44D7-8C49-9FE2653522B3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38" creationId="{9314C71C-8A22-410C-9144-BA6212B43440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43" creationId="{976780F3-C134-4C6F-9092-E2227F6E55A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43" creationId="{C8979110-E81F-4687-AA9A-4AA173C336A0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45" creationId="{649191D3-DC9E-4453-A684-4AC0F54A60A1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45" creationId="{FB25A956-D720-4BE0-9B50-C53C4AE85D0C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50" creationId="{204268CA-FA5F-48DE-872D-3111CCD08B5D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50" creationId="{ED77475D-9B0E-43D1-AF7B-B3508FC7FADA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52" creationId="{2E194C0B-129A-445C-B1E5-72EADFECDD53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52" creationId="{A37690C3-5D9C-4034-A191-3282DFF80F3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57" creationId="{1D16E0B3-C42F-4B7B-8D1E-A3F52289AE3D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57" creationId="{5E14849B-A978-4442-B3E8-E3958F400775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59" creationId="{6823BADC-67D8-479B-8780-306069535F02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59" creationId="{863CEFCA-305D-4CF3-822A-953DE984EE91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64" creationId="{9FCCD286-D400-4026-8D15-8E2C9ED9D8B0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64" creationId="{A66909E3-5A38-4CAD-8BD6-2FDEF3DBA0D6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66" creationId="{411DEEBB-7A5A-4B34-A310-C98AAD7BBE4A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66" creationId="{BA23B91D-E079-4FBA-AB99-103B84C5E636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71" creationId="{22F8FDF3-3B98-46A3-8205-6BF24A9D633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71" creationId="{FBE78839-486D-4EF8-A244-CBF612EBA613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73" creationId="{1E131D0D-CB35-40AD-ABBC-B3180A4ED9D4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73" creationId="{5A9A1996-FB02-44F5-8A66-26C8322EC3EF}"/>
          </ac:grpSpMkLst>
        </pc:grpChg>
        <pc:grpChg chg="add 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78" creationId="{35A6A417-83FD-4437-9484-421C06232182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78" creationId="{D36363F4-7A87-4ED6-A22D-3761E44A9316}"/>
          </ac:grpSpMkLst>
        </pc:grpChg>
        <pc:grpChg chg="mod">
          <ac:chgData name="Hersov, Savannah R" userId="2b7b7f5c-7ab1-4278-b674-cdfb975d80c2" providerId="ADAL" clId="{70E14D9E-20FF-418F-9A8B-164C59F9853D}" dt="2018-07-24T13:44:38.966" v="140" actId="571"/>
          <ac:grpSpMkLst>
            <pc:docMk/>
            <pc:sldMk cId="470853338" sldId="352"/>
            <ac:grpSpMk id="1180" creationId="{6824255F-584C-4766-BDBE-C684F208EEF6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80" creationId="{8522698D-B588-48D9-8114-2EA524F3E43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85" creationId="{0C977D73-4F5C-466E-ABFD-6BBF52442E3F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185" creationId="{69C8221B-27A2-4C81-9BD6-E117F67C68A6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87" creationId="{6BB178E1-C9B5-4753-8A84-38328DBB068D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187" creationId="{E412C94A-1316-4ABD-A676-0F147590DBDC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92" creationId="{0CF2556A-5A04-4FDB-89BD-CF8AB7D49FD8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192" creationId="{1A0ABEE7-93A5-4077-A2C2-0C106E53BF5D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194" creationId="{0EF9DE7A-13BE-4AEB-954E-C4E3D5D56621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194" creationId="{23E09568-206C-402C-A5D3-0EA38F3A5E95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199" creationId="{0216044D-DB60-4A9E-AE33-46D98F1EEE4C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199" creationId="{8E318173-771E-495F-A7C4-6B360ED8A56A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01" creationId="{2A92B99C-266B-44AA-91DB-83E07C0729D4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01" creationId="{DFE49F31-9EB7-45F9-A584-62AACC5B9B2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06" creationId="{7F1F51D2-5136-4E08-854F-047956A9BE7E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06" creationId="{8D799021-E0EF-415B-9185-AACC89A5D512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08" creationId="{6E44A65C-B72E-4424-9919-AD8F728A9B7B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08" creationId="{D4363AFD-5B7A-4DAB-96C0-5CAA42147F2D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13" creationId="{1284A9D3-2CD5-4A43-A8D8-42493088F8B5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13" creationId="{6750A1DE-5304-4D6D-95A1-F65B35DEFD35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15" creationId="{1389CDEE-3E12-40C2-B0B2-468653B00846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15" creationId="{6B0E9CC9-104C-42D5-892C-52093EF88B9E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20" creationId="{1ECA52E4-CE7D-47DF-8CF9-4D7414F10C42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20" creationId="{EF888A18-41D9-40DF-B441-9563D865B56E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22" creationId="{89D1D57F-5837-4D91-AFC3-CEB0D93EF2D5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22" creationId="{9EBBB586-A9A2-418D-9239-CBD898F79766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27" creationId="{1A4DF98F-E738-4800-AC2C-1F1DB9E7ACBF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27" creationId="{49AB43C6-C5A9-436C-A127-D33AFE8CED12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29" creationId="{871F5438-C89D-423A-9A55-EF7E934D2B3A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29" creationId="{F759D889-11ED-4409-BC65-D83E3A85B941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34" creationId="{8452E6CA-2C90-42A4-AD72-2C1A775F70C6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34" creationId="{E9135693-C112-4E99-B8D1-9E208C1381DA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36" creationId="{3E8B7F28-B1E1-4F59-AF36-B7F124358934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36" creationId="{65489981-6637-4E49-BAB3-C2CBD78423C5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41" creationId="{275D6BE5-BBFA-4AAD-9305-3621B32C2C4D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41" creationId="{396D80D4-EFB8-4A6E-A8AA-E1552601F2CE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43" creationId="{5003F53E-7E70-4306-BA03-188DE9C0AB29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43" creationId="{53B76E9B-7E06-4F3F-AB05-578E7D4ECD6C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48" creationId="{0B43D392-EB8B-4FB4-932B-131F84F0A8B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48" creationId="{A18AEE4C-53AC-434D-818D-B9319ABF3735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50" creationId="{85235F49-A48B-41AC-AE7D-50B02F483E41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50" creationId="{ED9B3C54-A327-45A6-B7AA-BFEF169FE66C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55" creationId="{0477F6FF-1E0B-4CAD-9544-750DE78BE79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255" creationId="{70B4D9A0-540F-4377-B356-E68D75D926E1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57" creationId="{906E3133-3AE6-4FEB-8058-3A1489341B40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57" creationId="{DF7E85C5-F634-4083-B5A5-63CACC634821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1262" creationId="{3CF683AE-FC7A-410F-88EE-B6301F12DC57}"/>
          </ac:grpSpMkLst>
        </pc:grpChg>
        <pc:grpChg chg="add del mod">
          <ac:chgData name="Hersov, Savannah R" userId="2b7b7f5c-7ab1-4278-b674-cdfb975d80c2" providerId="ADAL" clId="{70E14D9E-20FF-418F-9A8B-164C59F9853D}" dt="2018-07-24T13:45:27.058" v="154" actId="1076"/>
          <ac:grpSpMkLst>
            <pc:docMk/>
            <pc:sldMk cId="470853338" sldId="352"/>
            <ac:grpSpMk id="1262" creationId="{C41A6E29-5123-4F64-BF88-06DE802CAB87}"/>
          </ac:grpSpMkLst>
        </pc:grpChg>
        <pc:grpChg chg="mod">
          <ac:chgData name="Hersov, Savannah R" userId="2b7b7f5c-7ab1-4278-b674-cdfb975d80c2" providerId="ADAL" clId="{70E14D9E-20FF-418F-9A8B-164C59F9853D}" dt="2018-07-24T13:44:43.702" v="141" actId="1076"/>
          <ac:grpSpMkLst>
            <pc:docMk/>
            <pc:sldMk cId="470853338" sldId="352"/>
            <ac:grpSpMk id="1264" creationId="{3836AC37-B8D8-4F79-8604-0E74B5876E5A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64" creationId="{E06EFB81-9CBC-47B1-A863-94DA3FFB8476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1269" creationId="{AC15AFB4-91B0-411C-A014-B4C4B4E3564D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69" creationId="{B1085770-9682-45FB-B568-CBA02509EB12}"/>
          </ac:grpSpMkLst>
        </pc:grpChg>
        <pc:grpChg chg="mod">
          <ac:chgData name="Hersov, Savannah R" userId="2b7b7f5c-7ab1-4278-b674-cdfb975d80c2" providerId="ADAL" clId="{70E14D9E-20FF-418F-9A8B-164C59F9853D}" dt="2018-08-03T14:03:50.848" v="500" actId="571"/>
          <ac:grpSpMkLst>
            <pc:docMk/>
            <pc:sldMk cId="470853338" sldId="352"/>
            <ac:grpSpMk id="1271" creationId="{2E40262F-C189-4FA8-B435-12A54E9133FE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71" creationId="{FFF4C7AB-BFC8-4D02-9F2F-8F488AB867AA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276" creationId="{12217CE2-5133-44F8-94AD-CEF4E444BFAF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76" creationId="{8C99CBE3-06F4-4767-96D9-2F5D3E0D7C74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78" creationId="{183D5CC9-9CF3-40A2-8762-2492E111B391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83" creationId="{3D840C6A-DAFB-49F1-A280-C80A6EB81156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283" creationId="{B4448358-4E87-4F4C-8C25-895F800842D9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85" creationId="{509747D0-CABE-479A-943F-43F5FBD6644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290" creationId="{66A7F3E1-E5A9-49E4-A740-D38FD4814FD5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90" creationId="{A2704E97-7995-42CC-9FCD-B529FC541332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92" creationId="{CDA2E146-F81E-4152-B2EA-F1E136F9098C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97" creationId="{066E8375-8B14-4E28-9EA5-57529ED4246E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297" creationId="{94B118D1-3C69-44D8-8CAB-8559029F28EB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299" creationId="{E759D526-7DA2-40EA-8D47-551640BC257A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04" creationId="{4C83255B-DA97-4819-B38C-6155A4A8FE99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04" creationId="{F8A755D4-0AF2-48C3-869F-C48FFFA42B42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06" creationId="{A6EE6237-0303-447C-B7D0-C0A68D1C524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11" creationId="{7D82634D-7769-4118-876A-D620EBE2799B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11" creationId="{F36875FC-762C-429C-9D48-7ABFF9EE184D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13" creationId="{FBC1B126-4F4D-46AA-AEFB-051A2878A805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18" creationId="{B6E3D9D1-983E-472A-9CBE-E365F9719B50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18" creationId="{E95B406F-E6E2-40E1-97C4-C8D07D792660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20" creationId="{918C5974-F786-47F1-A9F4-EA54CD3A3488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25" creationId="{536DAEE1-20E1-4A72-8488-CA2A9913C022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25" creationId="{D77F6DC0-38F3-4B51-95F7-EBE3B193321D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27" creationId="{B9DE5447-F19F-47D0-82FB-8C85030FA759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32" creationId="{D29111E2-7FDC-4C58-BB9B-747BB07BA219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32" creationId="{EACDA5C5-A407-4E2A-ABA8-39BF8F5FE37D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34" creationId="{0A098BA2-2BC9-4E21-AA83-76A815EA5F1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39" creationId="{245B90F3-F2D3-41D2-B7B4-A726849DDA6C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39" creationId="{C9502173-6FE8-45FE-BCE4-EC5505BF1DAA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41" creationId="{408C41B1-5405-4B70-9E3A-8667FEE3110C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46" creationId="{2B125A87-1E79-44F2-9775-5FC3156D3A1A}"/>
          </ac:grpSpMkLst>
        </pc:grpChg>
        <pc:grpChg chg="add 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46" creationId="{3F94CBB8-2AC3-4C73-9F4E-205BAB095E0B}"/>
          </ac:grpSpMkLst>
        </pc:grpChg>
        <pc:grpChg chg="mod">
          <ac:chgData name="Hersov, Savannah R" userId="2b7b7f5c-7ab1-4278-b674-cdfb975d80c2" providerId="ADAL" clId="{70E14D9E-20FF-418F-9A8B-164C59F9853D}" dt="2018-07-24T13:45:25.755" v="153" actId="571"/>
          <ac:grpSpMkLst>
            <pc:docMk/>
            <pc:sldMk cId="470853338" sldId="352"/>
            <ac:grpSpMk id="1348" creationId="{32ACCC84-1B7D-4B3D-A485-3FC724D532D1}"/>
          </ac:grpSpMkLst>
        </pc:grpChg>
        <pc:grpChg chg="add mod">
          <ac:chgData name="Hersov, Savannah R" userId="2b7b7f5c-7ab1-4278-b674-cdfb975d80c2" providerId="ADAL" clId="{70E14D9E-20FF-418F-9A8B-164C59F9853D}" dt="2018-07-24T13:44:57.513" v="144" actId="571"/>
          <ac:grpSpMkLst>
            <pc:docMk/>
            <pc:sldMk cId="470853338" sldId="352"/>
            <ac:grpSpMk id="1353" creationId="{659B7E7B-EB8F-4FB1-A175-4A276BAC096F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53" creationId="{934E9C15-DE0B-4DC0-B4F3-B9C4CF785973}"/>
          </ac:grpSpMkLst>
        </pc:grpChg>
        <pc:grpChg chg="mod">
          <ac:chgData name="Hersov, Savannah R" userId="2b7b7f5c-7ab1-4278-b674-cdfb975d80c2" providerId="ADAL" clId="{70E14D9E-20FF-418F-9A8B-164C59F9853D}" dt="2018-07-24T13:44:57.513" v="144" actId="571"/>
          <ac:grpSpMkLst>
            <pc:docMk/>
            <pc:sldMk cId="470853338" sldId="352"/>
            <ac:grpSpMk id="1355" creationId="{38AD74C0-1BAF-408C-AEDF-3396A779B7CA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60" creationId="{008FF9CA-A1ED-4069-801B-A8BB3E980122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60" creationId="{B79B8B5A-8DE3-4877-95E8-0482E1C6A873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62" creationId="{AAA9B999-564B-42EF-AD28-6ADB173524B7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67" creationId="{3A208441-24B0-43B9-A1F6-075BDBAA12F9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67" creationId="{EBA1CC43-CC3D-4E8D-B85E-296258920CA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69" creationId="{E1648106-10FC-4684-90F8-C49705118641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74" creationId="{8DA38E39-BBD1-4FA7-9805-DDC414E64EFD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74" creationId="{CF8C58A0-FDAF-4879-96E0-7680172F0882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76" creationId="{4D7CE061-209C-4B5F-9E9E-58AC25DD68E3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81" creationId="{70A344A9-5A9F-4AC1-82A6-DFB0D47EE189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81" creationId="{EC4FB479-10B8-4D66-BFA6-394F37844B2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83" creationId="{FFA616F8-03CA-4C04-9926-465139243EC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88" creationId="{27930F31-E770-444E-AF23-AC1A3DE9344E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88" creationId="{B5B23D23-7457-4A06-9972-14C698A9C53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90" creationId="{25BAA708-6083-4D4A-BBD3-B9C2E51F2659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395" creationId="{07EE3138-BA52-466C-8364-2AEEDA6E52D1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95" creationId="{6A8FFE6C-77E3-4ABF-8D30-77C328430E43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397" creationId="{B8BD35FD-311E-4FD9-8AA5-4C58F30EEB0E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02" creationId="{35D67557-DAD7-4218-B861-51C40225267A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02" creationId="{C8E73E30-77FC-435C-B04E-9A441F0323EE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04" creationId="{14981D14-A2BD-450D-8BA9-B6C32FCF99D2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09" creationId="{83D75D66-35D7-4A13-9B6C-537A621B9A25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09" creationId="{C66A04BD-1AA7-42DF-8925-F86FA12AA63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11" creationId="{0E755F38-7C86-42AD-BF0B-3973D413CEF2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16" creationId="{9EE86BA0-F6A3-4415-9616-DA26FDA74C18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16" creationId="{E6273E48-4760-4C91-9865-36CE0774829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18" creationId="{3B82AB21-BBD1-4DBE-9E1D-E529FAC410CD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23" creationId="{AA1C2637-1624-4692-94CD-AF0A5F8DE407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23" creationId="{BDAD7D2A-1020-4548-A7CA-E608343DAEE7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25" creationId="{F7F2F7A5-EC0C-41FE-AF48-1CDEEEAB5560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30" creationId="{003DABEB-4224-4B44-8F72-F01AC000394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30" creationId="{1B84D484-55DC-420A-802C-F33A30AB3EEE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32" creationId="{6958B7F9-875B-4E90-9878-F3B7CC323E08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37" creationId="{C5D3D063-AB78-4CD9-8C51-28D29E6B46A4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37" creationId="{C7EEB998-2056-4979-A0C3-D34858C1FEA0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39" creationId="{EC1D76CA-1610-4C39-86C6-66AC633147C5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44" creationId="{4A4D05D5-ECF3-451C-B9F7-D5F133E2D1B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44" creationId="{8A06AFC5-C7E5-4002-A547-80306062C906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46" creationId="{68E8D489-5051-4241-9E30-600B44ED8532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51" creationId="{19D218AF-5EF1-41BE-8A08-38E1E505C6C4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51" creationId="{59C5796B-8DB2-4083-9678-B1742DB43402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53" creationId="{F895E86D-8084-4FC3-92EF-522CEFD4A83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58" creationId="{45974B21-73B0-4C2D-A0C6-9FEF63146DC7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58" creationId="{95138B21-49D1-4F30-A3FA-50BC3F2F7D37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60" creationId="{ADE5C60A-7032-4C13-8484-37DAB059DE14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65" creationId="{07182AC9-BA96-4CA6-939C-F34C019B601F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65" creationId="{FBF0AB47-A83E-4DAE-A6CC-D8802303AA57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67" creationId="{6B3957FB-CEC2-41AD-982C-7392A4AAB36A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72" creationId="{1517D42D-BCCD-46C2-B8CA-E9ED943B2E72}"/>
          </ac:grpSpMkLst>
        </pc:grpChg>
        <pc:grpChg chg="add mod">
          <ac:chgData name="Hersov, Savannah R" userId="2b7b7f5c-7ab1-4278-b674-cdfb975d80c2" providerId="ADAL" clId="{70E14D9E-20FF-418F-9A8B-164C59F9853D}" dt="2018-08-24T13:24:35.624" v="548" actId="1076"/>
          <ac:grpSpMkLst>
            <pc:docMk/>
            <pc:sldMk cId="470853338" sldId="352"/>
            <ac:grpSpMk id="1472" creationId="{251A995F-561E-40CA-B9F2-0F3D4D8DFBD5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74" creationId="{1A29B094-641C-4647-B366-8A8FE103A445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479" creationId="{1906853E-E54E-40D1-9084-2B077AC2FF98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79" creationId="{F5C07752-575F-4BCE-85FD-3497DBAF107F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81" creationId="{21679785-F513-451C-8CF9-2B2926BAD656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486" creationId="{5ABCEEC3-5D3A-4DD2-8904-33140BE9611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86" creationId="{EADAAF60-4595-486E-9602-FEBAEC657B99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88" creationId="{451E1CB3-DFBA-4705-88F3-593335C591E5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93" creationId="{3A49B05B-03D3-499D-AA9A-0ED9BB625985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493" creationId="{D6A4526E-9782-4C87-92F8-B9B17A595E60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495" creationId="{453DCD3E-4A5A-419C-BB62-C89D306AD11E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00" creationId="{8E2E68A3-F92E-4339-B64E-4EE7D207CEDA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00" creationId="{B5782936-1B15-4958-9443-657C86433AD4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02" creationId="{04C1ACA7-2054-4457-B6D2-7C4F602184F9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07" creationId="{37757852-39E5-4C37-B514-26B2982BBF50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07" creationId="{452FB5D9-5D62-4B70-A953-983265D1BA4F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09" creationId="{5AC46D2E-FFAC-4F72-AC23-702E705BC975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14" creationId="{4772C1A7-0DCD-44A4-845C-17E105D32155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14" creationId="{5E95418E-0B17-48DD-987C-0C0DC34137D1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16" creationId="{5B961555-D96A-4D6D-B578-E94A106B5127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21" creationId="{50C7D9BF-DD7E-4786-8926-F493759D026B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21" creationId="{E8D734CB-08BB-4DF8-B8B5-2B0F0911E4F9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23" creationId="{6E243F7D-E8E4-4CBB-8950-C1B2325056DC}"/>
          </ac:grpSpMkLst>
        </pc:grpChg>
        <pc:grpChg chg="add del mod">
          <ac:chgData name="Hersov, Savannah R" userId="2b7b7f5c-7ab1-4278-b674-cdfb975d80c2" providerId="ADAL" clId="{70E14D9E-20FF-418F-9A8B-164C59F9853D}" dt="2018-08-24T13:32:00.150" v="609" actId="478"/>
          <ac:grpSpMkLst>
            <pc:docMk/>
            <pc:sldMk cId="470853338" sldId="352"/>
            <ac:grpSpMk id="1528" creationId="{6AF7D4D4-4B66-461A-AAA0-F565A2A53791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28" creationId="{8ED1F5EE-3576-4563-A1C9-081B64DAB5F1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30" creationId="{1AE43C39-0127-4EF6-A763-36F5A55DCDA7}"/>
          </ac:grpSpMkLst>
        </pc:grpChg>
        <pc:grpChg chg="add del mod">
          <ac:chgData name="Hersov, Savannah R" userId="2b7b7f5c-7ab1-4278-b674-cdfb975d80c2" providerId="ADAL" clId="{70E14D9E-20FF-418F-9A8B-164C59F9853D}" dt="2018-08-24T13:32:10.085" v="611" actId="478"/>
          <ac:grpSpMkLst>
            <pc:docMk/>
            <pc:sldMk cId="470853338" sldId="352"/>
            <ac:grpSpMk id="1535" creationId="{3669D350-DB4B-4686-894C-695288059F3F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35" creationId="{F00D2764-995F-4EC9-877B-37A6EBE4FF16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37" creationId="{99466977-07E2-46AA-9C3A-F56483625A2E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42" creationId="{8714E3DD-931E-42F2-8939-570895AE44C3}"/>
          </ac:grpSpMkLst>
        </pc:grpChg>
        <pc:grpChg chg="add del mod">
          <ac:chgData name="Hersov, Savannah R" userId="2b7b7f5c-7ab1-4278-b674-cdfb975d80c2" providerId="ADAL" clId="{70E14D9E-20FF-418F-9A8B-164C59F9853D}" dt="2018-08-24T13:32:07.684" v="610" actId="478"/>
          <ac:grpSpMkLst>
            <pc:docMk/>
            <pc:sldMk cId="470853338" sldId="352"/>
            <ac:grpSpMk id="1542" creationId="{87831EFC-1B24-422D-A24A-35690ACCD780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44" creationId="{AECB1CA6-E8D1-4157-9229-79B3876B2EB9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49" creationId="{D8F49D35-3B3F-4350-9827-962906FD2995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49" creationId="{DD6DC676-A941-4F37-AD88-59D3F7850B81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51" creationId="{A35EF25E-E209-4FD9-86C1-AA25F9B44933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56" creationId="{6F2996F4-3F99-46B6-BFDA-5896F809C2BA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56" creationId="{D1A8CD61-CB00-4C8C-8D14-C7A8BA879FBA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58" creationId="{2196F781-0C2F-4F0A-9549-AD9C0326897C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63" creationId="{061E2765-85A3-45A9-AF4D-C7E66936B8B3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63" creationId="{34174F40-E713-4899-BA4B-00030A47746D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65" creationId="{3D518949-D1D7-4843-879F-CB060AD8D826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70" creationId="{ABA09E13-7C18-43BE-8A7A-13146A949C7D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70" creationId="{ADDA3FF7-A675-4E90-8CCA-DBEC02902957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72" creationId="{E068E3E9-4642-41B3-A839-0B59DB6B94B9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77" creationId="{4327C9F7-D96D-4D7F-83A5-7AD6AC76A064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77" creationId="{D283FD4F-170F-4DAF-AE2A-1F351829A8E9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79" creationId="{900C68F2-B644-4186-9C63-CF87F1DF3EFF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84" creationId="{A211E834-D3E0-4F9A-B76D-6FCC507ED9E5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84" creationId="{D82F938A-AA0E-4029-ADC4-29CE0F4CAE5A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86" creationId="{92D875FE-078D-49D8-AE9A-0E6F43348B62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91" creationId="{02EF58F0-CA14-496F-9458-84B0B748D00D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91" creationId="{39D7AB34-0207-4DD1-8522-5DFDC2B42DF5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93" creationId="{32D2950A-61F2-494B-ADAC-A2E07B357B2D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598" creationId="{A95649B9-CE6A-47EC-8E79-3574434A87A7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598" creationId="{D8685F47-CB0B-42C2-AB38-50C27E682F88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600" creationId="{2774068F-CDEB-49D0-BF78-E3449E44A90C}"/>
          </ac:grpSpMkLst>
        </pc:grpChg>
        <pc:grpChg chg="add 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605" creationId="{625FBD58-2D12-4C4C-8984-2C277178C602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05" creationId="{6AC3CD21-B6F8-42F2-95EA-C2E12C442A17}"/>
          </ac:grpSpMkLst>
        </pc:grpChg>
        <pc:grpChg chg="mod">
          <ac:chgData name="Hersov, Savannah R" userId="2b7b7f5c-7ab1-4278-b674-cdfb975d80c2" providerId="ADAL" clId="{70E14D9E-20FF-418F-9A8B-164C59F9853D}" dt="2018-07-24T13:45:08.368" v="146" actId="571"/>
          <ac:grpSpMkLst>
            <pc:docMk/>
            <pc:sldMk cId="470853338" sldId="352"/>
            <ac:grpSpMk id="1607" creationId="{522D7CB8-4B25-46B1-A1E7-8C6169828C91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12" creationId="{2B27A5FF-152A-4AD6-B933-8CFEAF3BA52D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12" creationId="{5DF3EE0C-C73A-40DD-A0B3-B63EFC79CBBD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14" creationId="{0EDA6613-6838-4F06-81E8-88A8914BE791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19" creationId="{4377E9A1-CFD9-430E-BEFC-4098D952FDD1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19" creationId="{A648E1DE-4450-463F-9B60-F5598FEACFF1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21" creationId="{26ABD487-6E71-49B7-AA78-02C870643352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26" creationId="{0944F1A2-84C6-4646-888B-7518912EE36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26" creationId="{A730E058-E9DB-4D16-A40D-3E6DE60D1C32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28" creationId="{95BB36DA-4090-4E2D-AE8A-D9794B6D60E3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33" creationId="{8882C089-E6EF-41DF-B64B-F065B4702998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33" creationId="{ABA072A9-9961-477C-8731-1ECBCC7F5146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35" creationId="{B86E5DF7-C531-4F7C-AE08-85DEE5A3F7BE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40" creationId="{49CE6147-3258-4BC4-9922-B979795B3700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40" creationId="{EE849C2D-F830-433C-8DE1-93A3C320C366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42" creationId="{91AA71D6-66BD-4EA0-B28B-9593B335238B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47" creationId="{2ED5FF50-5EE2-4401-B7A6-AE8574929CA3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47" creationId="{49650784-4E16-4BC8-B496-FBA069F4C21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49" creationId="{C20EDBB9-7733-4FCD-A643-0C9A8D321476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54" creationId="{5F1250E2-756F-4C17-A34B-B21B5691A2DE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54" creationId="{C929408D-22EE-4F5D-A9DC-96E6B4F38165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56" creationId="{911A5074-194A-4CDA-9FA1-A0F2C995EB12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61" creationId="{26684CD6-E9C5-42CE-BA5E-4CA97AE7CF9C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61" creationId="{A90AEF80-05E1-4932-8845-353983088E7F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63" creationId="{7B171CF9-032E-42DE-AF63-1D43510FF66B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68" creationId="{0E640A40-6082-4934-BC5D-6B2DA0B71930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68" creationId="{6F880A00-11FE-4943-94B7-2DE06D9F441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70" creationId="{AD918992-57D6-4706-8289-110CE0030524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75" creationId="{C497ECF2-7785-4872-949B-A817CD965454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75" creationId="{FD24BE38-8503-4850-93C2-92D7BBA970AD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77" creationId="{53C24F33-C39D-499C-9B56-9035E127A3A3}"/>
          </ac:grpSpMkLst>
        </pc:grpChg>
        <pc:grpChg chg="add mod">
          <ac:chgData name="Hersov, Savannah R" userId="2b7b7f5c-7ab1-4278-b674-cdfb975d80c2" providerId="ADAL" clId="{70E14D9E-20FF-418F-9A8B-164C59F9853D}" dt="2018-08-24T13:25:48.362" v="562" actId="1076"/>
          <ac:grpSpMkLst>
            <pc:docMk/>
            <pc:sldMk cId="470853338" sldId="352"/>
            <ac:grpSpMk id="1682" creationId="{DD09176E-3366-4429-A0D0-98DC1CEFCCC7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82" creationId="{F382318F-6879-49D7-A9BD-148F253C8FFC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84" creationId="{72E1A7C8-084B-4E0D-8953-52C1486DC692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89" creationId="{0B5646C6-DE23-4FF5-83C1-B0E75E13C03D}"/>
          </ac:grpSpMkLst>
        </pc:grpChg>
        <pc:grpChg chg="add del mod">
          <ac:chgData name="Hersov, Savannah R" userId="2b7b7f5c-7ab1-4278-b674-cdfb975d80c2" providerId="ADAL" clId="{70E14D9E-20FF-418F-9A8B-164C59F9853D}" dt="2018-08-24T13:31:23.968" v="607" actId="478"/>
          <ac:grpSpMkLst>
            <pc:docMk/>
            <pc:sldMk cId="470853338" sldId="352"/>
            <ac:grpSpMk id="1689" creationId="{BAE8FADA-0EA7-4014-A23B-02471335FEB5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91" creationId="{6E162B5E-C8E4-4082-8091-BAEA27B6AFD9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96" creationId="{37710DFC-A18D-4746-98BF-362DBE4DB00E}"/>
          </ac:grpSpMkLst>
        </pc:grpChg>
        <pc:grpChg chg="add del mod">
          <ac:chgData name="Hersov, Savannah R" userId="2b7b7f5c-7ab1-4278-b674-cdfb975d80c2" providerId="ADAL" clId="{70E14D9E-20FF-418F-9A8B-164C59F9853D}" dt="2018-08-24T13:31:22.099" v="606" actId="478"/>
          <ac:grpSpMkLst>
            <pc:docMk/>
            <pc:sldMk cId="470853338" sldId="352"/>
            <ac:grpSpMk id="1696" creationId="{9F20FF5F-D46B-4E77-9FA8-48575AEEED6B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698" creationId="{0B761938-D66B-4A6D-8F5B-161ABA21A84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03" creationId="{7B9C7EAA-7BDC-4677-89EF-E556451DBF26}"/>
          </ac:grpSpMkLst>
        </pc:grpChg>
        <pc:grpChg chg="add del mod">
          <ac:chgData name="Hersov, Savannah R" userId="2b7b7f5c-7ab1-4278-b674-cdfb975d80c2" providerId="ADAL" clId="{70E14D9E-20FF-418F-9A8B-164C59F9853D}" dt="2018-08-24T13:31:19.947" v="605" actId="478"/>
          <ac:grpSpMkLst>
            <pc:docMk/>
            <pc:sldMk cId="470853338" sldId="352"/>
            <ac:grpSpMk id="1703" creationId="{C7430519-00E2-4BE5-8D20-3AC9FD51C5DB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05" creationId="{A224EB04-44EC-4023-843D-D1660166F0E2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10" creationId="{32F35172-EABC-408D-A01D-E92FF1A64157}"/>
          </ac:grpSpMkLst>
        </pc:grpChg>
        <pc:grpChg chg="add mod">
          <ac:chgData name="Hersov, Savannah R" userId="2b7b7f5c-7ab1-4278-b674-cdfb975d80c2" providerId="ADAL" clId="{70E14D9E-20FF-418F-9A8B-164C59F9853D}" dt="2018-08-24T13:47:51.326" v="615" actId="1076"/>
          <ac:grpSpMkLst>
            <pc:docMk/>
            <pc:sldMk cId="470853338" sldId="352"/>
            <ac:grpSpMk id="1710" creationId="{9C2A4FD9-F021-41CB-A153-D0236303AFF7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12" creationId="{2D1161EA-6B08-4FDF-A16F-2D059F8A3D89}"/>
          </ac:grpSpMkLst>
        </pc:grpChg>
        <pc:grpChg chg="add del mod">
          <ac:chgData name="Hersov, Savannah R" userId="2b7b7f5c-7ab1-4278-b674-cdfb975d80c2" providerId="ADAL" clId="{70E14D9E-20FF-418F-9A8B-164C59F9853D}" dt="2018-08-24T13:31:18.090" v="604" actId="478"/>
          <ac:grpSpMkLst>
            <pc:docMk/>
            <pc:sldMk cId="470853338" sldId="352"/>
            <ac:grpSpMk id="1717" creationId="{23508F71-EB92-430F-A6BD-9035E193F774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17" creationId="{2F95078A-3275-4AFB-B8A4-2F36C40D0DE1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19" creationId="{C1DB3CE6-329D-427B-8203-2F1F59ABF079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24" creationId="{5322EBA9-F3F6-4292-86E1-0AE504D9D6A6}"/>
          </ac:grpSpMkLst>
        </pc:grpChg>
        <pc:grpChg chg="add del mod">
          <ac:chgData name="Hersov, Savannah R" userId="2b7b7f5c-7ab1-4278-b674-cdfb975d80c2" providerId="ADAL" clId="{70E14D9E-20FF-418F-9A8B-164C59F9853D}" dt="2018-08-24T13:25:50.422" v="563" actId="478"/>
          <ac:grpSpMkLst>
            <pc:docMk/>
            <pc:sldMk cId="470853338" sldId="352"/>
            <ac:grpSpMk id="1724" creationId="{FCF9B6CC-4013-4165-AB58-90B2C971D940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26" creationId="{A81F9E14-7D27-4410-B6EC-BD1EE8FC420A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31" creationId="{2549CDC0-AE29-4564-BB15-9FACC302EE39}"/>
          </ac:grpSpMkLst>
        </pc:grpChg>
        <pc:grpChg chg="add del mod">
          <ac:chgData name="Hersov, Savannah R" userId="2b7b7f5c-7ab1-4278-b674-cdfb975d80c2" providerId="ADAL" clId="{70E14D9E-20FF-418F-9A8B-164C59F9853D}" dt="2018-08-24T13:25:52.524" v="564" actId="478"/>
          <ac:grpSpMkLst>
            <pc:docMk/>
            <pc:sldMk cId="470853338" sldId="352"/>
            <ac:grpSpMk id="1731" creationId="{C68E6D7E-940E-4DD9-9208-9757787FA902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33" creationId="{AAA9227D-E47C-45BF-B60B-8C024EAB9A98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38" creationId="{4A134070-1C9C-40B8-9A6F-9690E610FBFC}"/>
          </ac:grpSpMkLst>
        </pc:grpChg>
        <pc:grpChg chg="add del mod">
          <ac:chgData name="Hersov, Savannah R" userId="2b7b7f5c-7ab1-4278-b674-cdfb975d80c2" providerId="ADAL" clId="{70E14D9E-20FF-418F-9A8B-164C59F9853D}" dt="2018-08-24T13:25:54.117" v="565" actId="478"/>
          <ac:grpSpMkLst>
            <pc:docMk/>
            <pc:sldMk cId="470853338" sldId="352"/>
            <ac:grpSpMk id="1738" creationId="{8502EB5F-BF5C-43F8-A4D9-634184369E0D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40" creationId="{97BF4A00-08C1-4D16-B591-677C15EDB2E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45" creationId="{666F8351-DC05-4D99-838F-1E0CFE258969}"/>
          </ac:grpSpMkLst>
        </pc:grpChg>
        <pc:grpChg chg="add del mod">
          <ac:chgData name="Hersov, Savannah R" userId="2b7b7f5c-7ab1-4278-b674-cdfb975d80c2" providerId="ADAL" clId="{70E14D9E-20FF-418F-9A8B-164C59F9853D}" dt="2018-08-24T13:25:57.293" v="567" actId="478"/>
          <ac:grpSpMkLst>
            <pc:docMk/>
            <pc:sldMk cId="470853338" sldId="352"/>
            <ac:grpSpMk id="1745" creationId="{7F212B18-A859-47E5-AF87-7F137D9D9B33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47" creationId="{EC53568B-F75D-4AE3-90F6-EB90AE46170C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52" creationId="{3C609AF0-9E46-45F4-A53F-0BADDAE0FFAF}"/>
          </ac:grpSpMkLst>
        </pc:grpChg>
        <pc:grpChg chg="add del mod">
          <ac:chgData name="Hersov, Savannah R" userId="2b7b7f5c-7ab1-4278-b674-cdfb975d80c2" providerId="ADAL" clId="{70E14D9E-20FF-418F-9A8B-164C59F9853D}" dt="2018-08-24T13:25:55.736" v="566" actId="478"/>
          <ac:grpSpMkLst>
            <pc:docMk/>
            <pc:sldMk cId="470853338" sldId="352"/>
            <ac:grpSpMk id="1752" creationId="{DA23F728-596D-432D-8980-EB55008F91D0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54" creationId="{B9692B9E-4AA2-4D7B-A0D8-9077608AD1B0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59" creationId="{9F97C401-D3E3-4DBB-A77E-B5DBA2CC88F0}"/>
          </ac:grpSpMkLst>
        </pc:grpChg>
        <pc:grpChg chg="add mod">
          <ac:chgData name="Hersov, Savannah R" userId="2b7b7f5c-7ab1-4278-b674-cdfb975d80c2" providerId="ADAL" clId="{70E14D9E-20FF-418F-9A8B-164C59F9853D}" dt="2018-08-24T13:26:52.743" v="570" actId="1076"/>
          <ac:grpSpMkLst>
            <pc:docMk/>
            <pc:sldMk cId="470853338" sldId="352"/>
            <ac:grpSpMk id="1759" creationId="{B9CDAC7B-6C6C-4DD9-AA6F-3F551D586C50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61" creationId="{D0CD4ADE-8EFF-4D49-926A-222CCF6737DB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66" creationId="{7F556046-F158-4E04-9476-E14FD274931E}"/>
          </ac:grpSpMkLst>
        </pc:grpChg>
        <pc:grpChg chg="add mod">
          <ac:chgData name="Hersov, Savannah R" userId="2b7b7f5c-7ab1-4278-b674-cdfb975d80c2" providerId="ADAL" clId="{70E14D9E-20FF-418F-9A8B-164C59F9853D}" dt="2018-08-24T13:26:52.743" v="570" actId="1076"/>
          <ac:grpSpMkLst>
            <pc:docMk/>
            <pc:sldMk cId="470853338" sldId="352"/>
            <ac:grpSpMk id="1766" creationId="{809F1624-0F73-49B6-827D-B864EC195EC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68" creationId="{EE0B14F2-B8FD-424A-A3A2-39D8BDA25BD5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73" creationId="{0A2ACC21-B2F3-4C90-8AB2-9F5F138D156C}"/>
          </ac:grpSpMkLst>
        </pc:grpChg>
        <pc:grpChg chg="add mod">
          <ac:chgData name="Hersov, Savannah R" userId="2b7b7f5c-7ab1-4278-b674-cdfb975d80c2" providerId="ADAL" clId="{70E14D9E-20FF-418F-9A8B-164C59F9853D}" dt="2018-08-24T13:26:52.743" v="570" actId="1076"/>
          <ac:grpSpMkLst>
            <pc:docMk/>
            <pc:sldMk cId="470853338" sldId="352"/>
            <ac:grpSpMk id="1773" creationId="{1D3917CA-1452-4033-BF31-3F37C3FAE21D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75" creationId="{A15687FE-5299-4819-BA2A-5CF33505FCF0}"/>
          </ac:grpSpMkLst>
        </pc:grpChg>
        <pc:grpChg chg="add mod">
          <ac:chgData name="Hersov, Savannah R" userId="2b7b7f5c-7ab1-4278-b674-cdfb975d80c2" providerId="ADAL" clId="{70E14D9E-20FF-418F-9A8B-164C59F9853D}" dt="2018-08-24T13:26:52.743" v="570" actId="1076"/>
          <ac:grpSpMkLst>
            <pc:docMk/>
            <pc:sldMk cId="470853338" sldId="352"/>
            <ac:grpSpMk id="1780" creationId="{766F17BA-F164-4B04-88B5-BFE60EBDE79A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80" creationId="{BC6A99EF-97B6-4035-BF89-2D20CF0E6103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82" creationId="{3CD1630D-1DC0-4552-89C1-251491767593}"/>
          </ac:grpSpMkLst>
        </pc:grpChg>
        <pc:grpChg chg="add mod">
          <ac:chgData name="Hersov, Savannah R" userId="2b7b7f5c-7ab1-4278-b674-cdfb975d80c2" providerId="ADAL" clId="{70E14D9E-20FF-418F-9A8B-164C59F9853D}" dt="2018-08-24T13:26:52.743" v="570" actId="1076"/>
          <ac:grpSpMkLst>
            <pc:docMk/>
            <pc:sldMk cId="470853338" sldId="352"/>
            <ac:grpSpMk id="1787" creationId="{0D5FA330-5E0E-495E-8F60-6454DEA8D8A6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87" creationId="{4663B71C-BBDD-41E9-BD13-3FA309DAA117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89" creationId="{6AD7E493-083B-4C82-9BEF-72AEB2619641}"/>
          </ac:grpSpMkLst>
        </pc:grpChg>
        <pc:grpChg chg="add del mod">
          <ac:chgData name="Hersov, Savannah R" userId="2b7b7f5c-7ab1-4278-b674-cdfb975d80c2" providerId="ADAL" clId="{70E14D9E-20FF-418F-9A8B-164C59F9853D}" dt="2018-08-24T13:27:17.382" v="573" actId="478"/>
          <ac:grpSpMkLst>
            <pc:docMk/>
            <pc:sldMk cId="470853338" sldId="352"/>
            <ac:grpSpMk id="1794" creationId="{8F5256C9-F63F-4A02-BC7D-85513C1C18A4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94" creationId="{912C20B1-9BF2-4CD6-BE1E-3B74822C144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796" creationId="{521F439E-352B-401D-B529-6E3D140A4B82}"/>
          </ac:grpSpMkLst>
        </pc:grpChg>
        <pc:grpChg chg="mod">
          <ac:chgData name="Hersov, Savannah R" userId="2b7b7f5c-7ab1-4278-b674-cdfb975d80c2" providerId="ADAL" clId="{70E14D9E-20FF-418F-9A8B-164C59F9853D}" dt="2018-08-24T13:27:07.118" v="571" actId="1076"/>
          <ac:grpSpMkLst>
            <pc:docMk/>
            <pc:sldMk cId="470853338" sldId="352"/>
            <ac:grpSpMk id="1796" creationId="{C4937A30-CBA6-489E-A2C3-069022DF7E28}"/>
          </ac:grpSpMkLst>
        </pc:grpChg>
        <pc:grpChg chg="add mod">
          <ac:chgData name="Hersov, Savannah R" userId="2b7b7f5c-7ab1-4278-b674-cdfb975d80c2" providerId="ADAL" clId="{70E14D9E-20FF-418F-9A8B-164C59F9853D}" dt="2018-08-24T13:27:27.200" v="575" actId="1076"/>
          <ac:grpSpMkLst>
            <pc:docMk/>
            <pc:sldMk cId="470853338" sldId="352"/>
            <ac:grpSpMk id="1801" creationId="{51070B6F-A388-4BD6-96C8-6D6918A257BF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01" creationId="{DB5F3CAE-4724-426D-B601-B3D8356301FF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03" creationId="{44F3A0C2-FBC1-49F4-8138-4D73E056C764}"/>
          </ac:grpSpMkLst>
        </pc:grpChg>
        <pc:grpChg chg="mod">
          <ac:chgData name="Hersov, Savannah R" userId="2b7b7f5c-7ab1-4278-b674-cdfb975d80c2" providerId="ADAL" clId="{70E14D9E-20FF-418F-9A8B-164C59F9853D}" dt="2018-08-24T13:27:20.549" v="574" actId="1076"/>
          <ac:grpSpMkLst>
            <pc:docMk/>
            <pc:sldMk cId="470853338" sldId="352"/>
            <ac:grpSpMk id="1803" creationId="{8F092B3E-C6D1-46A3-802D-BE0504BE66D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08" creationId="{11E1BA44-6A06-45B0-9291-556F8FDDDC77}"/>
          </ac:grpSpMkLst>
        </pc:grpChg>
        <pc:grpChg chg="add del mod">
          <ac:chgData name="Hersov, Savannah R" userId="2b7b7f5c-7ab1-4278-b674-cdfb975d80c2" providerId="ADAL" clId="{70E14D9E-20FF-418F-9A8B-164C59F9853D}" dt="2018-08-24T13:27:37.105" v="579" actId="478"/>
          <ac:grpSpMkLst>
            <pc:docMk/>
            <pc:sldMk cId="470853338" sldId="352"/>
            <ac:grpSpMk id="1808" creationId="{C4201C17-33E0-48AD-9BC9-93F8E027521F}"/>
          </ac:grpSpMkLst>
        </pc:grpChg>
        <pc:grpChg chg="mod">
          <ac:chgData name="Hersov, Savannah R" userId="2b7b7f5c-7ab1-4278-b674-cdfb975d80c2" providerId="ADAL" clId="{70E14D9E-20FF-418F-9A8B-164C59F9853D}" dt="2018-08-24T13:27:32.320" v="576" actId="1076"/>
          <ac:grpSpMkLst>
            <pc:docMk/>
            <pc:sldMk cId="470853338" sldId="352"/>
            <ac:grpSpMk id="1810" creationId="{108FCBB6-5E71-438B-90E9-E53C67FF80CE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10" creationId="{DBDC77AE-41C9-4BA0-A285-646E24B4B6A9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15" creationId="{C7343C2B-F01F-4050-AD61-E6A53D3FFF8B}"/>
          </ac:grpSpMkLst>
        </pc:grpChg>
        <pc:grpChg chg="add del mod">
          <ac:chgData name="Hersov, Savannah R" userId="2b7b7f5c-7ab1-4278-b674-cdfb975d80c2" providerId="ADAL" clId="{70E14D9E-20FF-418F-9A8B-164C59F9853D}" dt="2018-08-24T13:27:43.984" v="581" actId="478"/>
          <ac:grpSpMkLst>
            <pc:docMk/>
            <pc:sldMk cId="470853338" sldId="352"/>
            <ac:grpSpMk id="1815" creationId="{DFD75A24-6A1D-4607-8CC5-50B06A5FB6E5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17" creationId="{1A4EE50C-D9F7-4832-AA35-3059BEF122FF}"/>
          </ac:grpSpMkLst>
        </pc:grpChg>
        <pc:grpChg chg="del mod topLvl">
          <ac:chgData name="Hersov, Savannah R" userId="2b7b7f5c-7ab1-4278-b674-cdfb975d80c2" providerId="ADAL" clId="{70E14D9E-20FF-418F-9A8B-164C59F9853D}" dt="2018-08-24T13:27:45.814" v="582" actId="478"/>
          <ac:grpSpMkLst>
            <pc:docMk/>
            <pc:sldMk cId="470853338" sldId="352"/>
            <ac:grpSpMk id="1817" creationId="{77247ECC-CFC7-47D2-B93F-11D84014060D}"/>
          </ac:grpSpMkLst>
        </pc:grpChg>
        <pc:grpChg chg="add del mod">
          <ac:chgData name="Hersov, Savannah R" userId="2b7b7f5c-7ab1-4278-b674-cdfb975d80c2" providerId="ADAL" clId="{70E14D9E-20FF-418F-9A8B-164C59F9853D}" dt="2018-08-24T13:27:54.104" v="585" actId="478"/>
          <ac:grpSpMkLst>
            <pc:docMk/>
            <pc:sldMk cId="470853338" sldId="352"/>
            <ac:grpSpMk id="1822" creationId="{03921119-5BA3-478E-AE53-498A59272221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22" creationId="{5BFAFAC4-ED1B-4F3F-BF68-B0E3E2B9B01C}"/>
          </ac:grpSpMkLst>
        </pc:grpChg>
        <pc:grpChg chg="del mod topLvl">
          <ac:chgData name="Hersov, Savannah R" userId="2b7b7f5c-7ab1-4278-b674-cdfb975d80c2" providerId="ADAL" clId="{70E14D9E-20FF-418F-9A8B-164C59F9853D}" dt="2018-08-24T13:27:55.809" v="586" actId="478"/>
          <ac:grpSpMkLst>
            <pc:docMk/>
            <pc:sldMk cId="470853338" sldId="352"/>
            <ac:grpSpMk id="1824" creationId="{83DDA414-2A48-4401-B551-7EA2DD273F48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24" creationId="{DF594D79-9DB8-476D-BF29-F5E55BF9578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29" creationId="{3D5D6FCE-5159-45D4-BBD4-69C3A983F58F}"/>
          </ac:grpSpMkLst>
        </pc:grpChg>
        <pc:grpChg chg="add del mod">
          <ac:chgData name="Hersov, Savannah R" userId="2b7b7f5c-7ab1-4278-b674-cdfb975d80c2" providerId="ADAL" clId="{70E14D9E-20FF-418F-9A8B-164C59F9853D}" dt="2018-08-24T13:28:18.551" v="589" actId="478"/>
          <ac:grpSpMkLst>
            <pc:docMk/>
            <pc:sldMk cId="470853338" sldId="352"/>
            <ac:grpSpMk id="1829" creationId="{6D8AFE19-98EF-4FC9-92F7-8DBB640D59FB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31" creationId="{2AB3EBB2-0CF5-4A28-845E-E99AF26CF6E8}"/>
          </ac:grpSpMkLst>
        </pc:grpChg>
        <pc:grpChg chg="mod">
          <ac:chgData name="Hersov, Savannah R" userId="2b7b7f5c-7ab1-4278-b674-cdfb975d80c2" providerId="ADAL" clId="{70E14D9E-20FF-418F-9A8B-164C59F9853D}" dt="2018-08-24T13:28:04.312" v="587" actId="1076"/>
          <ac:grpSpMkLst>
            <pc:docMk/>
            <pc:sldMk cId="470853338" sldId="352"/>
            <ac:grpSpMk id="1831" creationId="{A731F6C8-91A6-422E-9130-D1CEDCA4C6B1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36" creationId="{499EB6FF-6EE4-4DB3-958A-0F27AEB157AC}"/>
          </ac:grpSpMkLst>
        </pc:grpChg>
        <pc:grpChg chg="add mod">
          <ac:chgData name="Hersov, Savannah R" userId="2b7b7f5c-7ab1-4278-b674-cdfb975d80c2" providerId="ADAL" clId="{70E14D9E-20FF-418F-9A8B-164C59F9853D}" dt="2018-08-24T13:28:31.510" v="591" actId="1076"/>
          <ac:grpSpMkLst>
            <pc:docMk/>
            <pc:sldMk cId="470853338" sldId="352"/>
            <ac:grpSpMk id="1836" creationId="{6DC01D36-D66F-49AB-BB26-C45DF6222839}"/>
          </ac:grpSpMkLst>
        </pc:grpChg>
        <pc:grpChg chg="mod">
          <ac:chgData name="Hersov, Savannah R" userId="2b7b7f5c-7ab1-4278-b674-cdfb975d80c2" providerId="ADAL" clId="{70E14D9E-20FF-418F-9A8B-164C59F9853D}" dt="2018-08-24T13:28:26.796" v="590" actId="1076"/>
          <ac:grpSpMkLst>
            <pc:docMk/>
            <pc:sldMk cId="470853338" sldId="352"/>
            <ac:grpSpMk id="1838" creationId="{6E354D91-0645-4BA5-96DA-12064ECD170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38" creationId="{A68620A1-0911-4CF7-99E3-1EA29E41A7DB}"/>
          </ac:grpSpMkLst>
        </pc:grpChg>
        <pc:grpChg chg="add mod">
          <ac:chgData name="Hersov, Savannah R" userId="2b7b7f5c-7ab1-4278-b674-cdfb975d80c2" providerId="ADAL" clId="{70E14D9E-20FF-418F-9A8B-164C59F9853D}" dt="2018-08-24T13:28:54.444" v="594" actId="1076"/>
          <ac:grpSpMkLst>
            <pc:docMk/>
            <pc:sldMk cId="470853338" sldId="352"/>
            <ac:grpSpMk id="1843" creationId="{2CE63F36-C308-4BC0-BF89-E7794DB75B26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43" creationId="{786769E2-222A-4B69-BA3E-C91088FD2973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45" creationId="{CD486846-0FEB-46E8-861E-D64D0BA54CB2}"/>
          </ac:grpSpMkLst>
        </pc:grpChg>
        <pc:grpChg chg="mod">
          <ac:chgData name="Hersov, Savannah R" userId="2b7b7f5c-7ab1-4278-b674-cdfb975d80c2" providerId="ADAL" clId="{70E14D9E-20FF-418F-9A8B-164C59F9853D}" dt="2018-08-24T13:28:38.583" v="592" actId="1076"/>
          <ac:grpSpMkLst>
            <pc:docMk/>
            <pc:sldMk cId="470853338" sldId="352"/>
            <ac:grpSpMk id="1845" creationId="{CD56244C-8DF3-40F0-A72C-BF3B50D12965}"/>
          </ac:grpSpMkLst>
        </pc:grpChg>
        <pc:grpChg chg="add mod">
          <ac:chgData name="Hersov, Savannah R" userId="2b7b7f5c-7ab1-4278-b674-cdfb975d80c2" providerId="ADAL" clId="{70E14D9E-20FF-418F-9A8B-164C59F9853D}" dt="2018-08-24T13:28:49.206" v="593" actId="571"/>
          <ac:grpSpMkLst>
            <pc:docMk/>
            <pc:sldMk cId="470853338" sldId="352"/>
            <ac:grpSpMk id="1850" creationId="{4BB0A3B9-F854-4B43-BF1E-5006E9D1572B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50" creationId="{D953DD9F-32D8-4E21-9845-29D77F721459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52" creationId="{048D296A-FB86-4E82-BB59-0E2868A6C6FF}"/>
          </ac:grpSpMkLst>
        </pc:grpChg>
        <pc:grpChg chg="mod">
          <ac:chgData name="Hersov, Savannah R" userId="2b7b7f5c-7ab1-4278-b674-cdfb975d80c2" providerId="ADAL" clId="{70E14D9E-20FF-418F-9A8B-164C59F9853D}" dt="2018-08-24T13:28:49.206" v="593" actId="571"/>
          <ac:grpSpMkLst>
            <pc:docMk/>
            <pc:sldMk cId="470853338" sldId="352"/>
            <ac:grpSpMk id="1852" creationId="{C15B7B2C-1E8D-4590-8977-B8BC0472C07E}"/>
          </ac:grpSpMkLst>
        </pc:grpChg>
        <pc:grpChg chg="add 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57" creationId="{B60C03DD-ADB0-447A-AC84-6E372AEB57F1}"/>
          </ac:grpSpMkLst>
        </pc:grpChg>
        <pc:grpChg chg="add del mod">
          <ac:chgData name="Hersov, Savannah R" userId="2b7b7f5c-7ab1-4278-b674-cdfb975d80c2" providerId="ADAL" clId="{70E14D9E-20FF-418F-9A8B-164C59F9853D}" dt="2018-08-24T13:30:20.654" v="597" actId="478"/>
          <ac:grpSpMkLst>
            <pc:docMk/>
            <pc:sldMk cId="470853338" sldId="352"/>
            <ac:grpSpMk id="1857" creationId="{E8C11EC2-DC8F-40D5-82E5-20D0B13C445F}"/>
          </ac:grpSpMkLst>
        </pc:grpChg>
        <pc:grpChg chg="mod">
          <ac:chgData name="Hersov, Savannah R" userId="2b7b7f5c-7ab1-4278-b674-cdfb975d80c2" providerId="ADAL" clId="{70E14D9E-20FF-418F-9A8B-164C59F9853D}" dt="2018-07-24T13:45:21.145" v="150" actId="571"/>
          <ac:grpSpMkLst>
            <pc:docMk/>
            <pc:sldMk cId="470853338" sldId="352"/>
            <ac:grpSpMk id="1859" creationId="{37133E51-1C1E-4390-8E95-A0651C0F7B27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859" creationId="{ADCE881B-58E2-4853-8527-DD8B405836B2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64" creationId="{458A1971-F76E-4760-BA40-625A5A3752DA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866" creationId="{F53E0BB9-7728-4658-A735-FCC63EBDE9C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71" creationId="{F252D914-E205-4D17-8131-40AD145FB972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873" creationId="{677135C0-3243-42D7-BE75-DB7749E1BD9B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78" creationId="{EA6A55AE-04A0-4A3B-BB13-27D0E9A64F16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880" creationId="{416D48AF-22DE-4428-AD9E-0E20D9FD2C60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85" creationId="{094D58DF-7265-4D7B-A4D4-8CCFFBD0C2AF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887" creationId="{EC8A7994-152F-4D7F-B9AC-86C56D154D2E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92" creationId="{83525C40-1ED8-40D2-981F-F7674AAC86EC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894" creationId="{9A77C693-9723-4133-930F-BC9FBE84F959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899" creationId="{CA238DF1-32D3-4FC8-99D9-17B367796974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01" creationId="{26988F52-86CA-4E89-86F0-C10CF8B3AE2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06" creationId="{55F803A9-8842-426F-BE53-37AE3E780564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08" creationId="{88C6083A-0E2C-4286-8E9B-7F89F08DCF0A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13" creationId="{8CCD671E-75BC-4AAE-A479-ABD03F4DF439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15" creationId="{A8843C98-BA4C-4ABF-A3DA-CB27520A535A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20" creationId="{4C6FBAD4-416A-419F-A521-08BE2D832916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22" creationId="{A213829E-4A23-4A11-9860-77449EEF2603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27" creationId="{07C1A96A-FFCA-418E-AFC0-6D575181CB42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29" creationId="{6AD4924E-21FA-4852-9E0D-F2800462140E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34" creationId="{DDD27894-CFC5-4CF2-8E27-F836D388208F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36" creationId="{E8346CA6-505E-4A2A-BEDC-BA8A1DF92334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1941" creationId="{73941C16-3532-4EDA-A397-F4B7DEA9BFCE}"/>
          </ac:grpSpMkLst>
        </pc:grpChg>
        <pc:grpChg chg="mod">
          <ac:chgData name="Hersov, Savannah R" userId="2b7b7f5c-7ab1-4278-b674-cdfb975d80c2" providerId="ADAL" clId="{70E14D9E-20FF-418F-9A8B-164C59F9853D}" dt="2018-07-24T13:45:38.914" v="155" actId="571"/>
          <ac:grpSpMkLst>
            <pc:docMk/>
            <pc:sldMk cId="470853338" sldId="352"/>
            <ac:grpSpMk id="1943" creationId="{D1F53920-D054-48AE-993F-B2480BA03D0B}"/>
          </ac:grpSpMkLst>
        </pc:grpChg>
        <pc:grpChg chg="add del mod">
          <ac:chgData name="Hersov, Savannah R" userId="2b7b7f5c-7ab1-4278-b674-cdfb975d80c2" providerId="ADAL" clId="{70E14D9E-20FF-418F-9A8B-164C59F9853D}" dt="2018-08-24T13:30:22.479" v="598" actId="478"/>
          <ac:grpSpMkLst>
            <pc:docMk/>
            <pc:sldMk cId="470853338" sldId="352"/>
            <ac:grpSpMk id="1948" creationId="{0CABCBD4-07D2-47F8-909F-1B015D9DB689}"/>
          </ac:grpSpMkLst>
        </pc:grpChg>
        <pc:grpChg chg="add del mod">
          <ac:chgData name="Hersov, Savannah R" userId="2b7b7f5c-7ab1-4278-b674-cdfb975d80c2" providerId="ADAL" clId="{70E14D9E-20FF-418F-9A8B-164C59F9853D}" dt="2018-07-24T13:46:18.277" v="166" actId="478"/>
          <ac:grpSpMkLst>
            <pc:docMk/>
            <pc:sldMk cId="470853338" sldId="352"/>
            <ac:grpSpMk id="1948" creationId="{F706CD36-ECE6-4C4F-A03C-2770D09DBB6A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50" creationId="{46658359-EBF7-4A59-88B8-2985C04F9327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50" creationId="{BE5C8717-D4DA-47F0-B440-690BD350A59E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1955" creationId="{2D016279-678A-4E9A-8C70-26D33D80800E}"/>
          </ac:grpSpMkLst>
        </pc:grpChg>
        <pc:grpChg chg="add del mod">
          <ac:chgData name="Hersov, Savannah R" userId="2b7b7f5c-7ab1-4278-b674-cdfb975d80c2" providerId="ADAL" clId="{70E14D9E-20FF-418F-9A8B-164C59F9853D}" dt="2018-07-24T13:46:19.076" v="167" actId="478"/>
          <ac:grpSpMkLst>
            <pc:docMk/>
            <pc:sldMk cId="470853338" sldId="352"/>
            <ac:grpSpMk id="1955" creationId="{BAA48F5B-AB02-4323-AD49-D86C0EF9762C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57" creationId="{3466814B-646E-46DF-8A8F-C5B58B708EEC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57" creationId="{DDD98263-E677-4F3F-8C6D-39D2140BDB50}"/>
          </ac:grpSpMkLst>
        </pc:grpChg>
        <pc:grpChg chg="add del mod">
          <ac:chgData name="Hersov, Savannah R" userId="2b7b7f5c-7ab1-4278-b674-cdfb975d80c2" providerId="ADAL" clId="{70E14D9E-20FF-418F-9A8B-164C59F9853D}" dt="2018-07-24T13:46:20.872" v="170" actId="478"/>
          <ac:grpSpMkLst>
            <pc:docMk/>
            <pc:sldMk cId="470853338" sldId="352"/>
            <ac:grpSpMk id="1962" creationId="{0FBEC428-B818-493F-965F-B9BDDDDA7193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1962" creationId="{6A38C2EE-6CC4-4EFC-863B-A1AC5F7B81DA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64" creationId="{33C64673-D1E0-44AB-B150-D8BFF088EF50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64" creationId="{8FBA1A67-F3B6-461F-A3EF-C692AE01B16E}"/>
          </ac:grpSpMkLst>
        </pc:grpChg>
        <pc:grpChg chg="add del mod">
          <ac:chgData name="Hersov, Savannah R" userId="2b7b7f5c-7ab1-4278-b674-cdfb975d80c2" providerId="ADAL" clId="{70E14D9E-20FF-418F-9A8B-164C59F9853D}" dt="2018-08-24T13:30:51.492" v="599" actId="478"/>
          <ac:grpSpMkLst>
            <pc:docMk/>
            <pc:sldMk cId="470853338" sldId="352"/>
            <ac:grpSpMk id="1969" creationId="{354957F6-AB4B-4158-998C-F453B2B59320}"/>
          </ac:grpSpMkLst>
        </pc:grpChg>
        <pc:grpChg chg="add del mod">
          <ac:chgData name="Hersov, Savannah R" userId="2b7b7f5c-7ab1-4278-b674-cdfb975d80c2" providerId="ADAL" clId="{70E14D9E-20FF-418F-9A8B-164C59F9853D}" dt="2018-07-24T13:46:27.409" v="176" actId="478"/>
          <ac:grpSpMkLst>
            <pc:docMk/>
            <pc:sldMk cId="470853338" sldId="352"/>
            <ac:grpSpMk id="1969" creationId="{96642415-FEE5-4C6F-9ED1-3B5A9474C1ED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71" creationId="{3754BE65-B668-473E-9496-63F365D6DDCF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71" creationId="{82204812-0097-4284-AC9A-DCA62131ABB2}"/>
          </ac:grpSpMkLst>
        </pc:grpChg>
        <pc:grpChg chg="add del mod">
          <ac:chgData name="Hersov, Savannah R" userId="2b7b7f5c-7ab1-4278-b674-cdfb975d80c2" providerId="ADAL" clId="{70E14D9E-20FF-418F-9A8B-164C59F9853D}" dt="2018-07-24T13:47:03.915" v="218" actId="478"/>
          <ac:grpSpMkLst>
            <pc:docMk/>
            <pc:sldMk cId="470853338" sldId="352"/>
            <ac:grpSpMk id="1976" creationId="{262993E4-D5B5-450D-8987-5238541AA08C}"/>
          </ac:grpSpMkLst>
        </pc:grpChg>
        <pc:grpChg chg="add del mod">
          <ac:chgData name="Hersov, Savannah R" userId="2b7b7f5c-7ab1-4278-b674-cdfb975d80c2" providerId="ADAL" clId="{70E14D9E-20FF-418F-9A8B-164C59F9853D}" dt="2018-08-24T13:30:55.162" v="600" actId="478"/>
          <ac:grpSpMkLst>
            <pc:docMk/>
            <pc:sldMk cId="470853338" sldId="352"/>
            <ac:grpSpMk id="1976" creationId="{51E03E0A-AD3F-4007-81A6-2B0ABDFC554F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78" creationId="{4B9B5814-AD1B-42CE-8E01-90A75E51D43D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78" creationId="{87CF90A1-A639-4FB1-8D53-11D82DE11911}"/>
          </ac:grpSpMkLst>
        </pc:grpChg>
        <pc:grpChg chg="add del mod">
          <ac:chgData name="Hersov, Savannah R" userId="2b7b7f5c-7ab1-4278-b674-cdfb975d80c2" providerId="ADAL" clId="{70E14D9E-20FF-418F-9A8B-164C59F9853D}" dt="2018-08-24T13:30:56.735" v="601" actId="478"/>
          <ac:grpSpMkLst>
            <pc:docMk/>
            <pc:sldMk cId="470853338" sldId="352"/>
            <ac:grpSpMk id="1983" creationId="{8B083B6B-1365-4536-8856-329FE7E689D8}"/>
          </ac:grpSpMkLst>
        </pc:grpChg>
        <pc:grpChg chg="add del mod">
          <ac:chgData name="Hersov, Savannah R" userId="2b7b7f5c-7ab1-4278-b674-cdfb975d80c2" providerId="ADAL" clId="{70E14D9E-20FF-418F-9A8B-164C59F9853D}" dt="2018-07-24T13:47:06.578" v="220" actId="478"/>
          <ac:grpSpMkLst>
            <pc:docMk/>
            <pc:sldMk cId="470853338" sldId="352"/>
            <ac:grpSpMk id="1983" creationId="{A97243F2-147E-4717-9DFF-54D6019D9618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85" creationId="{22B5875B-F29E-4531-A36A-2F397D15A9F9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85" creationId="{DA484ABE-944D-4838-8665-09E9F0375B70}"/>
          </ac:grpSpMkLst>
        </pc:grpChg>
        <pc:grpChg chg="add del mod">
          <ac:chgData name="Hersov, Savannah R" userId="2b7b7f5c-7ab1-4278-b674-cdfb975d80c2" providerId="ADAL" clId="{70E14D9E-20FF-418F-9A8B-164C59F9853D}" dt="2018-07-24T13:47:07.347" v="221" actId="478"/>
          <ac:grpSpMkLst>
            <pc:docMk/>
            <pc:sldMk cId="470853338" sldId="352"/>
            <ac:grpSpMk id="1990" creationId="{A086C463-0D91-4666-9243-ECF5560AB3A6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1990" creationId="{F50A9E60-A090-447A-AC1F-CCEB1DB2EAE0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92" creationId="{6D87D9CF-B7CC-4F64-ACFB-6C802CC8ED26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92" creationId="{9404D41B-857A-4C8C-9DFD-3F9104FC11E3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1997" creationId="{C1B0BB32-24AE-4403-999A-AB6B3B472AC5}"/>
          </ac:grpSpMkLst>
        </pc:grpChg>
        <pc:grpChg chg="add del mod">
          <ac:chgData name="Hersov, Savannah R" userId="2b7b7f5c-7ab1-4278-b674-cdfb975d80c2" providerId="ADAL" clId="{70E14D9E-20FF-418F-9A8B-164C59F9853D}" dt="2018-07-24T13:47:07.857" v="222" actId="478"/>
          <ac:grpSpMkLst>
            <pc:docMk/>
            <pc:sldMk cId="470853338" sldId="352"/>
            <ac:grpSpMk id="1997" creationId="{C79C398D-6DA8-462A-8AF4-E92F2DF7B916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1999" creationId="{CC448F4C-A4DC-478D-A64F-D1879DCF32DC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1999" creationId="{E50CA12C-A588-402D-991D-5020AB9246E4}"/>
          </ac:grpSpMkLst>
        </pc:grpChg>
        <pc:grpChg chg="add del mod">
          <ac:chgData name="Hersov, Savannah R" userId="2b7b7f5c-7ab1-4278-b674-cdfb975d80c2" providerId="ADAL" clId="{70E14D9E-20FF-418F-9A8B-164C59F9853D}" dt="2018-07-24T13:46:29.593" v="179" actId="478"/>
          <ac:grpSpMkLst>
            <pc:docMk/>
            <pc:sldMk cId="470853338" sldId="352"/>
            <ac:grpSpMk id="2004" creationId="{49A406BD-59D8-4E9B-BEC1-BD547AC593EF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2004" creationId="{C7F544E3-4304-4603-A69E-C59D0F1F5F3D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2006" creationId="{3195C25E-9F27-47A6-8E92-25017DDF20C4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06" creationId="{EB67BB89-13EA-47EB-BF1D-64FF1E66B1C4}"/>
          </ac:grpSpMkLst>
        </pc:grpChg>
        <pc:grpChg chg="add del mod">
          <ac:chgData name="Hersov, Savannah R" userId="2b7b7f5c-7ab1-4278-b674-cdfb975d80c2" providerId="ADAL" clId="{70E14D9E-20FF-418F-9A8B-164C59F9853D}" dt="2018-07-24T13:46:50.590" v="201" actId="478"/>
          <ac:grpSpMkLst>
            <pc:docMk/>
            <pc:sldMk cId="470853338" sldId="352"/>
            <ac:grpSpMk id="2011" creationId="{3574E605-02E7-4DA6-81DC-DBCA83D06A8F}"/>
          </ac:grpSpMkLst>
        </pc:grpChg>
        <pc:grpChg chg="add del mod">
          <ac:chgData name="Hersov, Savannah R" userId="2b7b7f5c-7ab1-4278-b674-cdfb975d80c2" providerId="ADAL" clId="{70E14D9E-20FF-418F-9A8B-164C59F9853D}" dt="2018-08-24T13:30:59.914" v="602" actId="478"/>
          <ac:grpSpMkLst>
            <pc:docMk/>
            <pc:sldMk cId="470853338" sldId="352"/>
            <ac:grpSpMk id="2011" creationId="{79BD15FC-2A01-452A-8B26-CCFCA92E3DEF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2013" creationId="{62FD7412-CC33-45B9-866F-A75763363874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13" creationId="{99C99B91-0F03-4020-8667-DB3CE2F9E768}"/>
          </ac:grpSpMkLst>
        </pc:grpChg>
        <pc:grpChg chg="add del mod">
          <ac:chgData name="Hersov, Savannah R" userId="2b7b7f5c-7ab1-4278-b674-cdfb975d80c2" providerId="ADAL" clId="{70E14D9E-20FF-418F-9A8B-164C59F9853D}" dt="2018-07-24T13:46:28.907" v="178" actId="478"/>
          <ac:grpSpMkLst>
            <pc:docMk/>
            <pc:sldMk cId="470853338" sldId="352"/>
            <ac:grpSpMk id="2018" creationId="{0E8D901B-2135-4114-ABBD-0957346FC1D7}"/>
          </ac:grpSpMkLst>
        </pc:grpChg>
        <pc:grpChg chg="add del mod">
          <ac:chgData name="Hersov, Savannah R" userId="2b7b7f5c-7ab1-4278-b674-cdfb975d80c2" providerId="ADAL" clId="{70E14D9E-20FF-418F-9A8B-164C59F9853D}" dt="2018-08-24T13:31:04.746" v="603" actId="478"/>
          <ac:grpSpMkLst>
            <pc:docMk/>
            <pc:sldMk cId="470853338" sldId="352"/>
            <ac:grpSpMk id="2018" creationId="{61B35161-86A9-408B-BFB5-A4EE430C6A07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20" creationId="{A8D245E2-201F-476B-BE5B-51582399BCC4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2020" creationId="{F7DC4BA9-4D16-4F06-BFC5-4D8394D7DE3A}"/>
          </ac:grpSpMkLst>
        </pc:grpChg>
        <pc:grpChg chg="add del mod">
          <ac:chgData name="Hersov, Savannah R" userId="2b7b7f5c-7ab1-4278-b674-cdfb975d80c2" providerId="ADAL" clId="{70E14D9E-20FF-418F-9A8B-164C59F9853D}" dt="2018-07-24T13:46:42.303" v="193" actId="478"/>
          <ac:grpSpMkLst>
            <pc:docMk/>
            <pc:sldMk cId="470853338" sldId="352"/>
            <ac:grpSpMk id="2025" creationId="{6B06625A-02D2-46E5-9748-8F12356E007E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2025" creationId="{F7EB5F78-7C63-4451-B080-2E6DAD9956A6}"/>
          </ac:grpSpMkLst>
        </pc:grpChg>
        <pc:grpChg chg="mod">
          <ac:chgData name="Hersov, Savannah R" userId="2b7b7f5c-7ab1-4278-b674-cdfb975d80c2" providerId="ADAL" clId="{70E14D9E-20FF-418F-9A8B-164C59F9853D}" dt="2018-07-24T13:45:42.517" v="156" actId="1076"/>
          <ac:grpSpMkLst>
            <pc:docMk/>
            <pc:sldMk cId="470853338" sldId="352"/>
            <ac:grpSpMk id="2027" creationId="{5C0F974A-AA04-4EC4-A762-A6939A1232C5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27" creationId="{99BA143C-17EE-4C2B-9889-ACB947CD5526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32" creationId="{85A860F1-0A04-4EB2-94DF-2EEAC26ACC2C}"/>
          </ac:grpSpMkLst>
        </pc:grpChg>
        <pc:grpChg chg="add mod">
          <ac:chgData name="Hersov, Savannah R" userId="2b7b7f5c-7ab1-4278-b674-cdfb975d80c2" providerId="ADAL" clId="{70E14D9E-20FF-418F-9A8B-164C59F9853D}" dt="2018-08-24T13:29:54.898" v="596" actId="1076"/>
          <ac:grpSpMkLst>
            <pc:docMk/>
            <pc:sldMk cId="470853338" sldId="352"/>
            <ac:grpSpMk id="2032" creationId="{F5AE4E1E-7C7D-4627-BFCD-7E43A41C7D5B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34" creationId="{18CFF1F3-4D20-4D11-AD95-00381DCCEAE9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34" creationId="{A5B9C8A0-054E-440A-AEC4-C3F375643FDD}"/>
          </ac:grpSpMkLst>
        </pc:grpChg>
        <pc:grpChg chg="add del mod">
          <ac:chgData name="Hersov, Savannah R" userId="2b7b7f5c-7ab1-4278-b674-cdfb975d80c2" providerId="ADAL" clId="{70E14D9E-20FF-418F-9A8B-164C59F9853D}" dt="2018-08-24T13:31:25.705" v="608" actId="478"/>
          <ac:grpSpMkLst>
            <pc:docMk/>
            <pc:sldMk cId="470853338" sldId="352"/>
            <ac:grpSpMk id="2039" creationId="{6E45D270-A975-4DED-897F-36B367EFDCA4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39" creationId="{AB407F6E-4026-40E5-8CF5-04FF0C8D9D5B}"/>
          </ac:grpSpMkLst>
        </pc:grpChg>
        <pc:grpChg chg="mod">
          <ac:chgData name="Hersov, Savannah R" userId="2b7b7f5c-7ab1-4278-b674-cdfb975d80c2" providerId="ADAL" clId="{70E14D9E-20FF-418F-9A8B-164C59F9853D}" dt="2018-08-24T13:29:41.684" v="595" actId="1076"/>
          <ac:grpSpMkLst>
            <pc:docMk/>
            <pc:sldMk cId="470853338" sldId="352"/>
            <ac:grpSpMk id="2041" creationId="{1CF2B176-B8D5-4EA1-806F-8424A6E48980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41" creationId="{545F7B13-2FC3-4B63-B03A-2C64B75F040A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46" creationId="{7A052346-DAC9-4264-89A8-1EF25FAB8163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48" creationId="{F7BE86C9-29B1-40AC-B851-B101D4772B39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53" creationId="{3F7C0938-272B-42A6-834A-36460F8FBFEE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55" creationId="{72574A43-23DB-4C91-9D25-34F934E20140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60" creationId="{14B2451C-512F-4933-A5FA-9A39E460D9D9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62" creationId="{DA97B68B-B3B6-420F-9D37-5011EF2E9E49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67" creationId="{F0482594-AD09-4B13-9803-00BAA93EE9AA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69" creationId="{5DA79586-F3C2-460F-850E-211073E459F2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74" creationId="{3E173A77-4994-4397-96CF-694D94634528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76" creationId="{D1FFCF7E-8345-4207-B875-2C06736CA85D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81" creationId="{D677CA40-F984-430A-9EDD-3E1320BFC380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83" creationId="{6AAF4935-510A-4BE6-B343-FED93EDE5875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88" creationId="{26C99772-B80C-4AE9-9024-5E7C06EBE9F4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90" creationId="{A813F8CB-1751-4D84-B6F6-8370FFCE92A5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95" creationId="{EE2A01E0-44D5-4D47-9C3C-F15EE2540C48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097" creationId="{32886C50-65B4-4C06-A08A-4550B6ABA052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02" creationId="{ACA16A0A-4A3F-484F-BD13-CD7478AEDD1E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04" creationId="{5C22F354-52F4-4463-AD60-F12673C7A951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09" creationId="{18971CFD-3602-4217-B13D-F00961F4D037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11" creationId="{64F7491D-D9CB-4827-A702-0025FBBC4D0D}"/>
          </ac:grpSpMkLst>
        </pc:grpChg>
        <pc:grpChg chg="add 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16" creationId="{F45DCB21-EAF4-480A-B36E-C9F9A204276D}"/>
          </ac:grpSpMkLst>
        </pc:grpChg>
        <pc:grpChg chg="mod">
          <ac:chgData name="Hersov, Savannah R" userId="2b7b7f5c-7ab1-4278-b674-cdfb975d80c2" providerId="ADAL" clId="{70E14D9E-20FF-418F-9A8B-164C59F9853D}" dt="2018-07-24T13:45:50.945" v="158" actId="571"/>
          <ac:grpSpMkLst>
            <pc:docMk/>
            <pc:sldMk cId="470853338" sldId="352"/>
            <ac:grpSpMk id="2118" creationId="{A38F33A7-4567-44A2-9C20-1C644C41D866}"/>
          </ac:grpSpMkLst>
        </pc:grpChg>
        <pc:grpChg chg="add del mod">
          <ac:chgData name="Hersov, Savannah R" userId="2b7b7f5c-7ab1-4278-b674-cdfb975d80c2" providerId="ADAL" clId="{70E14D9E-20FF-418F-9A8B-164C59F9853D}" dt="2018-07-24T13:46:16.671" v="164" actId="478"/>
          <ac:grpSpMkLst>
            <pc:docMk/>
            <pc:sldMk cId="470853338" sldId="352"/>
            <ac:grpSpMk id="2123" creationId="{8129C644-CCF6-4EE8-BF63-0A90A5DCB523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25" creationId="{52E74D7E-DF51-4F36-B232-F10C71D564D1}"/>
          </ac:grpSpMkLst>
        </pc:grpChg>
        <pc:grpChg chg="add del mod">
          <ac:chgData name="Hersov, Savannah R" userId="2b7b7f5c-7ab1-4278-b674-cdfb975d80c2" providerId="ADAL" clId="{70E14D9E-20FF-418F-9A8B-164C59F9853D}" dt="2018-07-24T13:46:17.530" v="165" actId="478"/>
          <ac:grpSpMkLst>
            <pc:docMk/>
            <pc:sldMk cId="470853338" sldId="352"/>
            <ac:grpSpMk id="2130" creationId="{B5643783-E8E6-4BC9-AC7B-CB6918F114BA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32" creationId="{7D339961-7556-4402-976B-71532A4C3192}"/>
          </ac:grpSpMkLst>
        </pc:grpChg>
        <pc:grpChg chg="add del mod">
          <ac:chgData name="Hersov, Savannah R" userId="2b7b7f5c-7ab1-4278-b674-cdfb975d80c2" providerId="ADAL" clId="{70E14D9E-20FF-418F-9A8B-164C59F9853D}" dt="2018-07-24T13:46:20.080" v="169" actId="478"/>
          <ac:grpSpMkLst>
            <pc:docMk/>
            <pc:sldMk cId="470853338" sldId="352"/>
            <ac:grpSpMk id="2137" creationId="{B47F1A03-86C6-40D3-8EEE-9C678D98ECAB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39" creationId="{E7AFA603-8302-409B-AA8B-95C5578ABFA3}"/>
          </ac:grpSpMkLst>
        </pc:grpChg>
        <pc:grpChg chg="add del mod">
          <ac:chgData name="Hersov, Savannah R" userId="2b7b7f5c-7ab1-4278-b674-cdfb975d80c2" providerId="ADAL" clId="{70E14D9E-20FF-418F-9A8B-164C59F9853D}" dt="2018-07-24T13:46:25.095" v="172" actId="478"/>
          <ac:grpSpMkLst>
            <pc:docMk/>
            <pc:sldMk cId="470853338" sldId="352"/>
            <ac:grpSpMk id="2144" creationId="{50AA09C5-EB12-4F75-A41C-FDE78BA321F4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46" creationId="{80830830-1420-416D-A539-CAA1AA027A3D}"/>
          </ac:grpSpMkLst>
        </pc:grpChg>
        <pc:grpChg chg="add del mod">
          <ac:chgData name="Hersov, Savannah R" userId="2b7b7f5c-7ab1-4278-b674-cdfb975d80c2" providerId="ADAL" clId="{70E14D9E-20FF-418F-9A8B-164C59F9853D}" dt="2018-07-24T13:46:59.746" v="214" actId="478"/>
          <ac:grpSpMkLst>
            <pc:docMk/>
            <pc:sldMk cId="470853338" sldId="352"/>
            <ac:grpSpMk id="2151" creationId="{9906F444-92F9-4F2B-9788-7945B61C3082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53" creationId="{428AA681-62AA-493A-97DA-2DEAD0B2438C}"/>
          </ac:grpSpMkLst>
        </pc:grpChg>
        <pc:grpChg chg="add del mod">
          <ac:chgData name="Hersov, Savannah R" userId="2b7b7f5c-7ab1-4278-b674-cdfb975d80c2" providerId="ADAL" clId="{70E14D9E-20FF-418F-9A8B-164C59F9853D}" dt="2018-07-24T13:47:03.299" v="217" actId="478"/>
          <ac:grpSpMkLst>
            <pc:docMk/>
            <pc:sldMk cId="470853338" sldId="352"/>
            <ac:grpSpMk id="2158" creationId="{701EC5F3-AF40-49D2-8C91-2E937C4AACB1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60" creationId="{8E0C710D-094E-442D-82B0-FEE5670460B6}"/>
          </ac:grpSpMkLst>
        </pc:grpChg>
        <pc:grpChg chg="add del mod">
          <ac:chgData name="Hersov, Savannah R" userId="2b7b7f5c-7ab1-4278-b674-cdfb975d80c2" providerId="ADAL" clId="{70E14D9E-20FF-418F-9A8B-164C59F9853D}" dt="2018-07-24T13:47:05.618" v="219" actId="478"/>
          <ac:grpSpMkLst>
            <pc:docMk/>
            <pc:sldMk cId="470853338" sldId="352"/>
            <ac:grpSpMk id="2165" creationId="{D5667891-35E5-40E8-9976-80F933D68D95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67" creationId="{790E54E5-E5D6-4B17-8B15-6B7982CF86FA}"/>
          </ac:grpSpMkLst>
        </pc:grpChg>
        <pc:grpChg chg="add del mod">
          <ac:chgData name="Hersov, Savannah R" userId="2b7b7f5c-7ab1-4278-b674-cdfb975d80c2" providerId="ADAL" clId="{70E14D9E-20FF-418F-9A8B-164C59F9853D}" dt="2018-07-24T13:46:51.191" v="202" actId="478"/>
          <ac:grpSpMkLst>
            <pc:docMk/>
            <pc:sldMk cId="470853338" sldId="352"/>
            <ac:grpSpMk id="2172" creationId="{3FC1C8C4-8F20-4C0B-9D48-C757147A6251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74" creationId="{C9D787E4-C5AF-4D69-BFA4-C0B866DEB6E8}"/>
          </ac:grpSpMkLst>
        </pc:grpChg>
        <pc:grpChg chg="add del mod">
          <ac:chgData name="Hersov, Savannah R" userId="2b7b7f5c-7ab1-4278-b674-cdfb975d80c2" providerId="ADAL" clId="{70E14D9E-20FF-418F-9A8B-164C59F9853D}" dt="2018-07-24T13:46:26.770" v="175" actId="478"/>
          <ac:grpSpMkLst>
            <pc:docMk/>
            <pc:sldMk cId="470853338" sldId="352"/>
            <ac:grpSpMk id="2179" creationId="{10A405FA-415D-48AF-B27E-EB10C5F30C3D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81" creationId="{9B944BEB-A5B1-4FD3-839B-5DAA33F79031}"/>
          </ac:grpSpMkLst>
        </pc:grpChg>
        <pc:grpChg chg="add del mod">
          <ac:chgData name="Hersov, Savannah R" userId="2b7b7f5c-7ab1-4278-b674-cdfb975d80c2" providerId="ADAL" clId="{70E14D9E-20FF-418F-9A8B-164C59F9853D}" dt="2018-07-24T13:46:48.798" v="199" actId="478"/>
          <ac:grpSpMkLst>
            <pc:docMk/>
            <pc:sldMk cId="470853338" sldId="352"/>
            <ac:grpSpMk id="2186" creationId="{47CBD518-99F4-4F54-AFE8-14971C583F34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88" creationId="{83800E9D-F8D7-47BF-B1B1-4F3EC44CB446}"/>
          </ac:grpSpMkLst>
        </pc:grpChg>
        <pc:grpChg chg="add del mod">
          <ac:chgData name="Hersov, Savannah R" userId="2b7b7f5c-7ab1-4278-b674-cdfb975d80c2" providerId="ADAL" clId="{70E14D9E-20FF-418F-9A8B-164C59F9853D}" dt="2018-07-24T13:46:28.145" v="177" actId="478"/>
          <ac:grpSpMkLst>
            <pc:docMk/>
            <pc:sldMk cId="470853338" sldId="352"/>
            <ac:grpSpMk id="2193" creationId="{F7BEC9BB-960F-49DA-A1D2-CEA3BCA4AD47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195" creationId="{36070A66-75F0-43B1-9A50-8739F2AAD444}"/>
          </ac:grpSpMkLst>
        </pc:grpChg>
        <pc:grpChg chg="add del mod">
          <ac:chgData name="Hersov, Savannah R" userId="2b7b7f5c-7ab1-4278-b674-cdfb975d80c2" providerId="ADAL" clId="{70E14D9E-20FF-418F-9A8B-164C59F9853D}" dt="2018-07-24T13:46:41.455" v="192" actId="478"/>
          <ac:grpSpMkLst>
            <pc:docMk/>
            <pc:sldMk cId="470853338" sldId="352"/>
            <ac:grpSpMk id="2200" creationId="{6D8B1AD1-B08A-4427-B2A8-489252B0CED8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02" creationId="{C01D5460-4715-4128-B263-EA363117EFD6}"/>
          </ac:grpSpMkLst>
        </pc:grpChg>
        <pc:grpChg chg="add del mod">
          <ac:chgData name="Hersov, Savannah R" userId="2b7b7f5c-7ab1-4278-b674-cdfb975d80c2" providerId="ADAL" clId="{70E14D9E-20FF-418F-9A8B-164C59F9853D}" dt="2018-07-24T13:46:14" v="161" actId="478"/>
          <ac:grpSpMkLst>
            <pc:docMk/>
            <pc:sldMk cId="470853338" sldId="352"/>
            <ac:grpSpMk id="2207" creationId="{9C3360AB-7089-4715-995F-52465E11ECD6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09" creationId="{4997C1DC-30C2-4973-A6D4-BFDFBA2C1E6B}"/>
          </ac:grpSpMkLst>
        </pc:grpChg>
        <pc:grpChg chg="add del mod">
          <ac:chgData name="Hersov, Savannah R" userId="2b7b7f5c-7ab1-4278-b674-cdfb975d80c2" providerId="ADAL" clId="{70E14D9E-20FF-418F-9A8B-164C59F9853D}" dt="2018-07-24T13:46:15.186" v="162" actId="478"/>
          <ac:grpSpMkLst>
            <pc:docMk/>
            <pc:sldMk cId="470853338" sldId="352"/>
            <ac:grpSpMk id="2214" creationId="{9C68E327-57E3-4CC1-8B9C-8F6D5CDD7FAD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16" creationId="{2951017E-44CE-4464-B256-3170A2FA29E6}"/>
          </ac:grpSpMkLst>
        </pc:grpChg>
        <pc:grpChg chg="add del mod">
          <ac:chgData name="Hersov, Savannah R" userId="2b7b7f5c-7ab1-4278-b674-cdfb975d80c2" providerId="ADAL" clId="{70E14D9E-20FF-418F-9A8B-164C59F9853D}" dt="2018-07-24T13:46:15.749" v="163" actId="478"/>
          <ac:grpSpMkLst>
            <pc:docMk/>
            <pc:sldMk cId="470853338" sldId="352"/>
            <ac:grpSpMk id="2221" creationId="{06891BD7-CA36-4497-817B-2F4AE76AB734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23" creationId="{BA1BA7F8-130E-40C3-BDCE-C5429B9F90D6}"/>
          </ac:grpSpMkLst>
        </pc:grpChg>
        <pc:grpChg chg="add del mod">
          <ac:chgData name="Hersov, Savannah R" userId="2b7b7f5c-7ab1-4278-b674-cdfb975d80c2" providerId="ADAL" clId="{70E14D9E-20FF-418F-9A8B-164C59F9853D}" dt="2018-07-24T13:46:24.296" v="171" actId="478"/>
          <ac:grpSpMkLst>
            <pc:docMk/>
            <pc:sldMk cId="470853338" sldId="352"/>
            <ac:grpSpMk id="2228" creationId="{EFC3EE25-4ED8-4A0B-9DCE-75B36DF5BD0E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30" creationId="{F53F5ECD-77C8-43BD-A924-39C3CE0008FA}"/>
          </ac:grpSpMkLst>
        </pc:grpChg>
        <pc:grpChg chg="add del mod">
          <ac:chgData name="Hersov, Savannah R" userId="2b7b7f5c-7ab1-4278-b674-cdfb975d80c2" providerId="ADAL" clId="{70E14D9E-20FF-418F-9A8B-164C59F9853D}" dt="2018-07-24T13:46:59.108" v="213" actId="478"/>
          <ac:grpSpMkLst>
            <pc:docMk/>
            <pc:sldMk cId="470853338" sldId="352"/>
            <ac:grpSpMk id="2235" creationId="{AA8C5E24-5938-4CAD-B692-B0F19D8DA916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37" creationId="{3F410AC4-DE9C-4950-8299-BF3D2FB320FB}"/>
          </ac:grpSpMkLst>
        </pc:grpChg>
        <pc:grpChg chg="add del mod">
          <ac:chgData name="Hersov, Savannah R" userId="2b7b7f5c-7ab1-4278-b674-cdfb975d80c2" providerId="ADAL" clId="{70E14D9E-20FF-418F-9A8B-164C59F9853D}" dt="2018-07-24T13:46:55.354" v="208" actId="478"/>
          <ac:grpSpMkLst>
            <pc:docMk/>
            <pc:sldMk cId="470853338" sldId="352"/>
            <ac:grpSpMk id="2242" creationId="{ED14F171-CABC-4165-8CE6-FF9DE0BE6813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44" creationId="{CFE1A02B-1C3A-4F6C-A02C-9E041B6958FE}"/>
          </ac:grpSpMkLst>
        </pc:grpChg>
        <pc:grpChg chg="add del mod">
          <ac:chgData name="Hersov, Savannah R" userId="2b7b7f5c-7ab1-4278-b674-cdfb975d80c2" providerId="ADAL" clId="{70E14D9E-20FF-418F-9A8B-164C59F9853D}" dt="2018-07-24T13:46:54.648" v="207" actId="478"/>
          <ac:grpSpMkLst>
            <pc:docMk/>
            <pc:sldMk cId="470853338" sldId="352"/>
            <ac:grpSpMk id="2249" creationId="{666EDA78-1E4E-470F-9256-67D757BFCD00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51" creationId="{C8C1E250-8E28-4C33-ADAF-35A0F9AA6EFC}"/>
          </ac:grpSpMkLst>
        </pc:grpChg>
        <pc:grpChg chg="add del mod">
          <ac:chgData name="Hersov, Savannah R" userId="2b7b7f5c-7ab1-4278-b674-cdfb975d80c2" providerId="ADAL" clId="{70E14D9E-20FF-418F-9A8B-164C59F9853D}" dt="2018-07-24T13:46:49.756" v="200" actId="478"/>
          <ac:grpSpMkLst>
            <pc:docMk/>
            <pc:sldMk cId="470853338" sldId="352"/>
            <ac:grpSpMk id="2256" creationId="{6307F6DB-5390-42F5-9042-5DB57BD84026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58" creationId="{AF9E6BE5-A794-45A2-B49D-3B2B029274FE}"/>
          </ac:grpSpMkLst>
        </pc:grpChg>
        <pc:grpChg chg="add del mod">
          <ac:chgData name="Hersov, Savannah R" userId="2b7b7f5c-7ab1-4278-b674-cdfb975d80c2" providerId="ADAL" clId="{70E14D9E-20FF-418F-9A8B-164C59F9853D}" dt="2018-07-24T13:46:25.945" v="174" actId="478"/>
          <ac:grpSpMkLst>
            <pc:docMk/>
            <pc:sldMk cId="470853338" sldId="352"/>
            <ac:grpSpMk id="2263" creationId="{FCD53C2B-A898-4B5F-918A-7BC9387B8367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65" creationId="{1EF367C2-2791-469D-BDA9-489EFAB708BC}"/>
          </ac:grpSpMkLst>
        </pc:grpChg>
        <pc:grpChg chg="add del mod">
          <ac:chgData name="Hersov, Savannah R" userId="2b7b7f5c-7ab1-4278-b674-cdfb975d80c2" providerId="ADAL" clId="{70E14D9E-20FF-418F-9A8B-164C59F9853D}" dt="2018-07-24T13:46:47.707" v="198" actId="478"/>
          <ac:grpSpMkLst>
            <pc:docMk/>
            <pc:sldMk cId="470853338" sldId="352"/>
            <ac:grpSpMk id="2270" creationId="{0428ACA1-CA16-4EB0-81AE-E3F675017F54}"/>
          </ac:grpSpMkLst>
        </pc:grpChg>
        <pc:grpChg chg="mod">
          <ac:chgData name="Hersov, Savannah R" userId="2b7b7f5c-7ab1-4278-b674-cdfb975d80c2" providerId="ADAL" clId="{70E14D9E-20FF-418F-9A8B-164C59F9853D}" dt="2018-07-24T13:46:03.966" v="159" actId="1076"/>
          <ac:grpSpMkLst>
            <pc:docMk/>
            <pc:sldMk cId="470853338" sldId="352"/>
            <ac:grpSpMk id="2272" creationId="{4B32056B-588C-4A7C-8F93-D744933B74E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277" creationId="{8BB3E064-19A7-4918-A831-B17595708936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279" creationId="{9C805ABC-D3DE-486E-BAB5-D2D0B22026E1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284" creationId="{98DC330A-D027-46D0-B143-EBCA29F8CA1B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286" creationId="{F9FB7C6E-2EEC-4DEE-85AB-F7336CEA08CE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291" creationId="{ACBA7701-6135-4A54-A9E2-C0E1E7AA583C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293" creationId="{4D16768D-B473-4FFF-BE63-4C6735BC6BE4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298" creationId="{037EA33C-4222-442E-81ED-D94BE860F707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00" creationId="{8449BE84-0D63-491F-851A-D376953F5098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05" creationId="{7B784904-1681-43DC-B570-D287B3342A8A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07" creationId="{DD95EAA9-446F-4EF6-B993-8DCACBB762DD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12" creationId="{05EF9C2F-1352-43DE-8238-EE4A16C46282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14" creationId="{A903A46F-8ADD-4579-A7D1-C6A081D463AB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19" creationId="{C6A8C428-09F8-4CF9-95ED-ED345399FB67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21" creationId="{E0D5A367-5B6C-498D-BAAB-8E6CA1A835C9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26" creationId="{C1BAE1FC-BB35-4BDC-B89A-63DF0D48FFA1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28" creationId="{B75AB0DD-1715-41C3-8FAF-990DC9ED097B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33" creationId="{45516DE8-8A7D-4A86-B6AC-9EF12478B865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35" creationId="{312018D2-FCE1-4465-A47A-119EC49C241F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40" creationId="{95BF4A4D-A11A-46FB-808C-6BAD87172694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42" creationId="{B4D412BC-8D5B-49B9-91A6-876C02D00B07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47" creationId="{7136D806-C5FB-4A12-8FEB-BA055BE1006B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49" creationId="{2A14A0B8-7B85-4F56-83F9-CE6CA84A3F4F}"/>
          </ac:grpSpMkLst>
        </pc:grpChg>
        <pc:grpChg chg="add del mod">
          <ac:chgData name="Hersov, Savannah R" userId="2b7b7f5c-7ab1-4278-b674-cdfb975d80c2" providerId="ADAL" clId="{70E14D9E-20FF-418F-9A8B-164C59F9853D}" dt="2018-08-24T13:22:27.252" v="542" actId="478"/>
          <ac:grpSpMkLst>
            <pc:docMk/>
            <pc:sldMk cId="470853338" sldId="352"/>
            <ac:grpSpMk id="2354" creationId="{ECC69338-326B-4A52-9FE9-03A9D98CC742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56" creationId="{B5B6286F-FD5F-4017-BA79-6B61274D7EBA}"/>
          </ac:grpSpMkLst>
        </pc:grpChg>
        <pc:grpChg chg="add del mod">
          <ac:chgData name="Hersov, Savannah R" userId="2b7b7f5c-7ab1-4278-b674-cdfb975d80c2" providerId="ADAL" clId="{70E14D9E-20FF-418F-9A8B-164C59F9853D}" dt="2018-07-24T13:46:58.208" v="212" actId="478"/>
          <ac:grpSpMkLst>
            <pc:docMk/>
            <pc:sldMk cId="470853338" sldId="352"/>
            <ac:grpSpMk id="2361" creationId="{08EC759B-AE06-4A5C-B3E8-BEC2B8D7E699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63" creationId="{1D06CF04-13B6-41BD-9D19-9D52EF6E00DD}"/>
          </ac:grpSpMkLst>
        </pc:grpChg>
        <pc:grpChg chg="add del mod">
          <ac:chgData name="Hersov, Savannah R" userId="2b7b7f5c-7ab1-4278-b674-cdfb975d80c2" providerId="ADAL" clId="{70E14D9E-20FF-418F-9A8B-164C59F9853D}" dt="2018-07-24T13:46:55.905" v="209" actId="478"/>
          <ac:grpSpMkLst>
            <pc:docMk/>
            <pc:sldMk cId="470853338" sldId="352"/>
            <ac:grpSpMk id="2368" creationId="{55AD0DB6-5C20-4A39-A9B8-DB3C9D6B8010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70" creationId="{B11D0DC5-FC59-4E92-8E7F-674409A318E6}"/>
          </ac:grpSpMkLst>
        </pc:grpChg>
        <pc:grpChg chg="add del mod">
          <ac:chgData name="Hersov, Savannah R" userId="2b7b7f5c-7ab1-4278-b674-cdfb975d80c2" providerId="ADAL" clId="{70E14D9E-20FF-418F-9A8B-164C59F9853D}" dt="2018-07-24T13:46:53.963" v="206" actId="478"/>
          <ac:grpSpMkLst>
            <pc:docMk/>
            <pc:sldMk cId="470853338" sldId="352"/>
            <ac:grpSpMk id="2375" creationId="{9D4D43BF-069E-47A9-971C-ED8DDA0AACD9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77" creationId="{E801B064-9390-44AE-A7F4-87627CD34F4A}"/>
          </ac:grpSpMkLst>
        </pc:grpChg>
        <pc:grpChg chg="add del mod">
          <ac:chgData name="Hersov, Savannah R" userId="2b7b7f5c-7ab1-4278-b674-cdfb975d80c2" providerId="ADAL" clId="{70E14D9E-20FF-418F-9A8B-164C59F9853D}" dt="2018-07-24T13:46:52.046" v="203" actId="478"/>
          <ac:grpSpMkLst>
            <pc:docMk/>
            <pc:sldMk cId="470853338" sldId="352"/>
            <ac:grpSpMk id="2382" creationId="{306DC702-08C2-493F-9022-F615EFCB34D1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84" creationId="{0E1FE42F-D88F-4AED-BD95-5859874D2D9E}"/>
          </ac:grpSpMkLst>
        </pc:grpChg>
        <pc:grpChg chg="add del mod">
          <ac:chgData name="Hersov, Savannah R" userId="2b7b7f5c-7ab1-4278-b674-cdfb975d80c2" providerId="ADAL" clId="{70E14D9E-20FF-418F-9A8B-164C59F9853D}" dt="2018-07-24T13:46:57.437" v="211" actId="478"/>
          <ac:grpSpMkLst>
            <pc:docMk/>
            <pc:sldMk cId="470853338" sldId="352"/>
            <ac:grpSpMk id="2389" creationId="{C315980D-C0B4-49E9-BAD2-2074C441C36A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91" creationId="{027C085B-63F0-4D8E-8107-1D48C687131E}"/>
          </ac:grpSpMkLst>
        </pc:grpChg>
        <pc:grpChg chg="add del mod">
          <ac:chgData name="Hersov, Savannah R" userId="2b7b7f5c-7ab1-4278-b674-cdfb975d80c2" providerId="ADAL" clId="{70E14D9E-20FF-418F-9A8B-164C59F9853D}" dt="2018-07-24T13:46:56.722" v="210" actId="478"/>
          <ac:grpSpMkLst>
            <pc:docMk/>
            <pc:sldMk cId="470853338" sldId="352"/>
            <ac:grpSpMk id="2396" creationId="{E9347724-D850-4AA9-921F-23E6BD8AF93B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398" creationId="{B5A9D7BA-F34A-4F8B-AF40-BED5D00CD2F5}"/>
          </ac:grpSpMkLst>
        </pc:grpChg>
        <pc:grpChg chg="add del mod">
          <ac:chgData name="Hersov, Savannah R" userId="2b7b7f5c-7ab1-4278-b674-cdfb975d80c2" providerId="ADAL" clId="{70E14D9E-20FF-418F-9A8B-164C59F9853D}" dt="2018-07-24T13:46:53.363" v="205" actId="478"/>
          <ac:grpSpMkLst>
            <pc:docMk/>
            <pc:sldMk cId="470853338" sldId="352"/>
            <ac:grpSpMk id="2403" creationId="{F3701883-EB2B-432D-B8B0-E9AC62D1D773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405" creationId="{0FB2B07C-14EB-4877-9EAA-4E80242D56AF}"/>
          </ac:grpSpMkLst>
        </pc:grpChg>
        <pc:grpChg chg="add del mod">
          <ac:chgData name="Hersov, Savannah R" userId="2b7b7f5c-7ab1-4278-b674-cdfb975d80c2" providerId="ADAL" clId="{70E14D9E-20FF-418F-9A8B-164C59F9853D}" dt="2018-07-24T13:46:52.663" v="204" actId="478"/>
          <ac:grpSpMkLst>
            <pc:docMk/>
            <pc:sldMk cId="470853338" sldId="352"/>
            <ac:grpSpMk id="2410" creationId="{663CC7F8-098E-4B46-84F3-93795F5827E8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412" creationId="{DCF0D789-376F-451D-9163-744A5CAE0CE6}"/>
          </ac:grpSpMkLst>
        </pc:grpChg>
        <pc:grpChg chg="add del mod">
          <ac:chgData name="Hersov, Savannah R" userId="2b7b7f5c-7ab1-4278-b674-cdfb975d80c2" providerId="ADAL" clId="{70E14D9E-20FF-418F-9A8B-164C59F9853D}" dt="2018-07-24T13:46:47.090" v="197" actId="478"/>
          <ac:grpSpMkLst>
            <pc:docMk/>
            <pc:sldMk cId="470853338" sldId="352"/>
            <ac:grpSpMk id="2417" creationId="{13A7F309-BF6A-407C-9B67-B7D8F01B8416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419" creationId="{F5971751-82C2-4EFE-83CC-D8CD32C3222C}"/>
          </ac:grpSpMkLst>
        </pc:grpChg>
        <pc:grpChg chg="add del mod">
          <ac:chgData name="Hersov, Savannah R" userId="2b7b7f5c-7ab1-4278-b674-cdfb975d80c2" providerId="ADAL" clId="{70E14D9E-20FF-418F-9A8B-164C59F9853D}" dt="2018-07-24T13:46:46.505" v="196" actId="478"/>
          <ac:grpSpMkLst>
            <pc:docMk/>
            <pc:sldMk cId="470853338" sldId="352"/>
            <ac:grpSpMk id="2424" creationId="{06AE07AE-98E1-4B61-B542-AB7EAA026799}"/>
          </ac:grpSpMkLst>
        </pc:grpChg>
        <pc:grpChg chg="mod">
          <ac:chgData name="Hersov, Savannah R" userId="2b7b7f5c-7ab1-4278-b674-cdfb975d80c2" providerId="ADAL" clId="{70E14D9E-20FF-418F-9A8B-164C59F9853D}" dt="2018-07-24T13:46:11.864" v="160" actId="571"/>
          <ac:grpSpMkLst>
            <pc:docMk/>
            <pc:sldMk cId="470853338" sldId="352"/>
            <ac:grpSpMk id="2426" creationId="{549A8B2E-0480-4ADB-96BE-E466A6A62204}"/>
          </ac:grpSpMkLst>
        </pc:grpChg>
        <pc:grpChg chg="add del mod">
          <ac:chgData name="Hersov, Savannah R" userId="2b7b7f5c-7ab1-4278-b674-cdfb975d80c2" providerId="ADAL" clId="{70E14D9E-20FF-418F-9A8B-164C59F9853D}" dt="2018-07-24T13:48:42.925" v="278" actId="478"/>
          <ac:grpSpMkLst>
            <pc:docMk/>
            <pc:sldMk cId="470853338" sldId="352"/>
            <ac:grpSpMk id="2431" creationId="{29433104-FBFA-429D-858E-EDBF064B1D78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33" creationId="{AA286745-0886-4864-8769-3BB69935B803}"/>
          </ac:grpSpMkLst>
        </pc:grpChg>
        <pc:grpChg chg="add del mod">
          <ac:chgData name="Hersov, Savannah R" userId="2b7b7f5c-7ab1-4278-b674-cdfb975d80c2" providerId="ADAL" clId="{70E14D9E-20FF-418F-9A8B-164C59F9853D}" dt="2018-07-24T13:48:41.097" v="275" actId="478"/>
          <ac:grpSpMkLst>
            <pc:docMk/>
            <pc:sldMk cId="470853338" sldId="352"/>
            <ac:grpSpMk id="2438" creationId="{63AC18B2-6E83-4DC8-A017-7FBB7E27CA5A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40" creationId="{FC5F6367-BB94-4C90-8EDD-9EAC6AE13FCD}"/>
          </ac:grpSpMkLst>
        </pc:grpChg>
        <pc:grpChg chg="add del mod">
          <ac:chgData name="Hersov, Savannah R" userId="2b7b7f5c-7ab1-4278-b674-cdfb975d80c2" providerId="ADAL" clId="{70E14D9E-20FF-418F-9A8B-164C59F9853D}" dt="2018-07-24T13:48:39.363" v="272" actId="478"/>
          <ac:grpSpMkLst>
            <pc:docMk/>
            <pc:sldMk cId="470853338" sldId="352"/>
            <ac:grpSpMk id="2445" creationId="{AF41834A-A5E3-4680-B5C4-2A75BEF001BE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47" creationId="{DA4A9668-CDE7-42E0-AA0C-FEE81368AEE3}"/>
          </ac:grpSpMkLst>
        </pc:grpChg>
        <pc:grpChg chg="add del mod">
          <ac:chgData name="Hersov, Savannah R" userId="2b7b7f5c-7ab1-4278-b674-cdfb975d80c2" providerId="ADAL" clId="{70E14D9E-20FF-418F-9A8B-164C59F9853D}" dt="2018-07-24T13:48:36.353" v="267" actId="478"/>
          <ac:grpSpMkLst>
            <pc:docMk/>
            <pc:sldMk cId="470853338" sldId="352"/>
            <ac:grpSpMk id="2452" creationId="{AE5A560A-C910-450B-9AD3-3F017A00E290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54" creationId="{E2BA5912-1893-43FB-8A84-DC0CBCA4014A}"/>
          </ac:grpSpMkLst>
        </pc:grpChg>
        <pc:grpChg chg="add del mod">
          <ac:chgData name="Hersov, Savannah R" userId="2b7b7f5c-7ab1-4278-b674-cdfb975d80c2" providerId="ADAL" clId="{70E14D9E-20FF-418F-9A8B-164C59F9853D}" dt="2018-07-24T13:48:35.666" v="266" actId="478"/>
          <ac:grpSpMkLst>
            <pc:docMk/>
            <pc:sldMk cId="470853338" sldId="352"/>
            <ac:grpSpMk id="2459" creationId="{03A6F81A-B99C-413B-ABCC-18146152ADB2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61" creationId="{ED7D4E4F-480D-416E-856C-3094947BBB2C}"/>
          </ac:grpSpMkLst>
        </pc:grpChg>
        <pc:grpChg chg="add del mod">
          <ac:chgData name="Hersov, Savannah R" userId="2b7b7f5c-7ab1-4278-b674-cdfb975d80c2" providerId="ADAL" clId="{70E14D9E-20FF-418F-9A8B-164C59F9853D}" dt="2018-07-24T13:48:30.162" v="258" actId="478"/>
          <ac:grpSpMkLst>
            <pc:docMk/>
            <pc:sldMk cId="470853338" sldId="352"/>
            <ac:grpSpMk id="2466" creationId="{B8C97832-9909-408C-8D9A-7C4802DCF2BD}"/>
          </ac:grpSpMkLst>
        </pc:grpChg>
        <pc:grpChg chg="mod">
          <ac:chgData name="Hersov, Savannah R" userId="2b7b7f5c-7ab1-4278-b674-cdfb975d80c2" providerId="ADAL" clId="{70E14D9E-20FF-418F-9A8B-164C59F9853D}" dt="2018-07-24T13:47:16.438" v="223" actId="1076"/>
          <ac:grpSpMkLst>
            <pc:docMk/>
            <pc:sldMk cId="470853338" sldId="352"/>
            <ac:grpSpMk id="2468" creationId="{93D7507F-6058-444D-BDE8-B6F56CE31D94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73" creationId="{7A6BDDDC-3A18-4233-B297-208694D08FAC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75" creationId="{425FCB18-DF81-4371-B541-E9F157F2E133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80" creationId="{09A0243F-67B1-4AFB-B379-B6B7BFFC59FA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82" creationId="{3E48B20E-A776-4181-AB50-5535A62EE2E3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87" creationId="{A87B134F-57B7-48B8-89F1-1956F2588BF9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89" creationId="{267134EF-52D1-4EC2-A6B2-2DE6AEE81793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94" creationId="{8D01A9E3-3A6E-4983-BA4E-3227B7BA8555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496" creationId="{BD402FE4-7C78-40AB-8EDC-6A2B0555DDCD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501" creationId="{7CC21AA8-53FE-4DAA-8D66-A6E8A4C2EF11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503" creationId="{6CEBCC23-A76F-4C75-8BDB-38D3D29890FC}"/>
          </ac:grpSpMkLst>
        </pc:grpChg>
        <pc:grpChg chg="add 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508" creationId="{75FFF781-BC26-4487-A272-B6A63C7CB469}"/>
          </ac:grpSpMkLst>
        </pc:grpChg>
        <pc:grpChg chg="mod">
          <ac:chgData name="Hersov, Savannah R" userId="2b7b7f5c-7ab1-4278-b674-cdfb975d80c2" providerId="ADAL" clId="{70E14D9E-20FF-418F-9A8B-164C59F9853D}" dt="2018-07-24T13:47:39.197" v="225" actId="571"/>
          <ac:grpSpMkLst>
            <pc:docMk/>
            <pc:sldMk cId="470853338" sldId="352"/>
            <ac:grpSpMk id="2510" creationId="{12AE379B-5093-4C32-ABF3-3EF37D3C654A}"/>
          </ac:grpSpMkLst>
        </pc:grpChg>
        <pc:grpChg chg="add del mod">
          <ac:chgData name="Hersov, Savannah R" userId="2b7b7f5c-7ab1-4278-b674-cdfb975d80c2" providerId="ADAL" clId="{70E14D9E-20FF-418F-9A8B-164C59F9853D}" dt="2018-07-24T13:48:42.366" v="277" actId="478"/>
          <ac:grpSpMkLst>
            <pc:docMk/>
            <pc:sldMk cId="470853338" sldId="352"/>
            <ac:grpSpMk id="2515" creationId="{F06C4C3C-F1C3-462D-AD07-C8CD1664216F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17" creationId="{412EE762-B65F-4502-BE11-E15968D06900}"/>
          </ac:grpSpMkLst>
        </pc:grpChg>
        <pc:grpChg chg="add del mod">
          <ac:chgData name="Hersov, Savannah R" userId="2b7b7f5c-7ab1-4278-b674-cdfb975d80c2" providerId="ADAL" clId="{70E14D9E-20FF-418F-9A8B-164C59F9853D}" dt="2018-07-24T13:48:39.948" v="273" actId="478"/>
          <ac:grpSpMkLst>
            <pc:docMk/>
            <pc:sldMk cId="470853338" sldId="352"/>
            <ac:grpSpMk id="2522" creationId="{D2548756-BA0B-4F4C-86C7-7C92AEF72687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24" creationId="{EFF15703-47B6-40CF-9C60-A51127AA5B91}"/>
          </ac:grpSpMkLst>
        </pc:grpChg>
        <pc:grpChg chg="add del mod">
          <ac:chgData name="Hersov, Savannah R" userId="2b7b7f5c-7ab1-4278-b674-cdfb975d80c2" providerId="ADAL" clId="{70E14D9E-20FF-418F-9A8B-164C59F9853D}" dt="2018-07-24T13:48:38.060" v="270" actId="478"/>
          <ac:grpSpMkLst>
            <pc:docMk/>
            <pc:sldMk cId="470853338" sldId="352"/>
            <ac:grpSpMk id="2529" creationId="{2CBE204A-854A-445A-9D47-E24329B6A5B7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31" creationId="{23A4F823-BDC0-4AA6-AB07-B22D5EEAF47C}"/>
          </ac:grpSpMkLst>
        </pc:grpChg>
        <pc:grpChg chg="add del mod">
          <ac:chgData name="Hersov, Savannah R" userId="2b7b7f5c-7ab1-4278-b674-cdfb975d80c2" providerId="ADAL" clId="{70E14D9E-20FF-418F-9A8B-164C59F9853D}" dt="2018-07-24T13:48:35.100" v="265" actId="478"/>
          <ac:grpSpMkLst>
            <pc:docMk/>
            <pc:sldMk cId="470853338" sldId="352"/>
            <ac:grpSpMk id="2536" creationId="{F574B588-BB9B-4CF6-B13E-43B4CA5DA8A7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38" creationId="{AF09C7C4-2765-4218-873F-755F56F7EC87}"/>
          </ac:grpSpMkLst>
        </pc:grpChg>
        <pc:grpChg chg="add del mod">
          <ac:chgData name="Hersov, Savannah R" userId="2b7b7f5c-7ab1-4278-b674-cdfb975d80c2" providerId="ADAL" clId="{70E14D9E-20FF-418F-9A8B-164C59F9853D}" dt="2018-07-24T13:48:32.200" v="261" actId="478"/>
          <ac:grpSpMkLst>
            <pc:docMk/>
            <pc:sldMk cId="470853338" sldId="352"/>
            <ac:grpSpMk id="2543" creationId="{DA4B616F-5522-4D86-859D-C53DC7689C54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45" creationId="{86D9B427-EF0D-45B9-9EDD-0201FD1B69B6}"/>
          </ac:grpSpMkLst>
        </pc:grpChg>
        <pc:grpChg chg="add del mod">
          <ac:chgData name="Hersov, Savannah R" userId="2b7b7f5c-7ab1-4278-b674-cdfb975d80c2" providerId="ADAL" clId="{70E14D9E-20FF-418F-9A8B-164C59F9853D}" dt="2018-07-24T13:48:29.675" v="257" actId="478"/>
          <ac:grpSpMkLst>
            <pc:docMk/>
            <pc:sldMk cId="470853338" sldId="352"/>
            <ac:grpSpMk id="2550" creationId="{9FC79D0D-FFA2-4998-B2B8-392DA15F256D}"/>
          </ac:grpSpMkLst>
        </pc:grpChg>
        <pc:grpChg chg="mod">
          <ac:chgData name="Hersov, Savannah R" userId="2b7b7f5c-7ab1-4278-b674-cdfb975d80c2" providerId="ADAL" clId="{70E14D9E-20FF-418F-9A8B-164C59F9853D}" dt="2018-07-24T13:47:41.536" v="226" actId="1076"/>
          <ac:grpSpMkLst>
            <pc:docMk/>
            <pc:sldMk cId="470853338" sldId="352"/>
            <ac:grpSpMk id="2552" creationId="{89E3CCBE-21F3-460C-90B8-015F56DBCC88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57" creationId="{45C98A47-B55E-45A2-A758-2358B388CB60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59" creationId="{08C4026C-8774-4C86-99E0-C56F3F8EEC83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64" creationId="{9DFCE6C5-8B86-45C0-88B9-1AFB0FA37429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66" creationId="{BF614708-C7F3-4F44-A0DB-8F69FEA3CF95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71" creationId="{AAEC0474-1CB2-4D75-88C6-00893F06EDB5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73" creationId="{95E54E6B-7DCB-480F-9852-B9CAE015DF95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78" creationId="{55E18049-1278-43A0-9D04-FDCBBF53AE7C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80" creationId="{49F03315-DE8F-40A9-9DD0-A8F61E00D0C4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85" creationId="{8A0EC47B-1871-40D8-BAAA-59335D1DA967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87" creationId="{ABB9E0BB-6B99-4F3A-A979-34AA1025E10B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92" creationId="{438E0A98-DD45-46D1-B297-A95C7B1A2199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594" creationId="{AC53BE28-4290-45A6-BA7E-9211AAFF7331}"/>
          </ac:grpSpMkLst>
        </pc:grpChg>
        <pc:grpChg chg="add del mod">
          <ac:chgData name="Hersov, Savannah R" userId="2b7b7f5c-7ab1-4278-b674-cdfb975d80c2" providerId="ADAL" clId="{70E14D9E-20FF-418F-9A8B-164C59F9853D}" dt="2018-07-24T13:48:27.538" v="254" actId="478"/>
          <ac:grpSpMkLst>
            <pc:docMk/>
            <pc:sldMk cId="470853338" sldId="352"/>
            <ac:grpSpMk id="2599" creationId="{73B8377A-632A-4D84-A847-583039C5F0B2}"/>
          </ac:grpSpMkLst>
        </pc:grpChg>
        <pc:grpChg chg="mod">
          <ac:chgData name="Hersov, Savannah R" userId="2b7b7f5c-7ab1-4278-b674-cdfb975d80c2" providerId="ADAL" clId="{70E14D9E-20FF-418F-9A8B-164C59F9853D}" dt="2018-07-24T13:48:09.371" v="227" actId="571"/>
          <ac:grpSpMkLst>
            <pc:docMk/>
            <pc:sldMk cId="470853338" sldId="352"/>
            <ac:grpSpMk id="2601" creationId="{7C530AB4-79C9-453C-9640-BA402EE5C1C5}"/>
          </ac:grpSpMkLst>
        </pc:grpChg>
        <pc:grpChg chg="add del mod">
          <ac:chgData name="Hersov, Savannah R" userId="2b7b7f5c-7ab1-4278-b674-cdfb975d80c2" providerId="ADAL" clId="{70E14D9E-20FF-418F-9A8B-164C59F9853D}" dt="2018-07-24T13:48:41.739" v="276" actId="478"/>
          <ac:grpSpMkLst>
            <pc:docMk/>
            <pc:sldMk cId="470853338" sldId="352"/>
            <ac:grpSpMk id="2606" creationId="{28608529-4163-46AB-AB24-F0170D786E6E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08" creationId="{D6B39D7A-F564-4E78-8069-E6DEE9C941B8}"/>
          </ac:grpSpMkLst>
        </pc:grpChg>
        <pc:grpChg chg="add del mod">
          <ac:chgData name="Hersov, Savannah R" userId="2b7b7f5c-7ab1-4278-b674-cdfb975d80c2" providerId="ADAL" clId="{70E14D9E-20FF-418F-9A8B-164C59F9853D}" dt="2018-07-24T13:48:38.661" v="271" actId="478"/>
          <ac:grpSpMkLst>
            <pc:docMk/>
            <pc:sldMk cId="470853338" sldId="352"/>
            <ac:grpSpMk id="2613" creationId="{F9205716-7E1D-46AE-BB61-2D52D825CD7B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15" creationId="{4B4D7138-CFBD-4892-8F96-CD70158B4D5E}"/>
          </ac:grpSpMkLst>
        </pc:grpChg>
        <pc:grpChg chg="add del mod">
          <ac:chgData name="Hersov, Savannah R" userId="2b7b7f5c-7ab1-4278-b674-cdfb975d80c2" providerId="ADAL" clId="{70E14D9E-20FF-418F-9A8B-164C59F9853D}" dt="2018-07-24T13:48:36.872" v="268" actId="478"/>
          <ac:grpSpMkLst>
            <pc:docMk/>
            <pc:sldMk cId="470853338" sldId="352"/>
            <ac:grpSpMk id="2620" creationId="{E77631CC-6AAB-46A9-B98A-A6314BEB38AD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22" creationId="{1329F352-91CA-449C-8DAD-D246C24A7221}"/>
          </ac:grpSpMkLst>
        </pc:grpChg>
        <pc:grpChg chg="add del mod">
          <ac:chgData name="Hersov, Savannah R" userId="2b7b7f5c-7ab1-4278-b674-cdfb975d80c2" providerId="ADAL" clId="{70E14D9E-20FF-418F-9A8B-164C59F9853D}" dt="2018-07-24T13:48:33.316" v="263" actId="478"/>
          <ac:grpSpMkLst>
            <pc:docMk/>
            <pc:sldMk cId="470853338" sldId="352"/>
            <ac:grpSpMk id="2627" creationId="{6C738A0B-A2ED-4ADA-87A7-47CEDA39E4CA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29" creationId="{49351C3D-D599-4C7F-AA42-04584A607AE1}"/>
          </ac:grpSpMkLst>
        </pc:grpChg>
        <pc:grpChg chg="add del mod">
          <ac:chgData name="Hersov, Savannah R" userId="2b7b7f5c-7ab1-4278-b674-cdfb975d80c2" providerId="ADAL" clId="{70E14D9E-20FF-418F-9A8B-164C59F9853D}" dt="2018-07-24T13:48:31.245" v="260" actId="478"/>
          <ac:grpSpMkLst>
            <pc:docMk/>
            <pc:sldMk cId="470853338" sldId="352"/>
            <ac:grpSpMk id="2634" creationId="{5FDF3580-C156-4856-B21B-23A5662BA51C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36" creationId="{42B0D41F-BE21-479E-9543-9588886B93D5}"/>
          </ac:grpSpMkLst>
        </pc:grpChg>
        <pc:grpChg chg="add del mod">
          <ac:chgData name="Hersov, Savannah R" userId="2b7b7f5c-7ab1-4278-b674-cdfb975d80c2" providerId="ADAL" clId="{70E14D9E-20FF-418F-9A8B-164C59F9853D}" dt="2018-07-24T13:48:29.128" v="256" actId="478"/>
          <ac:grpSpMkLst>
            <pc:docMk/>
            <pc:sldMk cId="470853338" sldId="352"/>
            <ac:grpSpMk id="2641" creationId="{854B3AF5-FE77-42CA-A9A1-1162B0E54FC0}"/>
          </ac:grpSpMkLst>
        </pc:grpChg>
        <pc:grpChg chg="mod">
          <ac:chgData name="Hersov, Savannah R" userId="2b7b7f5c-7ab1-4278-b674-cdfb975d80c2" providerId="ADAL" clId="{70E14D9E-20FF-418F-9A8B-164C59F9853D}" dt="2018-07-24T13:48:09.433" v="228" actId="1076"/>
          <ac:grpSpMkLst>
            <pc:docMk/>
            <pc:sldMk cId="470853338" sldId="352"/>
            <ac:grpSpMk id="2643" creationId="{9436A99D-C8ED-4AB8-946E-7F4BD1E58A50}"/>
          </ac:grpSpMkLst>
        </pc:grpChg>
        <pc:grpChg chg="add del mod">
          <ac:chgData name="Hersov, Savannah R" userId="2b7b7f5c-7ab1-4278-b674-cdfb975d80c2" providerId="ADAL" clId="{70E14D9E-20FF-418F-9A8B-164C59F9853D}" dt="2018-07-24T13:48:40.539" v="274" actId="478"/>
          <ac:grpSpMkLst>
            <pc:docMk/>
            <pc:sldMk cId="470853338" sldId="352"/>
            <ac:grpSpMk id="2648" creationId="{E6B52560-B91E-4BB9-B94A-87286149D71A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50" creationId="{8518B0DE-6A27-4F79-BA56-3CCBC96F2026}"/>
          </ac:grpSpMkLst>
        </pc:grpChg>
        <pc:grpChg chg="add del mod">
          <ac:chgData name="Hersov, Savannah R" userId="2b7b7f5c-7ab1-4278-b674-cdfb975d80c2" providerId="ADAL" clId="{70E14D9E-20FF-418F-9A8B-164C59F9853D}" dt="2018-07-24T13:48:37.519" v="269" actId="478"/>
          <ac:grpSpMkLst>
            <pc:docMk/>
            <pc:sldMk cId="470853338" sldId="352"/>
            <ac:grpSpMk id="2655" creationId="{266689C7-8833-4F76-86F6-EBB0CFF8C8E5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57" creationId="{54819CFC-35FD-4A68-81D9-DC1F4C8EAB68}"/>
          </ac:grpSpMkLst>
        </pc:grpChg>
        <pc:grpChg chg="add del mod">
          <ac:chgData name="Hersov, Savannah R" userId="2b7b7f5c-7ab1-4278-b674-cdfb975d80c2" providerId="ADAL" clId="{70E14D9E-20FF-418F-9A8B-164C59F9853D}" dt="2018-07-24T13:48:34.301" v="264" actId="478"/>
          <ac:grpSpMkLst>
            <pc:docMk/>
            <pc:sldMk cId="470853338" sldId="352"/>
            <ac:grpSpMk id="2662" creationId="{37F14B6F-EC6A-456B-BB29-FE7B78300935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64" creationId="{3CC5A05D-6246-4063-9C33-D5A71593EB68}"/>
          </ac:grpSpMkLst>
        </pc:grpChg>
        <pc:grpChg chg="add del mod">
          <ac:chgData name="Hersov, Savannah R" userId="2b7b7f5c-7ab1-4278-b674-cdfb975d80c2" providerId="ADAL" clId="{70E14D9E-20FF-418F-9A8B-164C59F9853D}" dt="2018-07-24T13:48:32.731" v="262" actId="478"/>
          <ac:grpSpMkLst>
            <pc:docMk/>
            <pc:sldMk cId="470853338" sldId="352"/>
            <ac:grpSpMk id="2669" creationId="{E3D90959-053D-448A-B6CA-71F8F0613842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71" creationId="{A2F28029-A3E2-4B71-A5AB-E3D33FFF0A22}"/>
          </ac:grpSpMkLst>
        </pc:grpChg>
        <pc:grpChg chg="add del mod">
          <ac:chgData name="Hersov, Savannah R" userId="2b7b7f5c-7ab1-4278-b674-cdfb975d80c2" providerId="ADAL" clId="{70E14D9E-20FF-418F-9A8B-164C59F9853D}" dt="2018-07-24T13:48:30.676" v="259" actId="478"/>
          <ac:grpSpMkLst>
            <pc:docMk/>
            <pc:sldMk cId="470853338" sldId="352"/>
            <ac:grpSpMk id="2676" creationId="{5B487AAF-922A-442F-904B-2B27F011B73A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78" creationId="{786B288D-6D2C-4EFE-BE5D-2C9D6DBCE21C}"/>
          </ac:grpSpMkLst>
        </pc:grpChg>
        <pc:grpChg chg="add del mod">
          <ac:chgData name="Hersov, Savannah R" userId="2b7b7f5c-7ab1-4278-b674-cdfb975d80c2" providerId="ADAL" clId="{70E14D9E-20FF-418F-9A8B-164C59F9853D}" dt="2018-07-24T13:48:28.544" v="255" actId="478"/>
          <ac:grpSpMkLst>
            <pc:docMk/>
            <pc:sldMk cId="470853338" sldId="352"/>
            <ac:grpSpMk id="2683" creationId="{54BB3207-1312-4D5B-853B-DF6A9BB6DE6B}"/>
          </ac:grpSpMkLst>
        </pc:grpChg>
        <pc:grpChg chg="mod">
          <ac:chgData name="Hersov, Savannah R" userId="2b7b7f5c-7ab1-4278-b674-cdfb975d80c2" providerId="ADAL" clId="{70E14D9E-20FF-418F-9A8B-164C59F9853D}" dt="2018-07-24T13:48:09.456" v="229" actId="1076"/>
          <ac:grpSpMkLst>
            <pc:docMk/>
            <pc:sldMk cId="470853338" sldId="352"/>
            <ac:grpSpMk id="2685" creationId="{5AC7E3E7-B83D-4137-B94B-041AC7747826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690" creationId="{9608AF7C-5A88-48DC-A580-9FCEA6D75769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692" creationId="{A8B010BF-216D-4AE0-91AB-B1B6D92DB19F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697" creationId="{0D9AB78F-46F1-4E71-A59F-26402343BDC2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699" creationId="{4B846F57-0EBA-4399-9ADD-1B05B9728CCB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704" creationId="{87ED77E3-DBF7-4CDB-88FF-1BD565ADC5D3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706" creationId="{F7BF8EEE-386E-4AD7-B9E5-839303DBC15B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711" creationId="{810C4FA6-08A2-4077-A19A-37736492EB21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713" creationId="{671F17FC-86CF-4FCC-B2ED-8E975EC04F94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718" creationId="{97AC189A-8581-4860-A2E5-9AA80D616CE2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720" creationId="{AE70BCF6-6A8C-4FDC-A9E3-49619FE4270F}"/>
          </ac:grpSpMkLst>
        </pc:grpChg>
        <pc:grpChg chg="add del mod">
          <ac:chgData name="Hersov, Savannah R" userId="2b7b7f5c-7ab1-4278-b674-cdfb975d80c2" providerId="ADAL" clId="{70E14D9E-20FF-418F-9A8B-164C59F9853D}" dt="2018-07-24T13:48:24.111" v="253" actId="1076"/>
          <ac:grpSpMkLst>
            <pc:docMk/>
            <pc:sldMk cId="470853338" sldId="352"/>
            <ac:grpSpMk id="2725" creationId="{1C7A7726-87FC-4127-93B4-EFF4C82B1B15}"/>
          </ac:grpSpMkLst>
        </pc:grpChg>
        <pc:grpChg chg="mod">
          <ac:chgData name="Hersov, Savannah R" userId="2b7b7f5c-7ab1-4278-b674-cdfb975d80c2" providerId="ADAL" clId="{70E14D9E-20FF-418F-9A8B-164C59F9853D}" dt="2018-07-24T13:48:09.472" v="230" actId="1076"/>
          <ac:grpSpMkLst>
            <pc:docMk/>
            <pc:sldMk cId="470853338" sldId="352"/>
            <ac:grpSpMk id="2727" creationId="{EBD0DDC6-7E31-4B5F-A2B1-2FD4F743EDD5}"/>
          </ac:grpSpMkLst>
        </pc:grpChg>
        <pc:grpChg chg="add del mod">
          <ac:chgData name="Hersov, Savannah R" userId="2b7b7f5c-7ab1-4278-b674-cdfb975d80c2" providerId="ADAL" clId="{70E14D9E-20FF-418F-9A8B-164C59F9853D}" dt="2018-07-24T13:49:41.258" v="319" actId="478"/>
          <ac:grpSpMkLst>
            <pc:docMk/>
            <pc:sldMk cId="470853338" sldId="352"/>
            <ac:grpSpMk id="2732" creationId="{3A55BD7A-6BA9-4B61-9980-B475C9843F7E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34" creationId="{A644755F-CDF6-44B0-BB74-D89AA7A977A4}"/>
          </ac:grpSpMkLst>
        </pc:grpChg>
        <pc:grpChg chg="add del mod">
          <ac:chgData name="Hersov, Savannah R" userId="2b7b7f5c-7ab1-4278-b674-cdfb975d80c2" providerId="ADAL" clId="{70E14D9E-20FF-418F-9A8B-164C59F9853D}" dt="2018-07-24T13:49:42.007" v="320" actId="478"/>
          <ac:grpSpMkLst>
            <pc:docMk/>
            <pc:sldMk cId="470853338" sldId="352"/>
            <ac:grpSpMk id="2739" creationId="{C5F9052B-9A94-4782-B3C1-5830A69418C0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41" creationId="{50A5E319-0B2A-414D-92C3-D75141B22DFD}"/>
          </ac:grpSpMkLst>
        </pc:grpChg>
        <pc:grpChg chg="add del mod">
          <ac:chgData name="Hersov, Savannah R" userId="2b7b7f5c-7ab1-4278-b674-cdfb975d80c2" providerId="ADAL" clId="{70E14D9E-20FF-418F-9A8B-164C59F9853D}" dt="2018-07-24T13:49:42.639" v="321" actId="478"/>
          <ac:grpSpMkLst>
            <pc:docMk/>
            <pc:sldMk cId="470853338" sldId="352"/>
            <ac:grpSpMk id="2746" creationId="{3887BC43-6300-4A41-9EFC-767E5BF26CF0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48" creationId="{497158AA-FDB8-4DA8-BA79-272DEFE5B5E6}"/>
          </ac:grpSpMkLst>
        </pc:grpChg>
        <pc:grpChg chg="add del mod">
          <ac:chgData name="Hersov, Savannah R" userId="2b7b7f5c-7ab1-4278-b674-cdfb975d80c2" providerId="ADAL" clId="{70E14D9E-20FF-418F-9A8B-164C59F9853D}" dt="2018-07-24T13:49:43.409" v="322" actId="478"/>
          <ac:grpSpMkLst>
            <pc:docMk/>
            <pc:sldMk cId="470853338" sldId="352"/>
            <ac:grpSpMk id="2753" creationId="{58C522AE-EE2E-4072-957F-EC67150D7D91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55" creationId="{55853A5B-71AE-4D3D-ABF9-AD5C3386F6CA}"/>
          </ac:grpSpMkLst>
        </pc:grpChg>
        <pc:grpChg chg="add del mod">
          <ac:chgData name="Hersov, Savannah R" userId="2b7b7f5c-7ab1-4278-b674-cdfb975d80c2" providerId="ADAL" clId="{70E14D9E-20FF-418F-9A8B-164C59F9853D}" dt="2018-07-24T13:49:43.910" v="323" actId="478"/>
          <ac:grpSpMkLst>
            <pc:docMk/>
            <pc:sldMk cId="470853338" sldId="352"/>
            <ac:grpSpMk id="2760" creationId="{7157357C-F310-4A59-AADD-77375886422B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62" creationId="{1D5BF4CB-812F-46E6-AEC5-8005B1B3BCBF}"/>
          </ac:grpSpMkLst>
        </pc:grpChg>
        <pc:grpChg chg="add del mod">
          <ac:chgData name="Hersov, Savannah R" userId="2b7b7f5c-7ab1-4278-b674-cdfb975d80c2" providerId="ADAL" clId="{70E14D9E-20FF-418F-9A8B-164C59F9853D}" dt="2018-07-24T13:49:44.327" v="324" actId="478"/>
          <ac:grpSpMkLst>
            <pc:docMk/>
            <pc:sldMk cId="470853338" sldId="352"/>
            <ac:grpSpMk id="2767" creationId="{6C803681-345E-49C1-960D-C36D7C76DA09}"/>
          </ac:grpSpMkLst>
        </pc:grpChg>
        <pc:grpChg chg="mod">
          <ac:chgData name="Hersov, Savannah R" userId="2b7b7f5c-7ab1-4278-b674-cdfb975d80c2" providerId="ADAL" clId="{70E14D9E-20FF-418F-9A8B-164C59F9853D}" dt="2018-07-24T13:48:51.610" v="279" actId="1076"/>
          <ac:grpSpMkLst>
            <pc:docMk/>
            <pc:sldMk cId="470853338" sldId="352"/>
            <ac:grpSpMk id="2769" creationId="{013648F1-42C4-4709-9808-D3381C49110C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774" creationId="{5A9FFEF7-B08D-40D3-A7F3-9853590239A2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776" creationId="{2E3FC310-F6C6-428F-BB3B-254C8365D909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781" creationId="{4AE566CC-A0F0-48C8-83DF-86E362AF9863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783" creationId="{5309EE99-3399-42E1-99BA-5B2F97A39606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788" creationId="{8C63D767-A0B2-4411-BB2F-5966D1A380CF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790" creationId="{9896F92A-D1D5-494B-830F-EF50168823A6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795" creationId="{571F1A83-5DC3-45AB-9883-B1A2D840FA64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797" creationId="{1AFA8925-5EDB-4C32-9B83-A0555E051141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802" creationId="{C4F61809-EE54-46C6-BFE8-0FC37232C61B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804" creationId="{E8D27B5D-196A-4BB6-A17C-9D25458B2335}"/>
          </ac:grpSpMkLst>
        </pc:grpChg>
        <pc:grpChg chg="add del mod">
          <ac:chgData name="Hersov, Savannah R" userId="2b7b7f5c-7ab1-4278-b674-cdfb975d80c2" providerId="ADAL" clId="{70E14D9E-20FF-418F-9A8B-164C59F9853D}" dt="2018-07-24T13:49:04.869" v="315" actId="1076"/>
          <ac:grpSpMkLst>
            <pc:docMk/>
            <pc:sldMk cId="470853338" sldId="352"/>
            <ac:grpSpMk id="2809" creationId="{E5F1D75C-BE46-4C57-AEFA-CC363BEA64F0}"/>
          </ac:grpSpMkLst>
        </pc:grpChg>
        <pc:grpChg chg="mod">
          <ac:chgData name="Hersov, Savannah R" userId="2b7b7f5c-7ab1-4278-b674-cdfb975d80c2" providerId="ADAL" clId="{70E14D9E-20FF-418F-9A8B-164C59F9853D}" dt="2018-07-24T13:48:52.095" v="280" actId="1076"/>
          <ac:grpSpMkLst>
            <pc:docMk/>
            <pc:sldMk cId="470853338" sldId="352"/>
            <ac:grpSpMk id="2811" creationId="{C17AC613-B977-4C6F-BBD9-6C521EE3F181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16" creationId="{5CD3FD43-7139-45F2-A150-61ED7F1361E5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18" creationId="{4A75D80B-3904-42B9-9BF1-AE610B1CA319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23" creationId="{7821B16B-F811-433E-8664-487D82983843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25" creationId="{22CA1921-39BA-4E05-A3A4-B33105301409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30" creationId="{53D23C9E-63E6-415F-B03E-ACEC0B37FC35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32" creationId="{A23D2CFF-70EC-4D91-804E-FFA63947B228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37" creationId="{B172B162-4AFF-4879-9EC2-81B600CF45EF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39" creationId="{C4D9B6DC-4705-431F-9D65-2191FD8B535A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44" creationId="{82C8FA50-DF39-4BB3-977E-2AF7FD35C9D3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46" creationId="{6756695F-2D88-4248-B6E8-2B0224D0C915}"/>
          </ac:grpSpMkLst>
        </pc:grpChg>
        <pc:grpChg chg="add del mod">
          <ac:chgData name="Hersov, Savannah R" userId="2b7b7f5c-7ab1-4278-b674-cdfb975d80c2" providerId="ADAL" clId="{70E14D9E-20FF-418F-9A8B-164C59F9853D}" dt="2018-07-24T13:49:02.280" v="314" actId="1076"/>
          <ac:grpSpMkLst>
            <pc:docMk/>
            <pc:sldMk cId="470853338" sldId="352"/>
            <ac:grpSpMk id="2851" creationId="{8286656C-F9B5-4576-8F3C-B8A1970BD74C}"/>
          </ac:grpSpMkLst>
        </pc:grpChg>
        <pc:grpChg chg="mod">
          <ac:chgData name="Hersov, Savannah R" userId="2b7b7f5c-7ab1-4278-b674-cdfb975d80c2" providerId="ADAL" clId="{70E14D9E-20FF-418F-9A8B-164C59F9853D}" dt="2018-07-24T13:48:52.149" v="281" actId="1076"/>
          <ac:grpSpMkLst>
            <pc:docMk/>
            <pc:sldMk cId="470853338" sldId="352"/>
            <ac:grpSpMk id="2853" creationId="{F80F38C0-54A5-4342-B12D-125872AA81EA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58" creationId="{DCBB2C87-5D60-490F-BC4D-4C8F42AF4F01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60" creationId="{F7F9EA12-5335-43AE-B8CC-D493CE587216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65" creationId="{CCF3A268-A99A-45CC-9AAB-85423905AC6C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67" creationId="{E241AFC0-7E5B-46E0-915B-A8B48DD5A4D8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72" creationId="{EA166E64-B2C0-4EFC-BA78-E54DAAEEF659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74" creationId="{2730C3F0-86EB-429D-8599-294EB493F14B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79" creationId="{169D3F42-EBF0-453B-A20D-E3F92089C047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81" creationId="{D471B6A6-B81A-4EE8-801A-607FDDD3D534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86" creationId="{CA468C31-E566-4B0F-8E8E-9E09A3B6B66B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88" creationId="{098ABFD7-5F71-4D5F-A5B9-62AF30FF7A83}"/>
          </ac:grpSpMkLst>
        </pc:grpChg>
        <pc:grpChg chg="add del mod">
          <ac:chgData name="Hersov, Savannah R" userId="2b7b7f5c-7ab1-4278-b674-cdfb975d80c2" providerId="ADAL" clId="{70E14D9E-20FF-418F-9A8B-164C59F9853D}" dt="2018-07-24T13:48:59.087" v="313" actId="1076"/>
          <ac:grpSpMkLst>
            <pc:docMk/>
            <pc:sldMk cId="470853338" sldId="352"/>
            <ac:grpSpMk id="2893" creationId="{AD9A9B14-BF74-49DD-8AF6-E96D23E9D825}"/>
          </ac:grpSpMkLst>
        </pc:grpChg>
        <pc:grpChg chg="mod">
          <ac:chgData name="Hersov, Savannah R" userId="2b7b7f5c-7ab1-4278-b674-cdfb975d80c2" providerId="ADAL" clId="{70E14D9E-20FF-418F-9A8B-164C59F9853D}" dt="2018-07-24T13:48:52.180" v="282" actId="1076"/>
          <ac:grpSpMkLst>
            <pc:docMk/>
            <pc:sldMk cId="470853338" sldId="352"/>
            <ac:grpSpMk id="2895" creationId="{C8A838EF-ABAE-42D0-A30C-F3E30AA2A746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00" creationId="{4F701B33-3D5D-4B27-A294-25661D946109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02" creationId="{61E033B5-089A-4369-9C9B-A27DC6E9CB44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07" creationId="{1221DC65-C292-4C20-93AA-F95EF0BF786F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09" creationId="{698C7D2F-3FFC-4E86-9CE7-D9B15DAF3551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14" creationId="{CEF45627-61E5-4530-9F6D-BE6BFA46C1EC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16" creationId="{731C53C4-0C82-42A7-92D4-EBE07DCF2806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21" creationId="{90AB799A-E31C-4BF1-B90B-0972100DE2CE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23" creationId="{7D239235-180E-4EB9-80BD-D525E985122C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28" creationId="{25D522C5-62ED-4659-BCDB-821E5D7B70CB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30" creationId="{FE8498D4-995D-4B6C-B47E-2448958A2E15}"/>
          </ac:grpSpMkLst>
        </pc:grpChg>
        <pc:grpChg chg="add del mod">
          <ac:chgData name="Hersov, Savannah R" userId="2b7b7f5c-7ab1-4278-b674-cdfb975d80c2" providerId="ADAL" clId="{70E14D9E-20FF-418F-9A8B-164C59F9853D}" dt="2018-07-24T13:48:58.489" v="312" actId="1076"/>
          <ac:grpSpMkLst>
            <pc:docMk/>
            <pc:sldMk cId="470853338" sldId="352"/>
            <ac:grpSpMk id="2935" creationId="{5F4B2226-A01F-49E6-B141-44908F894211}"/>
          </ac:grpSpMkLst>
        </pc:grpChg>
        <pc:grpChg chg="mod">
          <ac:chgData name="Hersov, Savannah R" userId="2b7b7f5c-7ab1-4278-b674-cdfb975d80c2" providerId="ADAL" clId="{70E14D9E-20FF-418F-9A8B-164C59F9853D}" dt="2018-07-24T13:48:52.249" v="283" actId="1076"/>
          <ac:grpSpMkLst>
            <pc:docMk/>
            <pc:sldMk cId="470853338" sldId="352"/>
            <ac:grpSpMk id="2937" creationId="{25E608AC-8BAD-4355-9559-2C3A11A38F0A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42" creationId="{391E07A5-0E55-4952-8E3A-2432931B0A7C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44" creationId="{8C88F5C0-A34D-4AAD-8803-8B9EDD3DD322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49" creationId="{CAB4D3E5-C912-4514-AFA8-1B4B5565FAA2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51" creationId="{68F93957-1C1A-45B7-A116-D22379055073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56" creationId="{A457350A-6230-4537-8216-398A097248CD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58" creationId="{9FFEDA09-E5D4-43DA-A55C-74289FDA4549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63" creationId="{D21BF4E7-8922-489A-9B78-A3CE1A7A953A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65" creationId="{9F1D208B-95E5-42DE-A065-910A102F05C2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70" creationId="{1F020081-964E-42F4-89FF-44B778111A88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72" creationId="{B815BF42-3CE4-4A43-BF92-2D261FE47FF3}"/>
          </ac:grpSpMkLst>
        </pc:grpChg>
        <pc:grpChg chg="add del mod">
          <ac:chgData name="Hersov, Savannah R" userId="2b7b7f5c-7ab1-4278-b674-cdfb975d80c2" providerId="ADAL" clId="{70E14D9E-20FF-418F-9A8B-164C59F9853D}" dt="2018-07-24T13:48:58.287" v="311" actId="1076"/>
          <ac:grpSpMkLst>
            <pc:docMk/>
            <pc:sldMk cId="470853338" sldId="352"/>
            <ac:grpSpMk id="2977" creationId="{AB4DFF5D-3D2A-4E1E-B88A-A093E8177CF9}"/>
          </ac:grpSpMkLst>
        </pc:grpChg>
        <pc:grpChg chg="mod">
          <ac:chgData name="Hersov, Savannah R" userId="2b7b7f5c-7ab1-4278-b674-cdfb975d80c2" providerId="ADAL" clId="{70E14D9E-20FF-418F-9A8B-164C59F9853D}" dt="2018-07-24T13:48:52.265" v="284" actId="1076"/>
          <ac:grpSpMkLst>
            <pc:docMk/>
            <pc:sldMk cId="470853338" sldId="352"/>
            <ac:grpSpMk id="2979" creationId="{826E5CF1-5598-4AAE-9144-6DF1286E84D4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2984" creationId="{5178959C-21B7-463D-9AAD-FF3DCD9637C1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2986" creationId="{D445CF3A-DB51-49E8-928C-FF7565269EFD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2991" creationId="{3CBB37FB-DBFB-4F7D-BC71-A92EB1B4FBDE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2993" creationId="{F5194FD3-A486-443D-9143-C98CC71E8142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2998" creationId="{A935DD42-E7AE-4704-B8A1-6F734E41B426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3000" creationId="{26E3BD5F-ADFE-47FF-A297-79C7F146DA8F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3005" creationId="{97D3D841-984B-4F30-9719-9F3BCED388F7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3007" creationId="{A039FF00-733B-4829-9E04-EF8EB68A8F50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3012" creationId="{8611FB4E-8FF3-4524-A5AC-F3E687EF245E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3014" creationId="{CD16678A-61C9-441C-AA38-806F134C6156}"/>
          </ac:grpSpMkLst>
        </pc:grpChg>
        <pc:grpChg chg="add del mod">
          <ac:chgData name="Hersov, Savannah R" userId="2b7b7f5c-7ab1-4278-b674-cdfb975d80c2" providerId="ADAL" clId="{70E14D9E-20FF-418F-9A8B-164C59F9853D}" dt="2018-07-24T13:48:58.086" v="310" actId="1076"/>
          <ac:grpSpMkLst>
            <pc:docMk/>
            <pc:sldMk cId="470853338" sldId="352"/>
            <ac:grpSpMk id="3019" creationId="{4D7DB4A2-C713-4533-8989-C7ED3622B446}"/>
          </ac:grpSpMkLst>
        </pc:grpChg>
        <pc:grpChg chg="mod">
          <ac:chgData name="Hersov, Savannah R" userId="2b7b7f5c-7ab1-4278-b674-cdfb975d80c2" providerId="ADAL" clId="{70E14D9E-20FF-418F-9A8B-164C59F9853D}" dt="2018-07-24T13:48:52.318" v="285" actId="1076"/>
          <ac:grpSpMkLst>
            <pc:docMk/>
            <pc:sldMk cId="470853338" sldId="352"/>
            <ac:grpSpMk id="3021" creationId="{BFD1E0CB-88FE-4A89-A69D-10D7BE60FB8D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26" creationId="{CFDEAB80-CB70-4B69-A30C-7EDD34DA1F89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28" creationId="{45A79AD2-5514-48E0-B899-5DAD460A4AA2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33" creationId="{9F206D30-CC13-4850-8661-297A5729C837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35" creationId="{66DED0AA-BA57-43D4-9E1F-6399ED2BE2B3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40" creationId="{373C1889-9D62-4552-9422-CD020372D24A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42" creationId="{E8335505-5E3E-4780-BB49-979DE8A14F24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47" creationId="{BE7E4BE3-E4CA-433B-909B-8A6AC5961A46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49" creationId="{87BC0B15-B944-4AD4-973F-0BF6B28A8F39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54" creationId="{038EC0CD-9EFA-4A21-A83A-99B5B9CAAA11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56" creationId="{FDA5191A-9392-4E86-BC49-5084CA6885C2}"/>
          </ac:grpSpMkLst>
        </pc:grpChg>
        <pc:grpChg chg="add del mod">
          <ac:chgData name="Hersov, Savannah R" userId="2b7b7f5c-7ab1-4278-b674-cdfb975d80c2" providerId="ADAL" clId="{70E14D9E-20FF-418F-9A8B-164C59F9853D}" dt="2018-07-24T13:48:57.902" v="309" actId="1076"/>
          <ac:grpSpMkLst>
            <pc:docMk/>
            <pc:sldMk cId="470853338" sldId="352"/>
            <ac:grpSpMk id="3061" creationId="{C3BB0292-EAA0-4747-A8C1-4E443944DBE6}"/>
          </ac:grpSpMkLst>
        </pc:grpChg>
        <pc:grpChg chg="mod">
          <ac:chgData name="Hersov, Savannah R" userId="2b7b7f5c-7ab1-4278-b674-cdfb975d80c2" providerId="ADAL" clId="{70E14D9E-20FF-418F-9A8B-164C59F9853D}" dt="2018-07-24T13:48:52.428" v="286" actId="1076"/>
          <ac:grpSpMkLst>
            <pc:docMk/>
            <pc:sldMk cId="470853338" sldId="352"/>
            <ac:grpSpMk id="3063" creationId="{F4CE66F0-28CE-49EC-B329-0A7409D0C6AF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068" creationId="{43B55EFC-F866-4FDC-B731-D8A85BF182BF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070" creationId="{FBE8F295-7421-49E8-9305-87671DCDC163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075" creationId="{F24B7820-C547-4219-9C34-31D2F2864E9C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077" creationId="{54E9B43B-E1A0-42CE-B865-04E2793513E5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082" creationId="{D58D7C79-C223-4A8F-822F-7209F46A473A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084" creationId="{A149AFB6-11A5-44E4-987E-6B04812DA3EF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089" creationId="{2329BBD7-6F34-421D-8B90-90803FCF4D8F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091" creationId="{1AE42C57-7D74-4BDB-8B7B-0CDD4A5EDC5E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096" creationId="{59D9D458-E23A-4BE5-812E-D766DF370CC2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098" creationId="{0F4371E5-86F0-4DDA-A130-F924B29CCC7C}"/>
          </ac:grpSpMkLst>
        </pc:grpChg>
        <pc:grpChg chg="add del mod">
          <ac:chgData name="Hersov, Savannah R" userId="2b7b7f5c-7ab1-4278-b674-cdfb975d80c2" providerId="ADAL" clId="{70E14D9E-20FF-418F-9A8B-164C59F9853D}" dt="2018-07-24T13:48:57.702" v="308" actId="1076"/>
          <ac:grpSpMkLst>
            <pc:docMk/>
            <pc:sldMk cId="470853338" sldId="352"/>
            <ac:grpSpMk id="3103" creationId="{42ADE7BE-6FF4-4D16-85B4-09C811E49CA5}"/>
          </ac:grpSpMkLst>
        </pc:grpChg>
        <pc:grpChg chg="mod">
          <ac:chgData name="Hersov, Savannah R" userId="2b7b7f5c-7ab1-4278-b674-cdfb975d80c2" providerId="ADAL" clId="{70E14D9E-20FF-418F-9A8B-164C59F9853D}" dt="2018-07-24T13:48:52.428" v="287" actId="1076"/>
          <ac:grpSpMkLst>
            <pc:docMk/>
            <pc:sldMk cId="470853338" sldId="352"/>
            <ac:grpSpMk id="3105" creationId="{083C2F88-B430-49DB-8B2D-41FE6EAC22AB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10" creationId="{D1E7BE98-5F3C-45A7-947D-7B4DDA339668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12" creationId="{06BB6532-729A-49FD-B8F8-2B51D4E5CE73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17" creationId="{DCEAEDEA-89C8-416E-997A-8A274891DB00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19" creationId="{28B8792A-4CFC-481A-BEDD-7B8A1446A36D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24" creationId="{AA117230-D9AB-41CC-A618-2B7C56D29446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26" creationId="{797C0AA8-EF1E-4B9E-AB12-A68653F7CF00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31" creationId="{8D0F982D-297A-44A5-9D1F-B43DFBE0E456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33" creationId="{BC7BDFB4-D56E-4D57-ACD9-55950CFDED83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38" creationId="{8D09EF38-51DA-437E-AC5D-C05B35B49569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40" creationId="{DD0810EA-8792-4886-ADE9-E341B13A3243}"/>
          </ac:grpSpMkLst>
        </pc:grpChg>
        <pc:grpChg chg="add del mod">
          <ac:chgData name="Hersov, Savannah R" userId="2b7b7f5c-7ab1-4278-b674-cdfb975d80c2" providerId="ADAL" clId="{70E14D9E-20FF-418F-9A8B-164C59F9853D}" dt="2018-07-24T13:48:57.520" v="307" actId="1076"/>
          <ac:grpSpMkLst>
            <pc:docMk/>
            <pc:sldMk cId="470853338" sldId="352"/>
            <ac:grpSpMk id="3145" creationId="{EB7A9C03-41BE-4F4A-9646-BD6613441DE9}"/>
          </ac:grpSpMkLst>
        </pc:grpChg>
        <pc:grpChg chg="mod">
          <ac:chgData name="Hersov, Savannah R" userId="2b7b7f5c-7ab1-4278-b674-cdfb975d80c2" providerId="ADAL" clId="{70E14D9E-20FF-418F-9A8B-164C59F9853D}" dt="2018-07-24T13:48:52.484" v="288" actId="1076"/>
          <ac:grpSpMkLst>
            <pc:docMk/>
            <pc:sldMk cId="470853338" sldId="352"/>
            <ac:grpSpMk id="3147" creationId="{93ECA10B-728D-4B1E-AA39-3E23BBA179E5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52" creationId="{68991015-8991-45D4-81B0-49F3B05B5E2C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54" creationId="{40DA1651-8D59-442D-8010-9A337F16801F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59" creationId="{4A52B7EB-6979-440E-8219-323A4A00F726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61" creationId="{6CA0EB4B-34B0-41CE-9DDD-FE51417EA8EE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66" creationId="{19FBC7CA-E15A-4593-A236-7C8C19B8D398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68" creationId="{35A40C77-3DC1-44FE-A591-7F9EEB0396C7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73" creationId="{45A71BF7-4D46-4002-80CF-430E8FCA9854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75" creationId="{94901B46-7C9E-469B-B41E-997CB1453711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80" creationId="{8435F44A-107F-4D84-99EF-0B36245D3AA3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82" creationId="{A917615B-D6BD-442B-880F-6BAE6B36791D}"/>
          </ac:grpSpMkLst>
        </pc:grpChg>
        <pc:grpChg chg="add del mod">
          <ac:chgData name="Hersov, Savannah R" userId="2b7b7f5c-7ab1-4278-b674-cdfb975d80c2" providerId="ADAL" clId="{70E14D9E-20FF-418F-9A8B-164C59F9853D}" dt="2018-07-24T13:48:57.355" v="306" actId="1076"/>
          <ac:grpSpMkLst>
            <pc:docMk/>
            <pc:sldMk cId="470853338" sldId="352"/>
            <ac:grpSpMk id="3187" creationId="{F78904CB-6767-4B75-ADAA-8DDF57ED49C9}"/>
          </ac:grpSpMkLst>
        </pc:grpChg>
        <pc:grpChg chg="mod">
          <ac:chgData name="Hersov, Savannah R" userId="2b7b7f5c-7ab1-4278-b674-cdfb975d80c2" providerId="ADAL" clId="{70E14D9E-20FF-418F-9A8B-164C59F9853D}" dt="2018-07-24T13:48:52.597" v="289" actId="1076"/>
          <ac:grpSpMkLst>
            <pc:docMk/>
            <pc:sldMk cId="470853338" sldId="352"/>
            <ac:grpSpMk id="3189" creationId="{0E9B507E-97A7-41B6-B3D8-93B5BA2CBB6C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194" creationId="{A0A7663B-F1DD-442B-9889-59824117C49C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196" creationId="{989F7CE7-BC07-4706-AC82-45C6EC3E5564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201" creationId="{A2042A72-AF67-42A7-9DD7-3C437F43BD6D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203" creationId="{711A24EB-1DBB-41B1-B8A0-F08388C11669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208" creationId="{FF7A9677-4AB2-4BAC-837E-D5880FE9DAC3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210" creationId="{4FDA61EC-0C3A-4052-92D8-B49EA4EC6657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215" creationId="{F46B05A0-7A4E-4F28-A7C5-4BFDF72B8E2B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217" creationId="{821971FF-A59D-4DD4-9044-262D60355E68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222" creationId="{E4813F73-F600-49B3-9E19-EB53064A963A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224" creationId="{E7FBE86E-47EF-49B4-BDA5-4AF3A41C8D51}"/>
          </ac:grpSpMkLst>
        </pc:grpChg>
        <pc:grpChg chg="add del mod">
          <ac:chgData name="Hersov, Savannah R" userId="2b7b7f5c-7ab1-4278-b674-cdfb975d80c2" providerId="ADAL" clId="{70E14D9E-20FF-418F-9A8B-164C59F9853D}" dt="2018-07-24T13:48:57.171" v="305" actId="1076"/>
          <ac:grpSpMkLst>
            <pc:docMk/>
            <pc:sldMk cId="470853338" sldId="352"/>
            <ac:grpSpMk id="3229" creationId="{3E1B5002-75EB-4418-9C5C-96F82E446FF7}"/>
          </ac:grpSpMkLst>
        </pc:grpChg>
        <pc:grpChg chg="mod">
          <ac:chgData name="Hersov, Savannah R" userId="2b7b7f5c-7ab1-4278-b674-cdfb975d80c2" providerId="ADAL" clId="{70E14D9E-20FF-418F-9A8B-164C59F9853D}" dt="2018-07-24T13:48:52.628" v="290" actId="1076"/>
          <ac:grpSpMkLst>
            <pc:docMk/>
            <pc:sldMk cId="470853338" sldId="352"/>
            <ac:grpSpMk id="3231" creationId="{22A2DCFD-708C-43E6-BAC5-BE7B64C468FA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36" creationId="{6FA97412-6540-4F65-8A42-59B8C3A0AAC9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38" creationId="{D152FB8F-13A1-4C9E-BEAB-0E7A3B6AEA93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43" creationId="{A127A091-80C3-4B28-94F9-5D0DB37A2FCF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45" creationId="{7ABA7478-D189-4932-8913-4729CB708CA0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50" creationId="{464BB0E5-DA9C-4FDE-B011-B2C31244C08B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52" creationId="{76808208-4184-4641-8F85-66DD15D1380B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57" creationId="{F100C90E-E421-43ED-A57E-09463098C7E2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59" creationId="{E87930A1-7D80-401E-A91D-7D70668F37EB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64" creationId="{3B4938F9-AA89-4643-A933-D3004290B95D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66" creationId="{05069FE4-AC9A-4F92-9A1E-06F800837697}"/>
          </ac:grpSpMkLst>
        </pc:grpChg>
        <pc:grpChg chg="add del mod">
          <ac:chgData name="Hersov, Savannah R" userId="2b7b7f5c-7ab1-4278-b674-cdfb975d80c2" providerId="ADAL" clId="{70E14D9E-20FF-418F-9A8B-164C59F9853D}" dt="2018-07-24T13:48:57.002" v="304" actId="1076"/>
          <ac:grpSpMkLst>
            <pc:docMk/>
            <pc:sldMk cId="470853338" sldId="352"/>
            <ac:grpSpMk id="3271" creationId="{33D67378-FC3D-43E1-90F9-0D489C249CD5}"/>
          </ac:grpSpMkLst>
        </pc:grpChg>
        <pc:grpChg chg="mod">
          <ac:chgData name="Hersov, Savannah R" userId="2b7b7f5c-7ab1-4278-b674-cdfb975d80c2" providerId="ADAL" clId="{70E14D9E-20FF-418F-9A8B-164C59F9853D}" dt="2018-07-24T13:48:52.628" v="291" actId="1076"/>
          <ac:grpSpMkLst>
            <pc:docMk/>
            <pc:sldMk cId="470853338" sldId="352"/>
            <ac:grpSpMk id="3273" creationId="{E33D1963-13BE-405A-A301-23EC555783CE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278" creationId="{FBB3EFD1-5548-4A3D-9C9B-79E2631BD545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280" creationId="{BB06C482-6B6C-4C28-BEA4-DE79705E6910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285" creationId="{7D7C96C9-75AC-4140-9887-EB5329215173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287" creationId="{87CE02FF-3D61-4A54-9A1E-8E6F13BB6202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292" creationId="{F0F3BDD0-199E-49FC-BA89-3FE96DB1D7D4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294" creationId="{71EC6197-1A34-4DDF-930A-2D5D0EE8EB68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299" creationId="{F9E8231B-4342-4E8C-ACA1-8932A856E5D5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301" creationId="{F866309C-3E3D-4863-954D-5EFFD4668319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306" creationId="{068555BC-DFF6-4C65-99F3-40AFE24CFD8F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308" creationId="{D6C4F07C-F8F3-413F-97E0-9EBFC9FE8C28}"/>
          </ac:grpSpMkLst>
        </pc:grpChg>
        <pc:grpChg chg="add del mod">
          <ac:chgData name="Hersov, Savannah R" userId="2b7b7f5c-7ab1-4278-b674-cdfb975d80c2" providerId="ADAL" clId="{70E14D9E-20FF-418F-9A8B-164C59F9853D}" dt="2018-07-24T13:48:56.833" v="303" actId="1076"/>
          <ac:grpSpMkLst>
            <pc:docMk/>
            <pc:sldMk cId="470853338" sldId="352"/>
            <ac:grpSpMk id="3313" creationId="{4BA29E74-3A7E-4584-BEE5-E74AA49D9BE5}"/>
          </ac:grpSpMkLst>
        </pc:grpChg>
        <pc:grpChg chg="mod">
          <ac:chgData name="Hersov, Savannah R" userId="2b7b7f5c-7ab1-4278-b674-cdfb975d80c2" providerId="ADAL" clId="{70E14D9E-20FF-418F-9A8B-164C59F9853D}" dt="2018-07-24T13:48:52.780" v="292" actId="1076"/>
          <ac:grpSpMkLst>
            <pc:docMk/>
            <pc:sldMk cId="470853338" sldId="352"/>
            <ac:grpSpMk id="3315" creationId="{094F1124-9290-40B6-8FBC-91223AF70980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20" creationId="{84D6F4E6-2AB1-4577-9BFD-C2648C0EEDE6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22" creationId="{4E110DA8-3713-408A-90DC-6DD7B5901E97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27" creationId="{7E5E0F7A-5FBE-451E-A8C9-9D93FFF82E72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29" creationId="{C95EE5E7-8178-4541-80F4-02971CBA62E8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34" creationId="{97F8E838-0023-4A7F-867F-CB2E038C1782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36" creationId="{0DB9634D-E0F9-47B7-966F-E7C9A1C6BE8C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41" creationId="{8B22AC6C-177C-44BE-8E6C-F755E33F0C4B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43" creationId="{02630661-CCB3-4AEA-B1C3-B146AC0208E9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48" creationId="{30FED98C-48C3-4668-A5A4-9C0BF08533A0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50" creationId="{5A1B8A74-D06A-435D-92A5-F124B7B2699C}"/>
          </ac:grpSpMkLst>
        </pc:grpChg>
        <pc:grpChg chg="add del mod">
          <ac:chgData name="Hersov, Savannah R" userId="2b7b7f5c-7ab1-4278-b674-cdfb975d80c2" providerId="ADAL" clId="{70E14D9E-20FF-418F-9A8B-164C59F9853D}" dt="2018-07-24T13:48:56.670" v="302" actId="1076"/>
          <ac:grpSpMkLst>
            <pc:docMk/>
            <pc:sldMk cId="470853338" sldId="352"/>
            <ac:grpSpMk id="3355" creationId="{89016C79-6D74-4014-83C8-FA659EC82E39}"/>
          </ac:grpSpMkLst>
        </pc:grpChg>
        <pc:grpChg chg="mod">
          <ac:chgData name="Hersov, Savannah R" userId="2b7b7f5c-7ab1-4278-b674-cdfb975d80c2" providerId="ADAL" clId="{70E14D9E-20FF-418F-9A8B-164C59F9853D}" dt="2018-07-24T13:48:52.800" v="293" actId="1076"/>
          <ac:grpSpMkLst>
            <pc:docMk/>
            <pc:sldMk cId="470853338" sldId="352"/>
            <ac:grpSpMk id="3357" creationId="{F453DC95-BB10-4801-8911-87A5F98EBAA5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62" creationId="{AB5DC2CF-B7A2-4F60-A208-682175268446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64" creationId="{9EEA3F16-9DA0-49C9-BB72-833E76839E12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69" creationId="{3DAA9EBB-39CF-4C27-A545-C7C79BEE5893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71" creationId="{8F8D9C17-22ED-4DF2-A94E-47B7CF70B966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76" creationId="{1E2CC01F-E664-48CA-ADCA-24BF0CAF0072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78" creationId="{4892EE1E-8AAE-4642-ADDE-65891CF348C1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83" creationId="{23151AD8-085F-4366-98E5-901CDAADE93F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85" creationId="{55E09AC6-84E3-40AF-AAB4-3BACE322F8C6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90" creationId="{0A31377B-17DF-4C42-8185-680EB7D614B8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92" creationId="{EBDA296B-080B-4DE2-B055-0A8D22BFDA07}"/>
          </ac:grpSpMkLst>
        </pc:grpChg>
        <pc:grpChg chg="add del mod">
          <ac:chgData name="Hersov, Savannah R" userId="2b7b7f5c-7ab1-4278-b674-cdfb975d80c2" providerId="ADAL" clId="{70E14D9E-20FF-418F-9A8B-164C59F9853D}" dt="2018-07-24T13:48:56.505" v="301" actId="1076"/>
          <ac:grpSpMkLst>
            <pc:docMk/>
            <pc:sldMk cId="470853338" sldId="352"/>
            <ac:grpSpMk id="3397" creationId="{6EE9B043-2F8B-4AA3-9B4A-0A5649DB8E6B}"/>
          </ac:grpSpMkLst>
        </pc:grpChg>
        <pc:grpChg chg="mod">
          <ac:chgData name="Hersov, Savannah R" userId="2b7b7f5c-7ab1-4278-b674-cdfb975d80c2" providerId="ADAL" clId="{70E14D9E-20FF-418F-9A8B-164C59F9853D}" dt="2018-07-24T13:48:52.832" v="294" actId="1076"/>
          <ac:grpSpMkLst>
            <pc:docMk/>
            <pc:sldMk cId="470853338" sldId="352"/>
            <ac:grpSpMk id="3399" creationId="{A2263F85-3F15-4FD4-B830-E7D498948ADB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04" creationId="{09877438-1DB5-46F6-933C-F74497F44E82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06" creationId="{F118F05D-CBB4-48FB-9087-3F6DB6E85FA1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11" creationId="{215633C7-F45D-449A-8570-1C184E34B571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13" creationId="{4689EF4A-5637-4A29-80BD-9DD97BBB3B70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18" creationId="{67297D15-D17D-4844-8246-F0177AAB164E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20" creationId="{44A0C4A7-4BCE-42A4-94A7-8CA4F02A45CC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25" creationId="{42CC5D03-B546-4E35-B17F-0EFE9D8A5793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27" creationId="{A2AE43A0-67E4-4332-ADB3-983EFAF964CA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32" creationId="{8AB9E808-EEDA-49CF-9E81-EF1ECD827B9B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34" creationId="{D97BFF77-2F82-4343-BEC8-627FD7B1F747}"/>
          </ac:grpSpMkLst>
        </pc:grpChg>
        <pc:grpChg chg="add del mod">
          <ac:chgData name="Hersov, Savannah R" userId="2b7b7f5c-7ab1-4278-b674-cdfb975d80c2" providerId="ADAL" clId="{70E14D9E-20FF-418F-9A8B-164C59F9853D}" dt="2018-07-24T13:48:56.370" v="300" actId="1076"/>
          <ac:grpSpMkLst>
            <pc:docMk/>
            <pc:sldMk cId="470853338" sldId="352"/>
            <ac:grpSpMk id="3439" creationId="{BF95D514-52EB-4043-9D6B-A0DC4FC77A21}"/>
          </ac:grpSpMkLst>
        </pc:grpChg>
        <pc:grpChg chg="mod">
          <ac:chgData name="Hersov, Savannah R" userId="2b7b7f5c-7ab1-4278-b674-cdfb975d80c2" providerId="ADAL" clId="{70E14D9E-20FF-418F-9A8B-164C59F9853D}" dt="2018-07-24T13:48:52.865" v="295" actId="1076"/>
          <ac:grpSpMkLst>
            <pc:docMk/>
            <pc:sldMk cId="470853338" sldId="352"/>
            <ac:grpSpMk id="3441" creationId="{3ECA5447-B3D4-4739-BF8A-26487AB22FE0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46" creationId="{1D392C29-B546-4110-8D80-052FA1712D12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48" creationId="{D7A22E75-4E19-4CC5-8570-734F5440AF3B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53" creationId="{51E8761C-3A66-4FD1-8997-D1F77E5196E3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55" creationId="{E6C66C03-2553-46B5-9533-905E6588B4DB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60" creationId="{257808C5-3B78-4C67-82C1-E042443508B6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62" creationId="{2CEBBD97-5385-472C-B341-67FFDEF9921D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67" creationId="{C7DB0878-9236-4484-865F-531138A03C91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69" creationId="{2C9287E5-71D1-407B-A0B0-D6AF8DA8E97F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74" creationId="{904373F0-0DE7-4309-864A-D456C152D504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76" creationId="{126745FE-87DC-4724-B2D2-A8A8C2A6AA81}"/>
          </ac:grpSpMkLst>
        </pc:grpChg>
        <pc:grpChg chg="add del mod">
          <ac:chgData name="Hersov, Savannah R" userId="2b7b7f5c-7ab1-4278-b674-cdfb975d80c2" providerId="ADAL" clId="{70E14D9E-20FF-418F-9A8B-164C59F9853D}" dt="2018-07-24T13:48:56.116" v="299" actId="1076"/>
          <ac:grpSpMkLst>
            <pc:docMk/>
            <pc:sldMk cId="470853338" sldId="352"/>
            <ac:grpSpMk id="3481" creationId="{FE064025-788C-4AA8-87A6-AD0F8DB7C335}"/>
          </ac:grpSpMkLst>
        </pc:grpChg>
        <pc:grpChg chg="mod">
          <ac:chgData name="Hersov, Savannah R" userId="2b7b7f5c-7ab1-4278-b674-cdfb975d80c2" providerId="ADAL" clId="{70E14D9E-20FF-418F-9A8B-164C59F9853D}" dt="2018-07-24T13:48:52.896" v="296" actId="1076"/>
          <ac:grpSpMkLst>
            <pc:docMk/>
            <pc:sldMk cId="470853338" sldId="352"/>
            <ac:grpSpMk id="3483" creationId="{EA8C91D8-6B5A-466D-86A1-4D3CCAAE1E90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488" creationId="{70F2A34C-9798-42AF-99D3-7EDB3B095842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490" creationId="{EB4FC2E5-E56F-4342-9980-A7A06E463146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495" creationId="{0302ED28-64B8-49A5-B11D-0C4CAB43264A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497" creationId="{FAE167A0-3A8D-434D-82D0-575339F8B843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502" creationId="{2A621CD7-7A16-44D9-8C0B-28B314C7D65C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504" creationId="{9302A946-1E15-4597-A96F-B9CFA18AA243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509" creationId="{5D62E0C7-DBA0-48D3-AC74-DB22C98EFB60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511" creationId="{5483730A-AA5F-4864-95E7-A6C65085E675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516" creationId="{CF920F3F-8AEA-415D-9D3D-26EF0FA4D302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518" creationId="{67DDBA65-D7E8-4889-9255-8C0A36228039}"/>
          </ac:grpSpMkLst>
        </pc:grpChg>
        <pc:grpChg chg="add del mod">
          <ac:chgData name="Hersov, Savannah R" userId="2b7b7f5c-7ab1-4278-b674-cdfb975d80c2" providerId="ADAL" clId="{70E14D9E-20FF-418F-9A8B-164C59F9853D}" dt="2018-07-24T13:48:55.931" v="298" actId="1076"/>
          <ac:grpSpMkLst>
            <pc:docMk/>
            <pc:sldMk cId="470853338" sldId="352"/>
            <ac:grpSpMk id="3523" creationId="{F966FC1B-0F8B-45B8-B9E0-C6085FD71936}"/>
          </ac:grpSpMkLst>
        </pc:grpChg>
        <pc:grpChg chg="mod">
          <ac:chgData name="Hersov, Savannah R" userId="2b7b7f5c-7ab1-4278-b674-cdfb975d80c2" providerId="ADAL" clId="{70E14D9E-20FF-418F-9A8B-164C59F9853D}" dt="2018-07-24T13:48:52.928" v="297" actId="1076"/>
          <ac:grpSpMkLst>
            <pc:docMk/>
            <pc:sldMk cId="470853338" sldId="352"/>
            <ac:grpSpMk id="3525" creationId="{CF55A6DA-EFE9-44B8-AF38-33A5DB036419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30" creationId="{A729F8FF-CEE3-4972-97B9-83268CDB4EBC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32" creationId="{853D75F8-5459-4816-BF24-48558156E075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37" creationId="{DDC9BB37-53F8-4C5D-96CA-FB2DE0906356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39" creationId="{D265ED94-BB7B-44D1-B384-B66590484DD2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44" creationId="{9E9C3B94-295B-4A22-A157-B5DB9D05A80E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46" creationId="{CEBE54F4-61B4-4069-9EC9-10869D3A3BBA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51" creationId="{71405F85-631C-4F64-BAE1-25259C00534C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53" creationId="{5816D6BF-60C6-409E-AA7E-CE028B0539AB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58" creationId="{B17C5FE3-9DEB-48F0-8052-43C4EB6495F7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60" creationId="{248AEE2E-6BD7-4CF3-851D-40169D95C49F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565" creationId="{42BE596C-D3B3-4C4A-8FF6-115D17146650}"/>
          </ac:grpSpMkLst>
        </pc:grpChg>
        <pc:grpChg chg="mod">
          <ac:chgData name="Hersov, Savannah R" userId="2b7b7f5c-7ab1-4278-b674-cdfb975d80c2" providerId="ADAL" clId="{70E14D9E-20FF-418F-9A8B-164C59F9853D}" dt="2018-07-24T13:49:37.027" v="318" actId="571"/>
          <ac:grpSpMkLst>
            <pc:docMk/>
            <pc:sldMk cId="470853338" sldId="352"/>
            <ac:grpSpMk id="3567" creationId="{368AF2BE-51F6-47EB-A4CE-7EB16944ACF9}"/>
          </ac:grpSpMkLst>
        </pc:grpChg>
        <pc:grpChg chg="add del">
          <ac:chgData name="Hersov, Savannah R" userId="2b7b7f5c-7ab1-4278-b674-cdfb975d80c2" providerId="ADAL" clId="{70E14D9E-20FF-418F-9A8B-164C59F9853D}" dt="2018-07-24T13:50:40.987" v="349" actId="478"/>
          <ac:grpSpMkLst>
            <pc:docMk/>
            <pc:sldMk cId="470853338" sldId="352"/>
            <ac:grpSpMk id="3572" creationId="{617DD1BE-B59B-492D-BA9D-E6FFBB5ECE3A}"/>
          </ac:grpSpMkLst>
        </pc:grpChg>
        <pc:grpChg chg="add del">
          <ac:chgData name="Hersov, Savannah R" userId="2b7b7f5c-7ab1-4278-b674-cdfb975d80c2" providerId="ADAL" clId="{70E14D9E-20FF-418F-9A8B-164C59F9853D}" dt="2018-07-24T13:50:40.488" v="348" actId="478"/>
          <ac:grpSpMkLst>
            <pc:docMk/>
            <pc:sldMk cId="470853338" sldId="352"/>
            <ac:grpSpMk id="3579" creationId="{59E70F7D-D657-4D45-A5A9-80789B30A154}"/>
          </ac:grpSpMkLst>
        </pc:grpChg>
        <pc:grpChg chg="add del">
          <ac:chgData name="Hersov, Savannah R" userId="2b7b7f5c-7ab1-4278-b674-cdfb975d80c2" providerId="ADAL" clId="{70E14D9E-20FF-418F-9A8B-164C59F9853D}" dt="2018-07-24T13:50:39.933" v="347" actId="478"/>
          <ac:grpSpMkLst>
            <pc:docMk/>
            <pc:sldMk cId="470853338" sldId="352"/>
            <ac:grpSpMk id="3586" creationId="{7F9B63AE-2FF7-42F2-9A09-9C50F4924957}"/>
          </ac:grpSpMkLst>
        </pc:grpChg>
        <pc:grpChg chg="add del">
          <ac:chgData name="Hersov, Savannah R" userId="2b7b7f5c-7ab1-4278-b674-cdfb975d80c2" providerId="ADAL" clId="{70E14D9E-20FF-418F-9A8B-164C59F9853D}" dt="2018-07-24T13:50:39.416" v="346" actId="478"/>
          <ac:grpSpMkLst>
            <pc:docMk/>
            <pc:sldMk cId="470853338" sldId="352"/>
            <ac:grpSpMk id="3593" creationId="{42368172-02B4-4D64-982D-9C5CBECC2963}"/>
          </ac:grpSpMkLst>
        </pc:grpChg>
        <pc:grpChg chg="add del mod">
          <ac:chgData name="Hersov, Savannah R" userId="2b7b7f5c-7ab1-4278-b674-cdfb975d80c2" providerId="ADAL" clId="{70E14D9E-20FF-418F-9A8B-164C59F9853D}" dt="2018-07-24T13:50:33.641" v="338" actId="478"/>
          <ac:grpSpMkLst>
            <pc:docMk/>
            <pc:sldMk cId="470853338" sldId="352"/>
            <ac:grpSpMk id="3600" creationId="{4B59F425-8763-4564-B929-438FEEB7983F}"/>
          </ac:grpSpMkLst>
        </pc:grpChg>
        <pc:grpChg chg="add del">
          <ac:chgData name="Hersov, Savannah R" userId="2b7b7f5c-7ab1-4278-b674-cdfb975d80c2" providerId="ADAL" clId="{70E14D9E-20FF-418F-9A8B-164C59F9853D}" dt="2018-07-24T13:50:30.909" v="333" actId="478"/>
          <ac:grpSpMkLst>
            <pc:docMk/>
            <pc:sldMk cId="470853338" sldId="352"/>
            <ac:grpSpMk id="3607" creationId="{EF94202E-1E95-438C-90E6-8F0E7DEBFC7D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14" creationId="{4EA101BC-8D01-44B7-82F0-3FDF7E23CE6C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16" creationId="{B582FC11-BA2C-43C3-8CE6-024DA6FEBBEB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21" creationId="{2CA46C46-6024-49B7-A30F-9BAA39118A64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23" creationId="{6FFF53E6-554A-4342-9096-EF6617CB0C7C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28" creationId="{033374A2-148A-4DC8-A92B-A3E450221F92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30" creationId="{623D233C-A320-44E7-943B-D6F31B10F6BE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35" creationId="{C1BBB0A9-2BD8-4653-9DB8-F44470F45A0C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37" creationId="{6384A901-706B-4966-B2D0-7418A186E0B8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42" creationId="{98F9034E-B9BF-4B3C-AA8F-F4B821FE6713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44" creationId="{4553BE9C-7BDD-4378-B6F6-06A2AB6E6365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49" creationId="{343ADD01-3AD6-4796-84F0-AF80223AB32C}"/>
          </ac:grpSpMkLst>
        </pc:grpChg>
        <pc:grpChg chg="mod">
          <ac:chgData name="Hersov, Savannah R" userId="2b7b7f5c-7ab1-4278-b674-cdfb975d80c2" providerId="ADAL" clId="{70E14D9E-20FF-418F-9A8B-164C59F9853D}" dt="2018-07-24T13:50:01.188" v="326" actId="571"/>
          <ac:grpSpMkLst>
            <pc:docMk/>
            <pc:sldMk cId="470853338" sldId="352"/>
            <ac:grpSpMk id="3651" creationId="{6D4492C5-7049-4A76-B8E0-4E059C888F9E}"/>
          </ac:grpSpMkLst>
        </pc:grpChg>
        <pc:grpChg chg="add del mod">
          <ac:chgData name="Hersov, Savannah R" userId="2b7b7f5c-7ab1-4278-b674-cdfb975d80c2" providerId="ADAL" clId="{70E14D9E-20FF-418F-9A8B-164C59F9853D}" dt="2018-07-24T13:50:38.615" v="345" actId="478"/>
          <ac:grpSpMkLst>
            <pc:docMk/>
            <pc:sldMk cId="470853338" sldId="352"/>
            <ac:grpSpMk id="3656" creationId="{A2347FC3-A9CB-4783-8C26-FF10FF03AD6B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58" creationId="{3D17A893-E1D3-472D-B1E3-2E6EEA81325C}"/>
          </ac:grpSpMkLst>
        </pc:grpChg>
        <pc:grpChg chg="add del mod">
          <ac:chgData name="Hersov, Savannah R" userId="2b7b7f5c-7ab1-4278-b674-cdfb975d80c2" providerId="ADAL" clId="{70E14D9E-20FF-418F-9A8B-164C59F9853D}" dt="2018-07-24T13:50:37.968" v="344" actId="478"/>
          <ac:grpSpMkLst>
            <pc:docMk/>
            <pc:sldMk cId="470853338" sldId="352"/>
            <ac:grpSpMk id="3663" creationId="{2F3EEF91-77A4-4C44-A96E-AFB4B3E5E1A1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65" creationId="{84A24275-B516-4C45-BC3D-3A5551AD56F8}"/>
          </ac:grpSpMkLst>
        </pc:grpChg>
        <pc:grpChg chg="add del mod">
          <ac:chgData name="Hersov, Savannah R" userId="2b7b7f5c-7ab1-4278-b674-cdfb975d80c2" providerId="ADAL" clId="{70E14D9E-20FF-418F-9A8B-164C59F9853D}" dt="2018-07-24T13:50:37.462" v="343" actId="478"/>
          <ac:grpSpMkLst>
            <pc:docMk/>
            <pc:sldMk cId="470853338" sldId="352"/>
            <ac:grpSpMk id="3670" creationId="{AF93C164-A097-4CDF-9ED6-6E1ADC838A57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72" creationId="{1CD9A53B-5C75-4F06-9F6F-CA4C57914641}"/>
          </ac:grpSpMkLst>
        </pc:grpChg>
        <pc:grpChg chg="add del mod">
          <ac:chgData name="Hersov, Savannah R" userId="2b7b7f5c-7ab1-4278-b674-cdfb975d80c2" providerId="ADAL" clId="{70E14D9E-20FF-418F-9A8B-164C59F9853D}" dt="2018-07-24T13:50:34.965" v="339" actId="478"/>
          <ac:grpSpMkLst>
            <pc:docMk/>
            <pc:sldMk cId="470853338" sldId="352"/>
            <ac:grpSpMk id="3677" creationId="{3AFAE0CD-469A-432E-ABCA-8DA137523C12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79" creationId="{7B70CE84-F786-4B2D-AA9D-C4655B0B9DF5}"/>
          </ac:grpSpMkLst>
        </pc:grpChg>
        <pc:grpChg chg="add del mod">
          <ac:chgData name="Hersov, Savannah R" userId="2b7b7f5c-7ab1-4278-b674-cdfb975d80c2" providerId="ADAL" clId="{70E14D9E-20FF-418F-9A8B-164C59F9853D}" dt="2018-07-24T13:50:32.278" v="335" actId="478"/>
          <ac:grpSpMkLst>
            <pc:docMk/>
            <pc:sldMk cId="470853338" sldId="352"/>
            <ac:grpSpMk id="3684" creationId="{AC20478A-37D9-44A3-A835-A108333E7781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86" creationId="{BCEDD6B8-BCF8-4A0B-B952-CD553BFE795E}"/>
          </ac:grpSpMkLst>
        </pc:grpChg>
        <pc:grpChg chg="add del mod">
          <ac:chgData name="Hersov, Savannah R" userId="2b7b7f5c-7ab1-4278-b674-cdfb975d80c2" providerId="ADAL" clId="{70E14D9E-20FF-418F-9A8B-164C59F9853D}" dt="2018-07-24T13:50:30.339" v="332" actId="478"/>
          <ac:grpSpMkLst>
            <pc:docMk/>
            <pc:sldMk cId="470853338" sldId="352"/>
            <ac:grpSpMk id="3691" creationId="{D1FBC2C9-75FD-470A-B515-23E67026A2D3}"/>
          </ac:grpSpMkLst>
        </pc:grpChg>
        <pc:grpChg chg="mod">
          <ac:chgData name="Hersov, Savannah R" userId="2b7b7f5c-7ab1-4278-b674-cdfb975d80c2" providerId="ADAL" clId="{70E14D9E-20FF-418F-9A8B-164C59F9853D}" dt="2018-07-24T13:50:02.511" v="327" actId="1076"/>
          <ac:grpSpMkLst>
            <pc:docMk/>
            <pc:sldMk cId="470853338" sldId="352"/>
            <ac:grpSpMk id="3693" creationId="{B8A68A26-F1AB-4152-89A5-9345F947EA8E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698" creationId="{789AD39E-3703-49D7-973E-281D609D2E8A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00" creationId="{6A048DBC-E69D-4E9B-81EF-6961C6B3ECA7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05" creationId="{BBDC5C01-E424-47D5-B618-BED17DC47905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07" creationId="{CE31BA40-54BF-46F9-BC44-CDE0C36C9FC1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12" creationId="{EA426EB4-657D-499A-B719-3EB73392A7B5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14" creationId="{15599D03-E7DD-4150-85DE-97FDDBF34EC6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19" creationId="{D738150D-14D9-4033-B67A-103459F735E6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21" creationId="{93D288A5-65E3-4700-8309-DFD27B95276B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26" creationId="{DED058FA-A057-4EC2-B283-47DB70F606B0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28" creationId="{10890967-6463-4ECE-860B-D3DBABB4955B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33" creationId="{F78A93F0-AD4D-46FF-9D94-9DEFC2D7FF19}"/>
          </ac:grpSpMkLst>
        </pc:grpChg>
        <pc:grpChg chg="mod">
          <ac:chgData name="Hersov, Savannah R" userId="2b7b7f5c-7ab1-4278-b674-cdfb975d80c2" providerId="ADAL" clId="{70E14D9E-20FF-418F-9A8B-164C59F9853D}" dt="2018-07-24T13:50:14.714" v="328" actId="571"/>
          <ac:grpSpMkLst>
            <pc:docMk/>
            <pc:sldMk cId="470853338" sldId="352"/>
            <ac:grpSpMk id="3735" creationId="{EDB3CA51-4724-4299-8422-0D6DCF6470EE}"/>
          </ac:grpSpMkLst>
        </pc:grpChg>
        <pc:grpChg chg="add del mod">
          <ac:chgData name="Hersov, Savannah R" userId="2b7b7f5c-7ab1-4278-b674-cdfb975d80c2" providerId="ADAL" clId="{70E14D9E-20FF-418F-9A8B-164C59F9853D}" dt="2018-07-24T13:50:36.866" v="342" actId="478"/>
          <ac:grpSpMkLst>
            <pc:docMk/>
            <pc:sldMk cId="470853338" sldId="352"/>
            <ac:grpSpMk id="3740" creationId="{C9A94792-EDC9-4827-AFF9-ED76705FCCF4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42" creationId="{01AE5824-3F77-44A6-8818-C65586BA76C7}"/>
          </ac:grpSpMkLst>
        </pc:grpChg>
        <pc:grpChg chg="add del mod">
          <ac:chgData name="Hersov, Savannah R" userId="2b7b7f5c-7ab1-4278-b674-cdfb975d80c2" providerId="ADAL" clId="{70E14D9E-20FF-418F-9A8B-164C59F9853D}" dt="2018-07-24T13:50:36.266" v="341" actId="478"/>
          <ac:grpSpMkLst>
            <pc:docMk/>
            <pc:sldMk cId="470853338" sldId="352"/>
            <ac:grpSpMk id="3747" creationId="{ACAD63FF-3ED7-4E58-8665-D6E7C239885C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49" creationId="{CC626F63-7ED2-4D56-B4BB-4BABF92BADE5}"/>
          </ac:grpSpMkLst>
        </pc:grpChg>
        <pc:grpChg chg="add del mod">
          <ac:chgData name="Hersov, Savannah R" userId="2b7b7f5c-7ab1-4278-b674-cdfb975d80c2" providerId="ADAL" clId="{70E14D9E-20FF-418F-9A8B-164C59F9853D}" dt="2018-07-24T13:50:35.544" v="340" actId="478"/>
          <ac:grpSpMkLst>
            <pc:docMk/>
            <pc:sldMk cId="470853338" sldId="352"/>
            <ac:grpSpMk id="3754" creationId="{DC01A742-F483-4B48-AD46-17A21422D098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56" creationId="{78B1731E-CAFC-4098-BBD7-6AFA820C6E21}"/>
          </ac:grpSpMkLst>
        </pc:grpChg>
        <pc:grpChg chg="add del mod">
          <ac:chgData name="Hersov, Savannah R" userId="2b7b7f5c-7ab1-4278-b674-cdfb975d80c2" providerId="ADAL" clId="{70E14D9E-20FF-418F-9A8B-164C59F9853D}" dt="2018-07-24T13:50:32.810" v="336" actId="478"/>
          <ac:grpSpMkLst>
            <pc:docMk/>
            <pc:sldMk cId="470853338" sldId="352"/>
            <ac:grpSpMk id="3761" creationId="{69B63029-262C-4EE9-81B6-5358622DB88E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63" creationId="{5DCA5187-7A21-4880-AE0D-D672723FD034}"/>
          </ac:grpSpMkLst>
        </pc:grpChg>
        <pc:grpChg chg="add del mod">
          <ac:chgData name="Hersov, Savannah R" userId="2b7b7f5c-7ab1-4278-b674-cdfb975d80c2" providerId="ADAL" clId="{70E14D9E-20FF-418F-9A8B-164C59F9853D}" dt="2018-07-24T13:50:31.461" v="334" actId="478"/>
          <ac:grpSpMkLst>
            <pc:docMk/>
            <pc:sldMk cId="470853338" sldId="352"/>
            <ac:grpSpMk id="3768" creationId="{750B0463-5A15-4264-B06A-6D41D5B5A785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70" creationId="{EA2BC465-25BB-4B99-AE6A-E5997E7A980D}"/>
          </ac:grpSpMkLst>
        </pc:grpChg>
        <pc:grpChg chg="add del mod">
          <ac:chgData name="Hersov, Savannah R" userId="2b7b7f5c-7ab1-4278-b674-cdfb975d80c2" providerId="ADAL" clId="{70E14D9E-20FF-418F-9A8B-164C59F9853D}" dt="2018-07-24T13:50:29.561" v="331" actId="478"/>
          <ac:grpSpMkLst>
            <pc:docMk/>
            <pc:sldMk cId="470853338" sldId="352"/>
            <ac:grpSpMk id="3775" creationId="{3BC177FC-6060-44B5-B7F8-4CE5D113BBD9}"/>
          </ac:grpSpMkLst>
        </pc:grpChg>
        <pc:grpChg chg="mod">
          <ac:chgData name="Hersov, Savannah R" userId="2b7b7f5c-7ab1-4278-b674-cdfb975d80c2" providerId="ADAL" clId="{70E14D9E-20FF-418F-9A8B-164C59F9853D}" dt="2018-07-24T13:50:16.796" v="329" actId="1076"/>
          <ac:grpSpMkLst>
            <pc:docMk/>
            <pc:sldMk cId="470853338" sldId="352"/>
            <ac:grpSpMk id="3777" creationId="{1A5236C8-27F9-4ABC-8855-C4A67EE9A0A6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82" creationId="{471921F2-54AE-4316-902B-A667BE5F8DA5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784" creationId="{C5F4E34E-16AE-40AE-BE22-5953E2A3CC46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89" creationId="{D754C964-626A-4CC9-B9BF-9714F582B213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791" creationId="{1853F412-016E-4525-8EE1-748FB970C463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796" creationId="{9F1220EF-073A-4CF1-8D21-B68F9D7B8CE4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798" creationId="{19D5F6C5-95AD-44FF-AD07-7391673F9115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803" creationId="{6BE52FD8-40F2-4A37-830E-1EDB5852B191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805" creationId="{02DD6633-A98D-4EDF-8FE4-72878DA1B83C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810" creationId="{CAC8C96F-6D04-468F-8BC4-6D7030603ABC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812" creationId="{FA12A6B2-FE50-4AD9-860E-F1BE9D315279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3817" creationId="{C86007AB-7DFE-4B28-8848-205206D1CFAD}"/>
          </ac:grpSpMkLst>
        </pc:grpChg>
        <pc:grpChg chg="mod">
          <ac:chgData name="Hersov, Savannah R" userId="2b7b7f5c-7ab1-4278-b674-cdfb975d80c2" providerId="ADAL" clId="{70E14D9E-20FF-418F-9A8B-164C59F9853D}" dt="2018-07-24T13:50:27.135" v="330" actId="571"/>
          <ac:grpSpMkLst>
            <pc:docMk/>
            <pc:sldMk cId="470853338" sldId="352"/>
            <ac:grpSpMk id="3819" creationId="{94D1E684-B531-4885-8416-934EF052727F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24" creationId="{9B802EDD-1306-4996-9035-27DD59753B46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26" creationId="{C91DBBED-CFEE-40F4-B24B-9403BEC383D8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31" creationId="{FC06F39F-5B74-4DB9-AB37-97DA9BDAF774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33" creationId="{23EB7C48-B557-4F6C-A938-B0E09BE1DE34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38" creationId="{D1331F0C-65E0-4F3A-AE78-B1BD6F9C305F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40" creationId="{2B978209-4FBD-4FA1-A693-C67B13FC016E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45" creationId="{433B88EA-D4BF-4DD4-8BE8-1E7659D42EA8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47" creationId="{E26812BF-91D0-4014-8305-29D8A62A8A91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52" creationId="{6AD0FA4E-B721-4F8D-A99C-296CA1333D27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54" creationId="{99BAA31D-9946-4315-B518-964C93851EA5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59" creationId="{DAC5F70D-15BB-42F4-A999-6C9664635721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61" creationId="{9C27E3CD-D190-4C76-9970-EF11C27BF64F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66" creationId="{19958AF4-E840-400D-874A-45DA8633B2F8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68" creationId="{12426972-25C0-4FB6-B086-29FF21D7A747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73" creationId="{EC3BE978-157D-4153-94D1-A2ACBCB7B67B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75" creationId="{3B48E98F-BCDB-4DF9-9EFC-31E4C948CDA7}"/>
          </ac:grpSpMkLst>
        </pc:grpChg>
        <pc:grpChg chg="add del mod">
          <ac:chgData name="Hersov, Savannah R" userId="2b7b7f5c-7ab1-4278-b674-cdfb975d80c2" providerId="ADAL" clId="{70E14D9E-20FF-418F-9A8B-164C59F9853D}" dt="2018-07-24T13:51:23.522" v="372" actId="1076"/>
          <ac:grpSpMkLst>
            <pc:docMk/>
            <pc:sldMk cId="470853338" sldId="352"/>
            <ac:grpSpMk id="3880" creationId="{495B6C58-E70A-43F6-958A-83B1ED07229E}"/>
          </ac:grpSpMkLst>
        </pc:grpChg>
        <pc:grpChg chg="mod">
          <ac:chgData name="Hersov, Savannah R" userId="2b7b7f5c-7ab1-4278-b674-cdfb975d80c2" providerId="ADAL" clId="{70E14D9E-20FF-418F-9A8B-164C59F9853D}" dt="2018-07-24T13:51:18.333" v="351" actId="1076"/>
          <ac:grpSpMkLst>
            <pc:docMk/>
            <pc:sldMk cId="470853338" sldId="352"/>
            <ac:grpSpMk id="3882" creationId="{631186ED-4456-4A60-B2AF-0AC303B965EE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887" creationId="{F8E26258-41D5-4795-9F50-CAC85DF5688B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889" creationId="{C1F9A9E3-05C8-4985-9F15-34CF719DD14B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894" creationId="{D89C9245-5A67-4D4E-ADFA-CA8F76A95D50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896" creationId="{0C78EC25-1E21-4720-9188-9DA9074ACCC9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01" creationId="{BE2F81F6-4F09-4C5D-B316-93D311F6C386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03" creationId="{A47671CF-5918-4836-9C9F-C87F0409875B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08" creationId="{204D6924-4AED-4864-BBE1-3945880F567E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10" creationId="{AF646C58-8948-4433-B0AA-C53C0B796BFF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15" creationId="{BF744673-AFCA-40D0-B126-52E408B405A2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17" creationId="{59668878-DC6E-4294-801E-7F7F3105CE88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22" creationId="{8F643C86-5CF9-4D75-AA06-E9EF52BFAA64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24" creationId="{0EABFC41-10C6-4B6A-80FA-98ACD3335F72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29" creationId="{C88A353D-6DAC-40C5-86E5-D05AF6E88806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31" creationId="{E0F5E7B4-648A-43F5-BF98-EB4EC115538B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36" creationId="{5F10B7BF-6EB0-4367-91F2-E53927EEDF42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38" creationId="{4C9697A2-A5B5-4B81-BB45-368DD0B9989A}"/>
          </ac:grpSpMkLst>
        </pc:grpChg>
        <pc:grpChg chg="add del mod">
          <ac:chgData name="Hersov, Savannah R" userId="2b7b7f5c-7ab1-4278-b674-cdfb975d80c2" providerId="ADAL" clId="{70E14D9E-20FF-418F-9A8B-164C59F9853D}" dt="2018-07-24T13:51:23.369" v="371" actId="1076"/>
          <ac:grpSpMkLst>
            <pc:docMk/>
            <pc:sldMk cId="470853338" sldId="352"/>
            <ac:grpSpMk id="3943" creationId="{8B7C6D10-578F-4E19-912E-CB97070FE8FF}"/>
          </ac:grpSpMkLst>
        </pc:grpChg>
        <pc:grpChg chg="mod">
          <ac:chgData name="Hersov, Savannah R" userId="2b7b7f5c-7ab1-4278-b674-cdfb975d80c2" providerId="ADAL" clId="{70E14D9E-20FF-418F-9A8B-164C59F9853D}" dt="2018-07-24T13:51:18.865" v="352" actId="1076"/>
          <ac:grpSpMkLst>
            <pc:docMk/>
            <pc:sldMk cId="470853338" sldId="352"/>
            <ac:grpSpMk id="3945" creationId="{E205D11B-F472-4088-8FBF-ABE27C93A7C3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50" creationId="{8861A17E-91A0-4B4C-8448-9AE7B2E8E2B9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52" creationId="{A94FE85A-7483-4A3B-856E-AD549F38F0A7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57" creationId="{F9449084-0B53-4420-A816-75EB4707FB1B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59" creationId="{B91AF533-077B-4AA8-BF44-192CD7619EFA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64" creationId="{9B9DEA94-79CC-4505-912E-36D613C16805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66" creationId="{CE9E340F-11D2-44B6-9035-359FAC931861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71" creationId="{DA7BA1E9-D234-4092-A6BA-32CB013515A6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73" creationId="{1E02EDB0-AC5E-44C9-8A37-45829C6FD81E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78" creationId="{38047EC0-B90B-431F-A51D-8448F51D67FC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80" creationId="{3CBD0EDC-B797-470B-983B-F8142EFDF6EA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85" creationId="{B635C9EC-8D18-4102-9683-96460AF55CC8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87" creationId="{A83B8458-33B9-4296-9A62-EFE6D2DBEFDD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92" creationId="{9A16D67C-19F4-4A66-8FD8-D2AD86741B55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3994" creationId="{8D525F46-ED05-46F6-B959-5822FAC1C8FB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3999" creationId="{DB796523-5B26-4244-B723-583580CE9C3B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4001" creationId="{DA353B9A-35A6-40C2-9F15-DF6CD94FE67D}"/>
          </ac:grpSpMkLst>
        </pc:grpChg>
        <pc:grpChg chg="add del mod">
          <ac:chgData name="Hersov, Savannah R" userId="2b7b7f5c-7ab1-4278-b674-cdfb975d80c2" providerId="ADAL" clId="{70E14D9E-20FF-418F-9A8B-164C59F9853D}" dt="2018-07-24T13:51:23.206" v="370" actId="1076"/>
          <ac:grpSpMkLst>
            <pc:docMk/>
            <pc:sldMk cId="470853338" sldId="352"/>
            <ac:grpSpMk id="4006" creationId="{73BB46B7-1545-4277-B488-291FB194F8D0}"/>
          </ac:grpSpMkLst>
        </pc:grpChg>
        <pc:grpChg chg="mod">
          <ac:chgData name="Hersov, Savannah R" userId="2b7b7f5c-7ab1-4278-b674-cdfb975d80c2" providerId="ADAL" clId="{70E14D9E-20FF-418F-9A8B-164C59F9853D}" dt="2018-07-24T13:51:18.896" v="353" actId="1076"/>
          <ac:grpSpMkLst>
            <pc:docMk/>
            <pc:sldMk cId="470853338" sldId="352"/>
            <ac:grpSpMk id="4008" creationId="{A4A5A722-0259-4659-B9DE-44A705A683DE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13" creationId="{50169B55-89C2-4F72-A737-94E6A0864F33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15" creationId="{A46760F0-37E3-43E6-8E0B-A3BBBD044E17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20" creationId="{18B98F7B-E354-4080-B011-FC9D4156B33D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22" creationId="{96E426EC-971C-470F-B6C3-D67DCBD39BB4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27" creationId="{B9719EDD-51E9-41B3-B0ED-61FB093CB4C9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29" creationId="{79BDF827-46B8-4390-8F1D-3FDA3131FA4D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34" creationId="{F77C09AA-5313-4619-9255-3F89E6784FA1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36" creationId="{CA57231D-3365-4F72-BEB2-774D67A621E9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41" creationId="{984DA5C7-DD13-48FA-90C1-DC791C0282B4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43" creationId="{0FF99248-50F8-4B85-851B-761C801F53BC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48" creationId="{B8123B9B-C651-4A2F-B166-EDB6639E15C8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50" creationId="{A8902B51-CA0A-4CE6-A59C-9C67699ABC5B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55" creationId="{4358AC83-9A6A-40BF-8A64-242A620D09D7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57" creationId="{24B45F1F-B68F-40D9-A499-D612664E1550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62" creationId="{90D497AF-C601-431F-A469-C911C3BA1F83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64" creationId="{B922765F-7B3E-45B3-B503-BFB9D09070FC}"/>
          </ac:grpSpMkLst>
        </pc:grpChg>
        <pc:grpChg chg="add del mod">
          <ac:chgData name="Hersov, Savannah R" userId="2b7b7f5c-7ab1-4278-b674-cdfb975d80c2" providerId="ADAL" clId="{70E14D9E-20FF-418F-9A8B-164C59F9853D}" dt="2018-07-24T13:51:23.022" v="369" actId="1076"/>
          <ac:grpSpMkLst>
            <pc:docMk/>
            <pc:sldMk cId="470853338" sldId="352"/>
            <ac:grpSpMk id="4069" creationId="{619C1D91-A129-497B-91F6-30FE9EEC50E1}"/>
          </ac:grpSpMkLst>
        </pc:grpChg>
        <pc:grpChg chg="mod">
          <ac:chgData name="Hersov, Savannah R" userId="2b7b7f5c-7ab1-4278-b674-cdfb975d80c2" providerId="ADAL" clId="{70E14D9E-20FF-418F-9A8B-164C59F9853D}" dt="2018-07-24T13:51:18.918" v="354" actId="1076"/>
          <ac:grpSpMkLst>
            <pc:docMk/>
            <pc:sldMk cId="470853338" sldId="352"/>
            <ac:grpSpMk id="4071" creationId="{E49C4C4F-3D27-4EA9-B294-4EFDAA0A55EA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076" creationId="{DD44A0BA-EA23-4541-AE1C-83CDAE7F808F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078" creationId="{8F5B30C2-A8AB-4E97-B619-1F331B8A2FD3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083" creationId="{37F9B895-2C90-4D36-B827-8D1D92608A43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085" creationId="{900D8DBD-449A-4A5B-8EAF-038ED01A1078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090" creationId="{B960397E-EA9A-441B-8107-BA88262541F0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092" creationId="{E04C5ACC-4BBD-44D3-8AB3-3AC440CB6498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097" creationId="{6D0858EC-3111-4E5A-BDF5-D7F0C138DDA5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099" creationId="{18CEFB71-7B5C-449C-B3AD-8CCAE98FE483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104" creationId="{FF2FAF14-D3DE-42E2-8238-000C1B2D71E0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106" creationId="{DBD163E8-5C1D-4B54-BB6E-FC44DDA9F3C8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111" creationId="{1FCD06D7-D3CE-4F55-91E4-50E5CA4AE27C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113" creationId="{947EC251-50BA-4A29-85CB-37B53D44797E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118" creationId="{BA8D8BF8-447B-4EC5-9703-CEE388FA7840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120" creationId="{1B9746DB-97C2-41B6-9BB4-4B1ABE1671B1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125" creationId="{74B6AFE7-BED4-47CC-BD6B-CB1D7C371471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127" creationId="{120B51B0-4754-4EA5-B512-9F6EB420B431}"/>
          </ac:grpSpMkLst>
        </pc:grpChg>
        <pc:grpChg chg="add del mod">
          <ac:chgData name="Hersov, Savannah R" userId="2b7b7f5c-7ab1-4278-b674-cdfb975d80c2" providerId="ADAL" clId="{70E14D9E-20FF-418F-9A8B-164C59F9853D}" dt="2018-07-24T13:51:22.853" v="368" actId="1076"/>
          <ac:grpSpMkLst>
            <pc:docMk/>
            <pc:sldMk cId="470853338" sldId="352"/>
            <ac:grpSpMk id="4132" creationId="{E076EE0A-8387-4C60-B426-6A08371529FF}"/>
          </ac:grpSpMkLst>
        </pc:grpChg>
        <pc:grpChg chg="mod">
          <ac:chgData name="Hersov, Savannah R" userId="2b7b7f5c-7ab1-4278-b674-cdfb975d80c2" providerId="ADAL" clId="{70E14D9E-20FF-418F-9A8B-164C59F9853D}" dt="2018-07-24T13:51:18.949" v="355" actId="1076"/>
          <ac:grpSpMkLst>
            <pc:docMk/>
            <pc:sldMk cId="470853338" sldId="352"/>
            <ac:grpSpMk id="4134" creationId="{B7434DCB-9C03-4B49-B1C2-CA6542398E56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39" creationId="{5FFFC155-E11A-4277-A8BD-1B74D592D99F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41" creationId="{4C042AE5-BBFB-4457-AE87-FD70829130F6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46" creationId="{4DAB1DE3-ED46-4B60-B4B1-D0BE437FF63B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48" creationId="{E9D069FD-D24C-4235-8212-99D8C6D8B8CD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53" creationId="{846D2D25-177D-45F1-98C6-F3F1B5BBC967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55" creationId="{0EF1C16B-ABCA-458B-9821-5FD375581526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60" creationId="{4EACDA3D-BFF1-4039-9064-251CA5E17824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62" creationId="{280E75FB-2EF9-4874-AD5A-A7AB78EC7355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67" creationId="{6C67713B-06DF-444A-A9FC-C1B5D7483CE0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69" creationId="{1ACBA432-A56D-4942-B364-6A5176668E69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74" creationId="{6A578CD2-968A-4701-83FF-FA9657E71AF7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76" creationId="{5E8A17F2-FEED-4AD1-AE3D-32A623CA61E2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81" creationId="{00483233-1673-4C1E-8326-17509C408D85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83" creationId="{3A650C9C-8F74-43E3-9A1F-122EE2E57B1D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88" creationId="{B1B765A5-0C94-4722-8FDC-526A7A318D07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90" creationId="{D1417EB8-697D-4720-9953-662741793822}"/>
          </ac:grpSpMkLst>
        </pc:grpChg>
        <pc:grpChg chg="add del mod">
          <ac:chgData name="Hersov, Savannah R" userId="2b7b7f5c-7ab1-4278-b674-cdfb975d80c2" providerId="ADAL" clId="{70E14D9E-20FF-418F-9A8B-164C59F9853D}" dt="2018-07-24T13:51:22.684" v="367" actId="1076"/>
          <ac:grpSpMkLst>
            <pc:docMk/>
            <pc:sldMk cId="470853338" sldId="352"/>
            <ac:grpSpMk id="4195" creationId="{4511111E-5CA9-4474-A3D7-C748D4552652}"/>
          </ac:grpSpMkLst>
        </pc:grpChg>
        <pc:grpChg chg="mod">
          <ac:chgData name="Hersov, Savannah R" userId="2b7b7f5c-7ab1-4278-b674-cdfb975d80c2" providerId="ADAL" clId="{70E14D9E-20FF-418F-9A8B-164C59F9853D}" dt="2018-07-24T13:51:18.981" v="356" actId="1076"/>
          <ac:grpSpMkLst>
            <pc:docMk/>
            <pc:sldMk cId="470853338" sldId="352"/>
            <ac:grpSpMk id="4197" creationId="{1EC96DA5-3E4D-4D34-ADB3-BADB52A8A1E4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02" creationId="{33DB13F4-15EB-44F4-BA21-C87DE54E2086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04" creationId="{0F7C547C-97C6-4BFC-9030-ACE0D5D95559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09" creationId="{9DD99211-E082-4C71-A5EF-52C19017A3E1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11" creationId="{4A9D5DBE-3D20-4431-9D68-373466EF119F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16" creationId="{BB1A0D45-93D3-422E-9859-FE5C11CE9EA2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18" creationId="{9D1C9DDC-293B-49D9-88B1-CD45D2601057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23" creationId="{0DA4F650-CBE6-43CE-A9C4-FEF3E4CF60D5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25" creationId="{21B5049F-D252-413D-B422-F7A81028E38E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30" creationId="{EF4D44BD-5FDB-4EFC-8489-00071921B41E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32" creationId="{3457E4AC-32F2-4FC1-BE45-6CB05B640F8C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37" creationId="{1B6BA1F4-6FDE-4288-9A35-2C585D763F11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39" creationId="{8A8893A1-E97C-4FDF-987F-A4EEAA37ED99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44" creationId="{9715D934-96C1-4BC3-BA97-E04D47A6446B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46" creationId="{672A6C1D-9EBC-40D9-B4F3-61306FB86FCB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51" creationId="{96586936-B3A7-43A7-87B8-8972BB7A88BA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53" creationId="{7F56C379-1EBF-4C91-9764-4B60E4BF58E7}"/>
          </ac:grpSpMkLst>
        </pc:grpChg>
        <pc:grpChg chg="add del mod">
          <ac:chgData name="Hersov, Savannah R" userId="2b7b7f5c-7ab1-4278-b674-cdfb975d80c2" providerId="ADAL" clId="{70E14D9E-20FF-418F-9A8B-164C59F9853D}" dt="2018-07-24T13:51:22.528" v="366" actId="1076"/>
          <ac:grpSpMkLst>
            <pc:docMk/>
            <pc:sldMk cId="470853338" sldId="352"/>
            <ac:grpSpMk id="4258" creationId="{F2E92C57-5AD1-40DD-BB49-F20D1C7CF514}"/>
          </ac:grpSpMkLst>
        </pc:grpChg>
        <pc:grpChg chg="mod">
          <ac:chgData name="Hersov, Savannah R" userId="2b7b7f5c-7ab1-4278-b674-cdfb975d80c2" providerId="ADAL" clId="{70E14D9E-20FF-418F-9A8B-164C59F9853D}" dt="2018-07-24T13:51:19.018" v="357" actId="1076"/>
          <ac:grpSpMkLst>
            <pc:docMk/>
            <pc:sldMk cId="470853338" sldId="352"/>
            <ac:grpSpMk id="4260" creationId="{FDD4C3A2-194B-4479-AED1-0067150F4F62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265" creationId="{F0D13F6B-1C71-4A04-8E67-4F8A0E776612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267" creationId="{C99F851B-73B0-4602-A968-03C214698F29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272" creationId="{7872EC92-9AEA-4635-B6EF-382469C8E460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274" creationId="{C18028D4-6F6F-4705-A17F-913170219DFE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279" creationId="{8E97C378-BEB5-4F85-89BB-0280BE951A1A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281" creationId="{3C2B1028-EF29-4D8A-A60D-8D120FD1C4A3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286" creationId="{43A1C6F5-35DA-4602-8977-4489B7347517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288" creationId="{F745C12B-2DA1-46CA-A4EA-DB1D7AC43F2D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293" creationId="{E846C7A2-5999-4330-96CA-47E398427875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295" creationId="{91C30D30-841E-4FC9-B9BB-EC3F803C31AE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300" creationId="{1E22D534-6211-4C4D-9148-5404DC931C8D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302" creationId="{D92013F1-8D6E-4C3C-9997-D4BA3D35D7DB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307" creationId="{F48083E4-3C9A-48F2-8A7C-68C75876BB46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309" creationId="{6039D588-77EB-4B3B-882D-A2254FBD8C25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314" creationId="{ACA9F135-F9F2-4A3F-8D3E-DF6CF626FAB5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316" creationId="{51A0B87B-6863-4C95-B3F6-55CEA508C845}"/>
          </ac:grpSpMkLst>
        </pc:grpChg>
        <pc:grpChg chg="add del mod">
          <ac:chgData name="Hersov, Savannah R" userId="2b7b7f5c-7ab1-4278-b674-cdfb975d80c2" providerId="ADAL" clId="{70E14D9E-20FF-418F-9A8B-164C59F9853D}" dt="2018-07-24T13:51:22.356" v="365" actId="1076"/>
          <ac:grpSpMkLst>
            <pc:docMk/>
            <pc:sldMk cId="470853338" sldId="352"/>
            <ac:grpSpMk id="4321" creationId="{0A030164-2E66-4C6E-84A4-EF6A37D08CA9}"/>
          </ac:grpSpMkLst>
        </pc:grpChg>
        <pc:grpChg chg="mod">
          <ac:chgData name="Hersov, Savannah R" userId="2b7b7f5c-7ab1-4278-b674-cdfb975d80c2" providerId="ADAL" clId="{70E14D9E-20FF-418F-9A8B-164C59F9853D}" dt="2018-07-24T13:51:19.049" v="358" actId="1076"/>
          <ac:grpSpMkLst>
            <pc:docMk/>
            <pc:sldMk cId="470853338" sldId="352"/>
            <ac:grpSpMk id="4323" creationId="{AC6C3BC8-C84C-47CA-AF3C-179CC5118062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28" creationId="{8FE86834-1B71-4D50-B78F-12A013410D9D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30" creationId="{60EE9C32-677F-4FAD-8C58-04E64328DC34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35" creationId="{E5E278D1-11D6-49C8-8083-2D87F06532B1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37" creationId="{FD757E58-D956-4BB1-AD9C-4A074A968A92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42" creationId="{97A4722F-86A6-4863-BBC6-2BD169182170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44" creationId="{113556C3-816D-49E0-91DD-E25D7F915C9A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49" creationId="{94A8D664-B310-41AF-B063-32D777FCFB60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51" creationId="{5A8178DE-76C6-43BF-846B-B32475D78009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56" creationId="{4945B5B0-D888-4766-9157-149AB8712AB6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58" creationId="{D4815F7B-40CF-4496-B3DC-1648E9704777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63" creationId="{32F09633-20B3-4ABC-8883-4DA04264F4D0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65" creationId="{382A4950-19C2-4AB1-893A-ACA002E22946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70" creationId="{9CE2C784-2F3C-4516-9A3B-28AF111A3AF3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72" creationId="{BC6016E5-3404-4AB9-9DFA-D7BF26D63D7B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77" creationId="{949DA3D3-F548-49E8-BD92-6A5FCA85DD69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79" creationId="{F5E871ED-943E-422D-816B-28358B146C02}"/>
          </ac:grpSpMkLst>
        </pc:grpChg>
        <pc:grpChg chg="add del mod">
          <ac:chgData name="Hersov, Savannah R" userId="2b7b7f5c-7ab1-4278-b674-cdfb975d80c2" providerId="ADAL" clId="{70E14D9E-20FF-418F-9A8B-164C59F9853D}" dt="2018-07-24T13:51:22.185" v="364" actId="1076"/>
          <ac:grpSpMkLst>
            <pc:docMk/>
            <pc:sldMk cId="470853338" sldId="352"/>
            <ac:grpSpMk id="4384" creationId="{3E3C5365-4F72-4D5B-8E77-B854EFECF6C1}"/>
          </ac:grpSpMkLst>
        </pc:grpChg>
        <pc:grpChg chg="mod">
          <ac:chgData name="Hersov, Savannah R" userId="2b7b7f5c-7ab1-4278-b674-cdfb975d80c2" providerId="ADAL" clId="{70E14D9E-20FF-418F-9A8B-164C59F9853D}" dt="2018-07-24T13:51:19.265" v="359" actId="1076"/>
          <ac:grpSpMkLst>
            <pc:docMk/>
            <pc:sldMk cId="470853338" sldId="352"/>
            <ac:grpSpMk id="4386" creationId="{113A1DB4-68FB-457F-AD48-6F2AF140C8A6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391" creationId="{7F9523F6-4690-4F79-894D-64DEEB16E9B5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393" creationId="{60CFE256-C01D-4C46-AB44-89D57D3869C3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398" creationId="{FAD133B4-B715-418A-A452-A09C5939491A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00" creationId="{3D672C16-86B8-458F-AB77-65089B12DE74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05" creationId="{939D2A08-B40D-4467-B453-7470FA72E84E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07" creationId="{E0ABADA5-C3B3-42E3-816F-9A4F1E138978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12" creationId="{C0E440B2-4BA4-4612-9D42-8F179563CC45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14" creationId="{A056F770-B650-4FC6-BC61-86E0E14DCD7D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19" creationId="{AA3942A7-05DD-438D-A23C-18376991D928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21" creationId="{26C6021C-A9C9-4F46-8461-1518107BFDF8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26" creationId="{453F8455-21A9-4092-A8F3-DFF7693ED8FE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28" creationId="{0F3358A4-2686-42D2-9F05-FA63FAECD6C6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33" creationId="{51CC1A56-8A23-420A-AEF7-8283985BC072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35" creationId="{62A4E69D-13AD-4633-BF21-C6031C269CCD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40" creationId="{337E525D-B8F4-4A96-B186-E4B0142A7FD6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42" creationId="{ADC13502-5C4A-4E58-9190-D05C45835050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47" creationId="{76FE0DFB-75CB-48A3-88EF-13BE43CEAC9E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49" creationId="{05EABA86-1899-49B0-B516-0E5F04B2D6F8}"/>
          </ac:grpSpMkLst>
        </pc:grpChg>
        <pc:grpChg chg="add 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54" creationId="{F7F10ABB-9D7F-49EA-9CA7-9CAF7A36184A}"/>
          </ac:grpSpMkLst>
        </pc:grpChg>
        <pc:grpChg chg="mod">
          <ac:chgData name="Hersov, Savannah R" userId="2b7b7f5c-7ab1-4278-b674-cdfb975d80c2" providerId="ADAL" clId="{70E14D9E-20FF-418F-9A8B-164C59F9853D}" dt="2018-07-24T13:51:21.721" v="363" actId="571"/>
          <ac:grpSpMkLst>
            <pc:docMk/>
            <pc:sldMk cId="470853338" sldId="352"/>
            <ac:grpSpMk id="4456" creationId="{21B8E205-9F03-4EA0-8F38-439444ED7D25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61" creationId="{00E5F620-D277-4184-89FE-FB1C591D08C8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63" creationId="{BEFA6B06-67F4-401F-B59B-04C32BD21545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68" creationId="{21D6D45A-D578-4BF7-8C1B-0833BDB6501D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70" creationId="{636665C0-E2A1-4229-AF80-14E20AB12C4E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75" creationId="{78BC73BD-DB67-482D-ACA5-E00350C78263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77" creationId="{83AC46B2-7AC5-4AFF-B525-CFCC901092E7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82" creationId="{CCFE9977-75A5-4BC5-B2C4-D3080F32CC93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84" creationId="{79C8BEED-7CCD-4F58-9A63-C8DFD465F94D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89" creationId="{7F1CE6B1-6878-4E97-BC58-BE227077FE6D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91" creationId="{FFBE80F4-835B-437B-897E-B34CF4E194F1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496" creationId="{DEF31100-E9C7-4BF7-A17E-E75030D19B4D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498" creationId="{D03E522F-2F1F-4039-B4D9-D096741353D6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503" creationId="{68E66546-73DF-4577-9913-213E7188C93F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505" creationId="{098CFC30-08F4-499F-93C8-974C4DE9CF87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510" creationId="{123280C0-914F-4A1F-B802-2FBDDFE372FA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512" creationId="{2D6318E4-AC3D-4380-9C4F-D75D9F86591E}"/>
          </ac:grpSpMkLst>
        </pc:grpChg>
        <pc:grpChg chg="add del mod">
          <ac:chgData name="Hersov, Savannah R" userId="2b7b7f5c-7ab1-4278-b674-cdfb975d80c2" providerId="ADAL" clId="{70E14D9E-20FF-418F-9A8B-164C59F9853D}" dt="2018-07-24T13:51:21.302" v="362" actId="1076"/>
          <ac:grpSpMkLst>
            <pc:docMk/>
            <pc:sldMk cId="470853338" sldId="352"/>
            <ac:grpSpMk id="4517" creationId="{C4BA9182-0331-4C8D-B7CE-546845025834}"/>
          </ac:grpSpMkLst>
        </pc:grpChg>
        <pc:grpChg chg="mod">
          <ac:chgData name="Hersov, Savannah R" userId="2b7b7f5c-7ab1-4278-b674-cdfb975d80c2" providerId="ADAL" clId="{70E14D9E-20FF-418F-9A8B-164C59F9853D}" dt="2018-07-24T13:51:21.050" v="361" actId="1076"/>
          <ac:grpSpMkLst>
            <pc:docMk/>
            <pc:sldMk cId="470853338" sldId="352"/>
            <ac:grpSpMk id="4519" creationId="{DAD470C2-3425-4EA3-8C97-CC3B0C5C7EC3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24" creationId="{019AFB70-5179-45FB-9275-2335ECA45A99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26" creationId="{BB44CAA8-064F-4A49-BD4C-E562E719E26F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31" creationId="{F0FEC34D-0A7F-4345-B280-29CD84A77142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33" creationId="{326D8B55-1008-42BB-B6D3-76EAEABF37BE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38" creationId="{C9841F12-A68C-42FE-ADBC-2A2855D69EE3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40" creationId="{5999A7FB-FDC3-4AAA-B662-D6011A898184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45" creationId="{14926AE8-9BCA-4532-924D-4B1CAE487BF3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47" creationId="{33628F4F-3F78-4325-B38B-C25BBB39AAB7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52" creationId="{908DB7C5-B9AD-4F81-B4BB-F0A693F54021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54" creationId="{8524C6F2-9A10-402D-9A1B-AD20D7FFB839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59" creationId="{D0A194C3-3628-48D6-83E9-912A5DB0598A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61" creationId="{2C1236F0-CC73-48EE-AE70-D88A53A95DDA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66" creationId="{703BE76D-D114-4036-ADCF-55572878B2C1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68" creationId="{B89E860C-3F81-4A99-9DF6-969C66F55E7D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73" creationId="{EE7F7BBF-F968-48AB-8E0C-C48250564183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75" creationId="{6A956584-A9BF-4F4D-B7AE-4F16F083D77B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80" creationId="{62577C40-89AF-4BEC-BE78-2036647FDB77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82" creationId="{E56B281A-57BA-47A6-AF66-F0C2A85DBC2F}"/>
          </ac:grpSpMkLst>
        </pc:grpChg>
        <pc:grpChg chg="add 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87" creationId="{61FC7A6E-0BFF-4BD2-8B10-92D892DAC356}"/>
          </ac:grpSpMkLst>
        </pc:grpChg>
        <pc:grpChg chg="mod">
          <ac:chgData name="Hersov, Savannah R" userId="2b7b7f5c-7ab1-4278-b674-cdfb975d80c2" providerId="ADAL" clId="{70E14D9E-20FF-418F-9A8B-164C59F9853D}" dt="2018-07-24T13:51:28.569" v="374" actId="571"/>
          <ac:grpSpMkLst>
            <pc:docMk/>
            <pc:sldMk cId="470853338" sldId="352"/>
            <ac:grpSpMk id="4589" creationId="{220E5A53-63F6-4DDD-8B0E-06803C94E992}"/>
          </ac:grpSpMkLst>
        </pc:grpChg>
        <pc:grpChg chg="add del mod">
          <ac:chgData name="Hersov, Savannah R" userId="2b7b7f5c-7ab1-4278-b674-cdfb975d80c2" providerId="ADAL" clId="{70E14D9E-20FF-418F-9A8B-164C59F9853D}" dt="2018-07-24T13:51:46.173" v="378" actId="478"/>
          <ac:grpSpMkLst>
            <pc:docMk/>
            <pc:sldMk cId="470853338" sldId="352"/>
            <ac:grpSpMk id="4594" creationId="{D542399C-0050-40C8-AF2F-4D0B1FBCF1A8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596" creationId="{5F2DE8AA-6998-4C99-888D-9FB9DB208394}"/>
          </ac:grpSpMkLst>
        </pc:grpChg>
        <pc:grpChg chg="add del mod">
          <ac:chgData name="Hersov, Savannah R" userId="2b7b7f5c-7ab1-4278-b674-cdfb975d80c2" providerId="ADAL" clId="{70E14D9E-20FF-418F-9A8B-164C59F9853D}" dt="2018-07-24T13:51:46.988" v="379" actId="478"/>
          <ac:grpSpMkLst>
            <pc:docMk/>
            <pc:sldMk cId="470853338" sldId="352"/>
            <ac:grpSpMk id="4601" creationId="{DD159187-C549-4677-BC32-710DE5945471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03" creationId="{DE359DD8-F9BA-4A9F-9920-7C1F073776F1}"/>
          </ac:grpSpMkLst>
        </pc:grpChg>
        <pc:grpChg chg="add del mod">
          <ac:chgData name="Hersov, Savannah R" userId="2b7b7f5c-7ab1-4278-b674-cdfb975d80c2" providerId="ADAL" clId="{70E14D9E-20FF-418F-9A8B-164C59F9853D}" dt="2018-07-24T13:51:47.605" v="380" actId="478"/>
          <ac:grpSpMkLst>
            <pc:docMk/>
            <pc:sldMk cId="470853338" sldId="352"/>
            <ac:grpSpMk id="4608" creationId="{83CFA41B-624A-4E01-9B87-85A372F87D82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10" creationId="{ED5DEC48-C31A-4B8A-9B0C-16FA060840C5}"/>
          </ac:grpSpMkLst>
        </pc:grpChg>
        <pc:grpChg chg="add del mod">
          <ac:chgData name="Hersov, Savannah R" userId="2b7b7f5c-7ab1-4278-b674-cdfb975d80c2" providerId="ADAL" clId="{70E14D9E-20FF-418F-9A8B-164C59F9853D}" dt="2018-07-24T13:51:48.073" v="381" actId="478"/>
          <ac:grpSpMkLst>
            <pc:docMk/>
            <pc:sldMk cId="470853338" sldId="352"/>
            <ac:grpSpMk id="4615" creationId="{EC112EE4-261F-4885-84C5-666041587FD8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17" creationId="{1A25000F-E852-44E9-A147-246A3E260D90}"/>
          </ac:grpSpMkLst>
        </pc:grpChg>
        <pc:grpChg chg="add del mod">
          <ac:chgData name="Hersov, Savannah R" userId="2b7b7f5c-7ab1-4278-b674-cdfb975d80c2" providerId="ADAL" clId="{70E14D9E-20FF-418F-9A8B-164C59F9853D}" dt="2018-07-24T13:51:48.529" v="382" actId="478"/>
          <ac:grpSpMkLst>
            <pc:docMk/>
            <pc:sldMk cId="470853338" sldId="352"/>
            <ac:grpSpMk id="4622" creationId="{8F40672B-F730-419D-9093-1BAAD7D82E8E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24" creationId="{6E4E4F50-D4A6-494D-9F03-9D00F3865DDB}"/>
          </ac:grpSpMkLst>
        </pc:grpChg>
        <pc:grpChg chg="add del mod">
          <ac:chgData name="Hersov, Savannah R" userId="2b7b7f5c-7ab1-4278-b674-cdfb975d80c2" providerId="ADAL" clId="{70E14D9E-20FF-418F-9A8B-164C59F9853D}" dt="2018-07-24T13:51:49.073" v="383" actId="478"/>
          <ac:grpSpMkLst>
            <pc:docMk/>
            <pc:sldMk cId="470853338" sldId="352"/>
            <ac:grpSpMk id="4629" creationId="{99742D03-7C49-46D6-94B9-8C877F794BBA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31" creationId="{2D53D066-9A81-4F2B-8D6D-78763DD6DE8A}"/>
          </ac:grpSpMkLst>
        </pc:grpChg>
        <pc:grpChg chg="add del mod">
          <ac:chgData name="Hersov, Savannah R" userId="2b7b7f5c-7ab1-4278-b674-cdfb975d80c2" providerId="ADAL" clId="{70E14D9E-20FF-418F-9A8B-164C59F9853D}" dt="2018-07-24T13:51:49.659" v="384" actId="478"/>
          <ac:grpSpMkLst>
            <pc:docMk/>
            <pc:sldMk cId="470853338" sldId="352"/>
            <ac:grpSpMk id="4636" creationId="{5A40125E-951E-4929-BB6B-1BAC2BC55F6A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38" creationId="{DB7DA65A-B121-4C5C-B770-7E83DAF80BAF}"/>
          </ac:grpSpMkLst>
        </pc:grpChg>
        <pc:grpChg chg="add del mod">
          <ac:chgData name="Hersov, Savannah R" userId="2b7b7f5c-7ab1-4278-b674-cdfb975d80c2" providerId="ADAL" clId="{70E14D9E-20FF-418F-9A8B-164C59F9853D}" dt="2018-07-24T13:51:50.137" v="385" actId="478"/>
          <ac:grpSpMkLst>
            <pc:docMk/>
            <pc:sldMk cId="470853338" sldId="352"/>
            <ac:grpSpMk id="4643" creationId="{5B2E8D91-286E-44E0-856F-CB7E6F9F288B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45" creationId="{EEE2C930-3122-4A3C-A8F5-68BEC0F5812D}"/>
          </ac:grpSpMkLst>
        </pc:grpChg>
        <pc:grpChg chg="add del mod">
          <ac:chgData name="Hersov, Savannah R" userId="2b7b7f5c-7ab1-4278-b674-cdfb975d80c2" providerId="ADAL" clId="{70E14D9E-20FF-418F-9A8B-164C59F9853D}" dt="2018-07-24T13:51:51.461" v="386" actId="478"/>
          <ac:grpSpMkLst>
            <pc:docMk/>
            <pc:sldMk cId="470853338" sldId="352"/>
            <ac:grpSpMk id="4650" creationId="{9D5AE52E-4BA5-4ACB-8609-0E2C3935022A}"/>
          </ac:grpSpMkLst>
        </pc:grpChg>
        <pc:grpChg chg="mod">
          <ac:chgData name="Hersov, Savannah R" userId="2b7b7f5c-7ab1-4278-b674-cdfb975d80c2" providerId="ADAL" clId="{70E14D9E-20FF-418F-9A8B-164C59F9853D}" dt="2018-07-24T13:51:33.420" v="376" actId="1076"/>
          <ac:grpSpMkLst>
            <pc:docMk/>
            <pc:sldMk cId="470853338" sldId="352"/>
            <ac:grpSpMk id="4652" creationId="{A36C31AD-3B24-40B4-ABE0-611F0A55B3C8}"/>
          </ac:grpSpMkLst>
        </pc:grpChg>
        <pc:grpChg chg="add del mod">
          <ac:chgData name="Hersov, Savannah R" userId="2b7b7f5c-7ab1-4278-b674-cdfb975d80c2" providerId="ADAL" clId="{70E14D9E-20FF-418F-9A8B-164C59F9853D}" dt="2018-07-24T13:52:16.588" v="388" actId="478"/>
          <ac:grpSpMkLst>
            <pc:docMk/>
            <pc:sldMk cId="470853338" sldId="352"/>
            <ac:grpSpMk id="4657" creationId="{07F8AFF1-4600-4D44-B1C7-18B22E99364B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59" creationId="{3D976E01-3389-456D-AA62-D166D1F32528}"/>
          </ac:grpSpMkLst>
        </pc:grpChg>
        <pc:grpChg chg="add del mod">
          <ac:chgData name="Hersov, Savannah R" userId="2b7b7f5c-7ab1-4278-b674-cdfb975d80c2" providerId="ADAL" clId="{70E14D9E-20FF-418F-9A8B-164C59F9853D}" dt="2018-07-24T13:52:33.295" v="397" actId="478"/>
          <ac:grpSpMkLst>
            <pc:docMk/>
            <pc:sldMk cId="470853338" sldId="352"/>
            <ac:grpSpMk id="4664" creationId="{52C6F555-5550-4C60-AED6-2372AAC5CA63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66" creationId="{AF6B8215-D0C1-4C73-90FD-D4AC2FA97D49}"/>
          </ac:grpSpMkLst>
        </pc:grpChg>
        <pc:grpChg chg="add del mod">
          <ac:chgData name="Hersov, Savannah R" userId="2b7b7f5c-7ab1-4278-b674-cdfb975d80c2" providerId="ADAL" clId="{70E14D9E-20FF-418F-9A8B-164C59F9853D}" dt="2018-07-24T13:52:32.763" v="396" actId="478"/>
          <ac:grpSpMkLst>
            <pc:docMk/>
            <pc:sldMk cId="470853338" sldId="352"/>
            <ac:grpSpMk id="4671" creationId="{7DEC0FAA-F3A9-41B0-BBB4-954589779C90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73" creationId="{1FBDA9A3-F17F-4021-993E-D310E9EBA81C}"/>
          </ac:grpSpMkLst>
        </pc:grpChg>
        <pc:grpChg chg="add del mod">
          <ac:chgData name="Hersov, Savannah R" userId="2b7b7f5c-7ab1-4278-b674-cdfb975d80c2" providerId="ADAL" clId="{70E14D9E-20FF-418F-9A8B-164C59F9853D}" dt="2018-07-24T13:52:21.713" v="390" actId="478"/>
          <ac:grpSpMkLst>
            <pc:docMk/>
            <pc:sldMk cId="470853338" sldId="352"/>
            <ac:grpSpMk id="4678" creationId="{B88DD513-DF24-4BC9-97F2-13FADA9E3CC9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80" creationId="{F702D69E-400B-4338-9934-BC2C750BA9F6}"/>
          </ac:grpSpMkLst>
        </pc:grpChg>
        <pc:grpChg chg="add del mod">
          <ac:chgData name="Hersov, Savannah R" userId="2b7b7f5c-7ab1-4278-b674-cdfb975d80c2" providerId="ADAL" clId="{70E14D9E-20FF-418F-9A8B-164C59F9853D}" dt="2018-07-24T13:52:22.696" v="391" actId="478"/>
          <ac:grpSpMkLst>
            <pc:docMk/>
            <pc:sldMk cId="470853338" sldId="352"/>
            <ac:grpSpMk id="4685" creationId="{CF323D4B-C1DC-4880-B950-6606278D0B59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87" creationId="{7F9359B1-9109-4895-AD1B-5B03C3F8B268}"/>
          </ac:grpSpMkLst>
        </pc:grpChg>
        <pc:grpChg chg="add del mod">
          <ac:chgData name="Hersov, Savannah R" userId="2b7b7f5c-7ab1-4278-b674-cdfb975d80c2" providerId="ADAL" clId="{70E14D9E-20FF-418F-9A8B-164C59F9853D}" dt="2018-07-24T13:52:27.243" v="392" actId="478"/>
          <ac:grpSpMkLst>
            <pc:docMk/>
            <pc:sldMk cId="470853338" sldId="352"/>
            <ac:grpSpMk id="4692" creationId="{FB5527D9-E383-4397-815A-89EF858A8D1D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694" creationId="{4321BC41-1005-4319-8B7B-1FDA3346B253}"/>
          </ac:grpSpMkLst>
        </pc:grpChg>
        <pc:grpChg chg="add del mod">
          <ac:chgData name="Hersov, Savannah R" userId="2b7b7f5c-7ab1-4278-b674-cdfb975d80c2" providerId="ADAL" clId="{70E14D9E-20FF-418F-9A8B-164C59F9853D}" dt="2018-07-24T13:52:30.824" v="395" actId="478"/>
          <ac:grpSpMkLst>
            <pc:docMk/>
            <pc:sldMk cId="470853338" sldId="352"/>
            <ac:grpSpMk id="4699" creationId="{26507A8C-43A8-4BA9-8AF3-FE0739903454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701" creationId="{C99F0A0F-C4D6-43B4-A97E-186D8D88CE89}"/>
          </ac:grpSpMkLst>
        </pc:grpChg>
        <pc:grpChg chg="add del mod">
          <ac:chgData name="Hersov, Savannah R" userId="2b7b7f5c-7ab1-4278-b674-cdfb975d80c2" providerId="ADAL" clId="{70E14D9E-20FF-418F-9A8B-164C59F9853D}" dt="2018-07-24T13:52:29.592" v="394" actId="478"/>
          <ac:grpSpMkLst>
            <pc:docMk/>
            <pc:sldMk cId="470853338" sldId="352"/>
            <ac:grpSpMk id="4706" creationId="{4A290988-7113-4F1F-A7AC-3E9BC474C39B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708" creationId="{E38B0741-5D64-43FF-B686-970B80050E57}"/>
          </ac:grpSpMkLst>
        </pc:grpChg>
        <pc:grpChg chg="add del mod">
          <ac:chgData name="Hersov, Savannah R" userId="2b7b7f5c-7ab1-4278-b674-cdfb975d80c2" providerId="ADAL" clId="{70E14D9E-20FF-418F-9A8B-164C59F9853D}" dt="2018-07-24T13:52:28.527" v="393" actId="478"/>
          <ac:grpSpMkLst>
            <pc:docMk/>
            <pc:sldMk cId="470853338" sldId="352"/>
            <ac:grpSpMk id="4713" creationId="{4910248E-F2D8-46CD-A733-B7DC489D2465}"/>
          </ac:grpSpMkLst>
        </pc:grpChg>
        <pc:grpChg chg="mod">
          <ac:chgData name="Hersov, Savannah R" userId="2b7b7f5c-7ab1-4278-b674-cdfb975d80c2" providerId="ADAL" clId="{70E14D9E-20FF-418F-9A8B-164C59F9853D}" dt="2018-07-24T13:51:44.819" v="377" actId="571"/>
          <ac:grpSpMkLst>
            <pc:docMk/>
            <pc:sldMk cId="470853338" sldId="352"/>
            <ac:grpSpMk id="4715" creationId="{A730ECE9-1818-4414-9219-A03144940EA8}"/>
          </ac:grpSpMkLst>
        </pc:grpChg>
        <pc:grpChg chg="add del mod">
          <ac:chgData name="Hersov, Savannah R" userId="2b7b7f5c-7ab1-4278-b674-cdfb975d80c2" providerId="ADAL" clId="{70E14D9E-20FF-418F-9A8B-164C59F9853D}" dt="2018-07-24T13:52:18.063" v="389" actId="478"/>
          <ac:grpSpMkLst>
            <pc:docMk/>
            <pc:sldMk cId="470853338" sldId="352"/>
            <ac:grpSpMk id="4720" creationId="{656EE67C-84DD-4481-82C3-C4EE2926E376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22" creationId="{F4C07E1D-A656-47D3-B05D-627603F62511}"/>
          </ac:grpSpMkLst>
        </pc:grpChg>
        <pc:grpChg chg="add del mod">
          <ac:chgData name="Hersov, Savannah R" userId="2b7b7f5c-7ab1-4278-b674-cdfb975d80c2" providerId="ADAL" clId="{70E14D9E-20FF-418F-9A8B-164C59F9853D}" dt="2018-07-24T13:54:56.391" v="446" actId="478"/>
          <ac:grpSpMkLst>
            <pc:docMk/>
            <pc:sldMk cId="470853338" sldId="352"/>
            <ac:grpSpMk id="4727" creationId="{6AA91130-1304-45E4-9540-D61402B6439F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29" creationId="{509409C0-547F-492C-B879-B6B4184BD8E3}"/>
          </ac:grpSpMkLst>
        </pc:grpChg>
        <pc:grpChg chg="add del mod">
          <ac:chgData name="Hersov, Savannah R" userId="2b7b7f5c-7ab1-4278-b674-cdfb975d80c2" providerId="ADAL" clId="{70E14D9E-20FF-418F-9A8B-164C59F9853D}" dt="2018-07-24T13:54:55.689" v="445" actId="478"/>
          <ac:grpSpMkLst>
            <pc:docMk/>
            <pc:sldMk cId="470853338" sldId="352"/>
            <ac:grpSpMk id="4734" creationId="{8682F295-86B4-4BFB-8D13-07AA66B87F80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36" creationId="{477656D9-6AF8-4DB3-9582-EF5AC5B5D8C1}"/>
          </ac:grpSpMkLst>
        </pc:grpChg>
        <pc:grpChg chg="add del mod">
          <ac:chgData name="Hersov, Savannah R" userId="2b7b7f5c-7ab1-4278-b674-cdfb975d80c2" providerId="ADAL" clId="{70E14D9E-20FF-418F-9A8B-164C59F9853D}" dt="2018-07-24T13:54:55.037" v="444" actId="478"/>
          <ac:grpSpMkLst>
            <pc:docMk/>
            <pc:sldMk cId="470853338" sldId="352"/>
            <ac:grpSpMk id="4741" creationId="{E1C0F8CB-FCB6-4D96-B6ED-0D5025E74353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43" creationId="{DCB8957F-C665-4CE4-9399-FA3F0ED5F9A4}"/>
          </ac:grpSpMkLst>
        </pc:grpChg>
        <pc:grpChg chg="add del mod">
          <ac:chgData name="Hersov, Savannah R" userId="2b7b7f5c-7ab1-4278-b674-cdfb975d80c2" providerId="ADAL" clId="{70E14D9E-20FF-418F-9A8B-164C59F9853D}" dt="2018-07-24T13:54:54.258" v="443" actId="478"/>
          <ac:grpSpMkLst>
            <pc:docMk/>
            <pc:sldMk cId="470853338" sldId="352"/>
            <ac:grpSpMk id="4748" creationId="{9212FBCF-96BB-4844-9967-C3D1DE9F9526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50" creationId="{6DCF28C4-0CE9-41BC-9A7A-ADB317F266AD}"/>
          </ac:grpSpMkLst>
        </pc:grpChg>
        <pc:grpChg chg="add del mod">
          <ac:chgData name="Hersov, Savannah R" userId="2b7b7f5c-7ab1-4278-b674-cdfb975d80c2" providerId="ADAL" clId="{70E14D9E-20FF-418F-9A8B-164C59F9853D}" dt="2018-07-24T13:54:57.576" v="447" actId="478"/>
          <ac:grpSpMkLst>
            <pc:docMk/>
            <pc:sldMk cId="470853338" sldId="352"/>
            <ac:grpSpMk id="4755" creationId="{C435C3CD-93D8-444C-807C-8C5F10E1F6BE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57" creationId="{CFAE4107-763F-4DDC-8F99-7B74A2B8DA46}"/>
          </ac:grpSpMkLst>
        </pc:grpChg>
        <pc:grpChg chg="add del mod">
          <ac:chgData name="Hersov, Savannah R" userId="2b7b7f5c-7ab1-4278-b674-cdfb975d80c2" providerId="ADAL" clId="{70E14D9E-20FF-418F-9A8B-164C59F9853D}" dt="2018-07-24T13:54:37.026" v="435" actId="478"/>
          <ac:grpSpMkLst>
            <pc:docMk/>
            <pc:sldMk cId="470853338" sldId="352"/>
            <ac:grpSpMk id="4762" creationId="{AFA329EC-9473-4EFD-A4C8-50D7701E105D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64" creationId="{F477D821-9E87-4A1F-A02E-3B15ACB195B2}"/>
          </ac:grpSpMkLst>
        </pc:grpChg>
        <pc:grpChg chg="add del mod">
          <ac:chgData name="Hersov, Savannah R" userId="2b7b7f5c-7ab1-4278-b674-cdfb975d80c2" providerId="ADAL" clId="{70E14D9E-20FF-418F-9A8B-164C59F9853D}" dt="2018-07-24T13:52:35.086" v="398" actId="478"/>
          <ac:grpSpMkLst>
            <pc:docMk/>
            <pc:sldMk cId="470853338" sldId="352"/>
            <ac:grpSpMk id="4769" creationId="{42A9BCC2-2DAF-4D60-8AED-287AEB235760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71" creationId="{472C355F-DE37-4428-B975-60B0516EE585}"/>
          </ac:grpSpMkLst>
        </pc:grpChg>
        <pc:grpChg chg="add del mod">
          <ac:chgData name="Hersov, Savannah R" userId="2b7b7f5c-7ab1-4278-b674-cdfb975d80c2" providerId="ADAL" clId="{70E14D9E-20FF-418F-9A8B-164C59F9853D}" dt="2018-07-24T13:52:35.717" v="399" actId="478"/>
          <ac:grpSpMkLst>
            <pc:docMk/>
            <pc:sldMk cId="470853338" sldId="352"/>
            <ac:grpSpMk id="4776" creationId="{10A8DEC6-EC53-470A-826B-5F035069B846}"/>
          </ac:grpSpMkLst>
        </pc:grpChg>
        <pc:grpChg chg="mod">
          <ac:chgData name="Hersov, Savannah R" userId="2b7b7f5c-7ab1-4278-b674-cdfb975d80c2" providerId="ADAL" clId="{70E14D9E-20FF-418F-9A8B-164C59F9853D}" dt="2018-07-24T13:52:10.876" v="387" actId="571"/>
          <ac:grpSpMkLst>
            <pc:docMk/>
            <pc:sldMk cId="470853338" sldId="352"/>
            <ac:grpSpMk id="4778" creationId="{006CB206-2D5D-4C56-AFB4-1B2433CD1588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783" creationId="{6534105E-9D13-4015-8FA0-706B89947030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790" creationId="{1CEA44D8-E8DF-450E-8C19-1B2BF3C5D8CE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797" creationId="{2DC3F03C-7541-494A-B700-BF9E33CC5B39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04" creationId="{3AE91FDC-1DE3-4CB6-9F9F-FE6282B07724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11" creationId="{625ADD72-DCD3-45D1-A332-A27DC62943F2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18" creationId="{CD8970A7-1591-4B91-BF66-B057614F35EA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25" creationId="{B0D9FEFF-E27B-41D4-9B6D-BBBB56650F5E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32" creationId="{F00596ED-F4F3-4181-BFAC-2399F01BFC3F}"/>
          </ac:grpSpMkLst>
        </pc:grpChg>
        <pc:grpChg chg="add del">
          <ac:chgData name="Hersov, Savannah R" userId="2b7b7f5c-7ab1-4278-b674-cdfb975d80c2" providerId="ADAL" clId="{70E14D9E-20FF-418F-9A8B-164C59F9853D}" dt="2018-07-24T13:52:50.588" v="401" actId="1076"/>
          <ac:grpSpMkLst>
            <pc:docMk/>
            <pc:sldMk cId="470853338" sldId="352"/>
            <ac:grpSpMk id="4839" creationId="{AA0F2ADB-46DC-45CE-93DC-90B2BCC5A41C}"/>
          </ac:grpSpMkLst>
        </pc:grpChg>
        <pc:grpChg chg="add del mod">
          <ac:chgData name="Hersov, Savannah R" userId="2b7b7f5c-7ab1-4278-b674-cdfb975d80c2" providerId="ADAL" clId="{70E14D9E-20FF-418F-9A8B-164C59F9853D}" dt="2018-07-24T13:53:06.108" v="406" actId="478"/>
          <ac:grpSpMkLst>
            <pc:docMk/>
            <pc:sldMk cId="470853338" sldId="352"/>
            <ac:grpSpMk id="4846" creationId="{77E66A4F-5941-4EC9-952A-42D7B0EBBEB2}"/>
          </ac:grpSpMkLst>
        </pc:grpChg>
        <pc:grpChg chg="mod">
          <ac:chgData name="Hersov, Savannah R" userId="2b7b7f5c-7ab1-4278-b674-cdfb975d80c2" providerId="ADAL" clId="{70E14D9E-20FF-418F-9A8B-164C59F9853D}" dt="2018-07-24T13:52:53.116" v="402" actId="1076"/>
          <ac:grpSpMkLst>
            <pc:docMk/>
            <pc:sldMk cId="470853338" sldId="352"/>
            <ac:grpSpMk id="4848" creationId="{9F5F4183-F33D-44A3-AC61-0D673379FF07}"/>
          </ac:grpSpMkLst>
        </pc:grpChg>
        <pc:grpChg chg="add del mod">
          <ac:chgData name="Hersov, Savannah R" userId="2b7b7f5c-7ab1-4278-b674-cdfb975d80c2" providerId="ADAL" clId="{70E14D9E-20FF-418F-9A8B-164C59F9853D}" dt="2018-07-24T13:53:06.639" v="407" actId="478"/>
          <ac:grpSpMkLst>
            <pc:docMk/>
            <pc:sldMk cId="470853338" sldId="352"/>
            <ac:grpSpMk id="4853" creationId="{4091384E-37D7-4EB3-9D17-56FB0411BFA4}"/>
          </ac:grpSpMkLst>
        </pc:grpChg>
        <pc:grpChg chg="mod">
          <ac:chgData name="Hersov, Savannah R" userId="2b7b7f5c-7ab1-4278-b674-cdfb975d80c2" providerId="ADAL" clId="{70E14D9E-20FF-418F-9A8B-164C59F9853D}" dt="2018-07-24T13:52:53.116" v="402" actId="1076"/>
          <ac:grpSpMkLst>
            <pc:docMk/>
            <pc:sldMk cId="470853338" sldId="352"/>
            <ac:grpSpMk id="4855" creationId="{EEDDD68F-EBAE-4234-AA60-031F8ED512CE}"/>
          </ac:grpSpMkLst>
        </pc:grpChg>
        <pc:grpChg chg="add del mod">
          <ac:chgData name="Hersov, Savannah R" userId="2b7b7f5c-7ab1-4278-b674-cdfb975d80c2" providerId="ADAL" clId="{70E14D9E-20FF-418F-9A8B-164C59F9853D}" dt="2018-07-24T13:53:10.365" v="410" actId="478"/>
          <ac:grpSpMkLst>
            <pc:docMk/>
            <pc:sldMk cId="470853338" sldId="352"/>
            <ac:grpSpMk id="4860" creationId="{1C00B476-749C-4A09-BED2-D199C93E5AF2}"/>
          </ac:grpSpMkLst>
        </pc:grpChg>
        <pc:grpChg chg="mod">
          <ac:chgData name="Hersov, Savannah R" userId="2b7b7f5c-7ab1-4278-b674-cdfb975d80c2" providerId="ADAL" clId="{70E14D9E-20FF-418F-9A8B-164C59F9853D}" dt="2018-07-24T13:52:53.116" v="402" actId="1076"/>
          <ac:grpSpMkLst>
            <pc:docMk/>
            <pc:sldMk cId="470853338" sldId="352"/>
            <ac:grpSpMk id="4862" creationId="{6C4A61CD-47C1-41C2-B86A-C224F7C030CB}"/>
          </ac:grpSpMkLst>
        </pc:grpChg>
        <pc:grpChg chg="add del mod">
          <ac:chgData name="Hersov, Savannah R" userId="2b7b7f5c-7ab1-4278-b674-cdfb975d80c2" providerId="ADAL" clId="{70E14D9E-20FF-418F-9A8B-164C59F9853D}" dt="2018-07-24T13:53:11.087" v="411" actId="478"/>
          <ac:grpSpMkLst>
            <pc:docMk/>
            <pc:sldMk cId="470853338" sldId="352"/>
            <ac:grpSpMk id="4867" creationId="{BF8BFA05-D0CA-4762-AE0D-56330FC51B89}"/>
          </ac:grpSpMkLst>
        </pc:grpChg>
        <pc:grpChg chg="mod">
          <ac:chgData name="Hersov, Savannah R" userId="2b7b7f5c-7ab1-4278-b674-cdfb975d80c2" providerId="ADAL" clId="{70E14D9E-20FF-418F-9A8B-164C59F9853D}" dt="2018-07-24T13:52:53.116" v="402" actId="1076"/>
          <ac:grpSpMkLst>
            <pc:docMk/>
            <pc:sldMk cId="470853338" sldId="352"/>
            <ac:grpSpMk id="4869" creationId="{895D24D8-EEB6-4754-A02B-19E758830329}"/>
          </ac:grpSpMkLst>
        </pc:grpChg>
        <pc:grpChg chg="add del mod">
          <ac:chgData name="Hersov, Savannah R" userId="2b7b7f5c-7ab1-4278-b674-cdfb975d80c2" providerId="ADAL" clId="{70E14D9E-20FF-418F-9A8B-164C59F9853D}" dt="2018-07-24T13:54:16.792" v="433" actId="478"/>
          <ac:grpSpMkLst>
            <pc:docMk/>
            <pc:sldMk cId="470853338" sldId="352"/>
            <ac:grpSpMk id="4874" creationId="{0BF84090-A1F5-41BD-9457-46C5202D5B58}"/>
          </ac:grpSpMkLst>
        </pc:grpChg>
        <pc:grpChg chg="mod">
          <ac:chgData name="Hersov, Savannah R" userId="2b7b7f5c-7ab1-4278-b674-cdfb975d80c2" providerId="ADAL" clId="{70E14D9E-20FF-418F-9A8B-164C59F9853D}" dt="2018-07-24T13:53:04.207" v="405" actId="571"/>
          <ac:grpSpMkLst>
            <pc:docMk/>
            <pc:sldMk cId="470853338" sldId="352"/>
            <ac:grpSpMk id="4876" creationId="{CCBC97A2-B25A-415B-A1EB-FCC5710E7B32}"/>
          </ac:grpSpMkLst>
        </pc:grpChg>
        <pc:grpChg chg="add del mod">
          <ac:chgData name="Hersov, Savannah R" userId="2b7b7f5c-7ab1-4278-b674-cdfb975d80c2" providerId="ADAL" clId="{70E14D9E-20FF-418F-9A8B-164C59F9853D}" dt="2018-07-24T13:53:07.326" v="408" actId="478"/>
          <ac:grpSpMkLst>
            <pc:docMk/>
            <pc:sldMk cId="470853338" sldId="352"/>
            <ac:grpSpMk id="4881" creationId="{27C89CDE-EF7A-4FBF-9871-4AF5C5855C6F}"/>
          </ac:grpSpMkLst>
        </pc:grpChg>
        <pc:grpChg chg="mod">
          <ac:chgData name="Hersov, Savannah R" userId="2b7b7f5c-7ab1-4278-b674-cdfb975d80c2" providerId="ADAL" clId="{70E14D9E-20FF-418F-9A8B-164C59F9853D}" dt="2018-07-24T13:53:04.207" v="405" actId="571"/>
          <ac:grpSpMkLst>
            <pc:docMk/>
            <pc:sldMk cId="470853338" sldId="352"/>
            <ac:grpSpMk id="4883" creationId="{699D6B5A-97EE-4FDC-92D2-B4D199C03BDB}"/>
          </ac:grpSpMkLst>
        </pc:grpChg>
        <pc:grpChg chg="add del mod">
          <ac:chgData name="Hersov, Savannah R" userId="2b7b7f5c-7ab1-4278-b674-cdfb975d80c2" providerId="ADAL" clId="{70E14D9E-20FF-418F-9A8B-164C59F9853D}" dt="2018-07-24T13:53:08.010" v="409" actId="478"/>
          <ac:grpSpMkLst>
            <pc:docMk/>
            <pc:sldMk cId="470853338" sldId="352"/>
            <ac:grpSpMk id="4888" creationId="{195AD09D-9C41-47CD-9A38-11FBDC0D7382}"/>
          </ac:grpSpMkLst>
        </pc:grpChg>
        <pc:grpChg chg="mod">
          <ac:chgData name="Hersov, Savannah R" userId="2b7b7f5c-7ab1-4278-b674-cdfb975d80c2" providerId="ADAL" clId="{70E14D9E-20FF-418F-9A8B-164C59F9853D}" dt="2018-07-24T13:53:04.207" v="405" actId="571"/>
          <ac:grpSpMkLst>
            <pc:docMk/>
            <pc:sldMk cId="470853338" sldId="352"/>
            <ac:grpSpMk id="4890" creationId="{6683588F-DF98-422E-8A9B-0B9DE0F20FE9}"/>
          </ac:grpSpMkLst>
        </pc:grpChg>
        <pc:grpChg chg="add del mod">
          <ac:chgData name="Hersov, Savannah R" userId="2b7b7f5c-7ab1-4278-b674-cdfb975d80c2" providerId="ADAL" clId="{70E14D9E-20FF-418F-9A8B-164C59F9853D}" dt="2018-07-24T13:53:27.901" v="414" actId="478"/>
          <ac:grpSpMkLst>
            <pc:docMk/>
            <pc:sldMk cId="470853338" sldId="352"/>
            <ac:grpSpMk id="4895" creationId="{623FAD7C-BF39-4B4F-905D-6A12BCC6C61E}"/>
          </ac:grpSpMkLst>
        </pc:grpChg>
        <pc:grpChg chg="mod">
          <ac:chgData name="Hersov, Savannah R" userId="2b7b7f5c-7ab1-4278-b674-cdfb975d80c2" providerId="ADAL" clId="{70E14D9E-20FF-418F-9A8B-164C59F9853D}" dt="2018-07-24T13:53:04.207" v="405" actId="571"/>
          <ac:grpSpMkLst>
            <pc:docMk/>
            <pc:sldMk cId="470853338" sldId="352"/>
            <ac:grpSpMk id="4897" creationId="{921E722C-890E-4EE2-B34F-4EC259B654CE}"/>
          </ac:grpSpMkLst>
        </pc:grpChg>
        <pc:grpChg chg="add del mod">
          <ac:chgData name="Hersov, Savannah R" userId="2b7b7f5c-7ab1-4278-b674-cdfb975d80c2" providerId="ADAL" clId="{70E14D9E-20FF-418F-9A8B-164C59F9853D}" dt="2018-07-24T13:53:24.199" v="413" actId="478"/>
          <ac:grpSpMkLst>
            <pc:docMk/>
            <pc:sldMk cId="470853338" sldId="352"/>
            <ac:grpSpMk id="4902" creationId="{A17C52E2-AD63-400A-BF24-817A18F18EA6}"/>
          </ac:grpSpMkLst>
        </pc:grpChg>
        <pc:grpChg chg="mod">
          <ac:chgData name="Hersov, Savannah R" userId="2b7b7f5c-7ab1-4278-b674-cdfb975d80c2" providerId="ADAL" clId="{70E14D9E-20FF-418F-9A8B-164C59F9853D}" dt="2018-07-24T13:53:04.207" v="405" actId="571"/>
          <ac:grpSpMkLst>
            <pc:docMk/>
            <pc:sldMk cId="470853338" sldId="352"/>
            <ac:grpSpMk id="4904" creationId="{14E776EB-D2B8-4F36-AC61-D7E12FEB83E5}"/>
          </ac:grpSpMkLst>
        </pc:grpChg>
        <pc:grpChg chg="add del mod">
          <ac:chgData name="Hersov, Savannah R" userId="2b7b7f5c-7ab1-4278-b674-cdfb975d80c2" providerId="ADAL" clId="{70E14D9E-20FF-418F-9A8B-164C59F9853D}" dt="2018-07-24T13:54:16.252" v="432" actId="478"/>
          <ac:grpSpMkLst>
            <pc:docMk/>
            <pc:sldMk cId="470853338" sldId="352"/>
            <ac:grpSpMk id="4909" creationId="{19585924-5C2E-4AE3-8DAA-F9B444A36CDD}"/>
          </ac:grpSpMkLst>
        </pc:grpChg>
        <pc:grpChg chg="mod">
          <ac:chgData name="Hersov, Savannah R" userId="2b7b7f5c-7ab1-4278-b674-cdfb975d80c2" providerId="ADAL" clId="{70E14D9E-20FF-418F-9A8B-164C59F9853D}" dt="2018-07-24T13:53:21.442" v="412" actId="571"/>
          <ac:grpSpMkLst>
            <pc:docMk/>
            <pc:sldMk cId="470853338" sldId="352"/>
            <ac:grpSpMk id="4911" creationId="{46799157-5C1D-4726-AE67-CA13C35CD6A3}"/>
          </ac:grpSpMkLst>
        </pc:grpChg>
        <pc:grpChg chg="add del mod">
          <ac:chgData name="Hersov, Savannah R" userId="2b7b7f5c-7ab1-4278-b674-cdfb975d80c2" providerId="ADAL" clId="{70E14D9E-20FF-418F-9A8B-164C59F9853D}" dt="2018-07-24T13:53:34.203" v="415" actId="478"/>
          <ac:grpSpMkLst>
            <pc:docMk/>
            <pc:sldMk cId="470853338" sldId="352"/>
            <ac:grpSpMk id="4916" creationId="{5A8AC52A-DFD7-4F2C-8812-C6B9D2259933}"/>
          </ac:grpSpMkLst>
        </pc:grpChg>
        <pc:grpChg chg="mod">
          <ac:chgData name="Hersov, Savannah R" userId="2b7b7f5c-7ab1-4278-b674-cdfb975d80c2" providerId="ADAL" clId="{70E14D9E-20FF-418F-9A8B-164C59F9853D}" dt="2018-07-24T13:53:21.442" v="412" actId="571"/>
          <ac:grpSpMkLst>
            <pc:docMk/>
            <pc:sldMk cId="470853338" sldId="352"/>
            <ac:grpSpMk id="4918" creationId="{68686E06-1C10-4474-A78B-0209C81FB101}"/>
          </ac:grpSpMkLst>
        </pc:grpChg>
        <pc:grpChg chg="add del mod">
          <ac:chgData name="Hersov, Savannah R" userId="2b7b7f5c-7ab1-4278-b674-cdfb975d80c2" providerId="ADAL" clId="{70E14D9E-20FF-418F-9A8B-164C59F9853D}" dt="2018-07-24T13:54:41.972" v="440" actId="478"/>
          <ac:grpSpMkLst>
            <pc:docMk/>
            <pc:sldMk cId="470853338" sldId="352"/>
            <ac:grpSpMk id="4923" creationId="{44837A63-D606-4B7A-BE17-E6C712D9D123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25" creationId="{37476C10-1221-4EFB-AE39-B5DB2BBB1B35}"/>
          </ac:grpSpMkLst>
        </pc:grpChg>
        <pc:grpChg chg="add del mod">
          <ac:chgData name="Hersov, Savannah R" userId="2b7b7f5c-7ab1-4278-b674-cdfb975d80c2" providerId="ADAL" clId="{70E14D9E-20FF-418F-9A8B-164C59F9853D}" dt="2018-07-24T13:54:41.015" v="439" actId="478"/>
          <ac:grpSpMkLst>
            <pc:docMk/>
            <pc:sldMk cId="470853338" sldId="352"/>
            <ac:grpSpMk id="4930" creationId="{4F9A9F79-2C5D-4295-8F62-54F31E5D6080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32" creationId="{B1A7ADAB-1E04-46C0-831E-60BE037303C1}"/>
          </ac:grpSpMkLst>
        </pc:grpChg>
        <pc:grpChg chg="add del mod">
          <ac:chgData name="Hersov, Savannah R" userId="2b7b7f5c-7ab1-4278-b674-cdfb975d80c2" providerId="ADAL" clId="{70E14D9E-20FF-418F-9A8B-164C59F9853D}" dt="2018-07-24T13:54:40.469" v="438" actId="478"/>
          <ac:grpSpMkLst>
            <pc:docMk/>
            <pc:sldMk cId="470853338" sldId="352"/>
            <ac:grpSpMk id="4937" creationId="{64345A3B-72CA-4A6E-B241-4403487C47A1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39" creationId="{0E85A979-E679-4D90-8DA9-348E21B00764}"/>
          </ac:grpSpMkLst>
        </pc:grpChg>
        <pc:grpChg chg="add del mod">
          <ac:chgData name="Hersov, Savannah R" userId="2b7b7f5c-7ab1-4278-b674-cdfb975d80c2" providerId="ADAL" clId="{70E14D9E-20FF-418F-9A8B-164C59F9853D}" dt="2018-07-24T13:54:38.945" v="437" actId="478"/>
          <ac:grpSpMkLst>
            <pc:docMk/>
            <pc:sldMk cId="470853338" sldId="352"/>
            <ac:grpSpMk id="4944" creationId="{4CDEF9B4-6105-49E4-A0FC-3D20479999CE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46" creationId="{1989F02F-0956-4CE9-9D6A-6C285E4FC92D}"/>
          </ac:grpSpMkLst>
        </pc:grpChg>
        <pc:grpChg chg="add del mod">
          <ac:chgData name="Hersov, Savannah R" userId="2b7b7f5c-7ab1-4278-b674-cdfb975d80c2" providerId="ADAL" clId="{70E14D9E-20FF-418F-9A8B-164C59F9853D}" dt="2018-07-24T13:54:38.312" v="436" actId="478"/>
          <ac:grpSpMkLst>
            <pc:docMk/>
            <pc:sldMk cId="470853338" sldId="352"/>
            <ac:grpSpMk id="4951" creationId="{5AC37E5E-B9F7-4F33-AE4E-1EAED700EF77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53" creationId="{46B29C8F-6623-4131-9AA1-B6E88C4370A3}"/>
          </ac:grpSpMkLst>
        </pc:grpChg>
        <pc:grpChg chg="add del mod">
          <ac:chgData name="Hersov, Savannah R" userId="2b7b7f5c-7ab1-4278-b674-cdfb975d80c2" providerId="ADAL" clId="{70E14D9E-20FF-418F-9A8B-164C59F9853D}" dt="2018-07-24T13:54:58.662" v="448" actId="478"/>
          <ac:grpSpMkLst>
            <pc:docMk/>
            <pc:sldMk cId="470853338" sldId="352"/>
            <ac:grpSpMk id="4958" creationId="{71857168-F1F4-4B60-854C-A3980E3B99B1}"/>
          </ac:grpSpMkLst>
        </pc:grpChg>
        <pc:grpChg chg="mod">
          <ac:chgData name="Hersov, Savannah R" userId="2b7b7f5c-7ab1-4278-b674-cdfb975d80c2" providerId="ADAL" clId="{70E14D9E-20FF-418F-9A8B-164C59F9853D}" dt="2018-07-24T13:54:34.005" v="434" actId="571"/>
          <ac:grpSpMkLst>
            <pc:docMk/>
            <pc:sldMk cId="470853338" sldId="352"/>
            <ac:grpSpMk id="4960" creationId="{5AFB056C-2DB8-49A6-9575-B524721C832E}"/>
          </ac:grpSpMkLst>
        </pc:grpChg>
        <pc:grpChg chg="add del mod">
          <ac:chgData name="Hersov, Savannah R" userId="2b7b7f5c-7ab1-4278-b674-cdfb975d80c2" providerId="ADAL" clId="{70E14D9E-20FF-418F-9A8B-164C59F9853D}" dt="2018-07-24T13:57:10.622" v="485" actId="478"/>
          <ac:grpSpMkLst>
            <pc:docMk/>
            <pc:sldMk cId="470853338" sldId="352"/>
            <ac:grpSpMk id="4965" creationId="{55740EA7-833E-4473-9141-E6CC084D2047}"/>
          </ac:grpSpMkLst>
        </pc:grpChg>
        <pc:grpChg chg="mod">
          <ac:chgData name="Hersov, Savannah R" userId="2b7b7f5c-7ab1-4278-b674-cdfb975d80c2" providerId="ADAL" clId="{70E14D9E-20FF-418F-9A8B-164C59F9853D}" dt="2018-07-24T13:55:05.645" v="449" actId="1076"/>
          <ac:grpSpMkLst>
            <pc:docMk/>
            <pc:sldMk cId="470853338" sldId="352"/>
            <ac:grpSpMk id="4967" creationId="{9D8F3A0B-4853-4297-8D5D-3166E27BCD5D}"/>
          </ac:grpSpMkLst>
        </pc:grpChg>
        <pc:grpChg chg="add del mod">
          <ac:chgData name="Hersov, Savannah R" userId="2b7b7f5c-7ab1-4278-b674-cdfb975d80c2" providerId="ADAL" clId="{70E14D9E-20FF-418F-9A8B-164C59F9853D}" dt="2018-07-24T13:57:11.942" v="487" actId="478"/>
          <ac:grpSpMkLst>
            <pc:docMk/>
            <pc:sldMk cId="470853338" sldId="352"/>
            <ac:grpSpMk id="4972" creationId="{D21F471C-D7F3-41E7-92E4-1D28BB2392DF}"/>
          </ac:grpSpMkLst>
        </pc:grpChg>
        <pc:grpChg chg="mod">
          <ac:chgData name="Hersov, Savannah R" userId="2b7b7f5c-7ab1-4278-b674-cdfb975d80c2" providerId="ADAL" clId="{70E14D9E-20FF-418F-9A8B-164C59F9853D}" dt="2018-07-24T13:55:05.645" v="449" actId="1076"/>
          <ac:grpSpMkLst>
            <pc:docMk/>
            <pc:sldMk cId="470853338" sldId="352"/>
            <ac:grpSpMk id="4974" creationId="{6CE559F7-A275-4F01-82D3-004770B5489C}"/>
          </ac:grpSpMkLst>
        </pc:grpChg>
        <pc:grpChg chg="add del mod">
          <ac:chgData name="Hersov, Savannah R" userId="2b7b7f5c-7ab1-4278-b674-cdfb975d80c2" providerId="ADAL" clId="{70E14D9E-20FF-418F-9A8B-164C59F9853D}" dt="2018-07-24T13:57:12.427" v="488" actId="478"/>
          <ac:grpSpMkLst>
            <pc:docMk/>
            <pc:sldMk cId="470853338" sldId="352"/>
            <ac:grpSpMk id="4979" creationId="{4B3E67D9-5EDE-4F70-9A1D-269664009099}"/>
          </ac:grpSpMkLst>
        </pc:grpChg>
        <pc:grpChg chg="mod">
          <ac:chgData name="Hersov, Savannah R" userId="2b7b7f5c-7ab1-4278-b674-cdfb975d80c2" providerId="ADAL" clId="{70E14D9E-20FF-418F-9A8B-164C59F9853D}" dt="2018-07-24T13:55:05.645" v="449" actId="1076"/>
          <ac:grpSpMkLst>
            <pc:docMk/>
            <pc:sldMk cId="470853338" sldId="352"/>
            <ac:grpSpMk id="4981" creationId="{FACC9A32-A3B8-49F9-AB93-BFCE7C91023A}"/>
          </ac:grpSpMkLst>
        </pc:grpChg>
        <pc:grpChg chg="add del mod">
          <ac:chgData name="Hersov, Savannah R" userId="2b7b7f5c-7ab1-4278-b674-cdfb975d80c2" providerId="ADAL" clId="{70E14D9E-20FF-418F-9A8B-164C59F9853D}" dt="2018-07-24T13:57:14.129" v="490" actId="478"/>
          <ac:grpSpMkLst>
            <pc:docMk/>
            <pc:sldMk cId="470853338" sldId="352"/>
            <ac:grpSpMk id="4986" creationId="{C3AC2C4C-9F53-4D54-89CE-ECD8A3F82F1C}"/>
          </ac:grpSpMkLst>
        </pc:grpChg>
        <pc:grpChg chg="mod">
          <ac:chgData name="Hersov, Savannah R" userId="2b7b7f5c-7ab1-4278-b674-cdfb975d80c2" providerId="ADAL" clId="{70E14D9E-20FF-418F-9A8B-164C59F9853D}" dt="2018-07-24T13:55:05.645" v="449" actId="1076"/>
          <ac:grpSpMkLst>
            <pc:docMk/>
            <pc:sldMk cId="470853338" sldId="352"/>
            <ac:grpSpMk id="4988" creationId="{45700299-A96B-498E-A8B6-1DEECBCE65BA}"/>
          </ac:grpSpMkLst>
        </pc:grpChg>
        <pc:grpChg chg="add 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4993" creationId="{8421D359-3FC6-4991-B0BF-B7CFCAA629BA}"/>
          </ac:grpSpMkLst>
        </pc:grpChg>
        <pc:grpChg chg="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4995" creationId="{ED534F89-B549-460B-8F01-6456F4AF6866}"/>
          </ac:grpSpMkLst>
        </pc:grpChg>
        <pc:grpChg chg="add 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00" creationId="{81D7BF4F-7DB7-4C27-B9D2-03BF91B1A36A}"/>
          </ac:grpSpMkLst>
        </pc:grpChg>
        <pc:grpChg chg="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02" creationId="{D23E8016-AC62-4413-9FD1-62D44DD79503}"/>
          </ac:grpSpMkLst>
        </pc:grpChg>
        <pc:grpChg chg="add 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07" creationId="{B809BBB6-C902-40EB-B7C2-060617015C6B}"/>
          </ac:grpSpMkLst>
        </pc:grpChg>
        <pc:grpChg chg="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09" creationId="{53A1B559-D7B3-4DEE-8072-3E2E2479C7D6}"/>
          </ac:grpSpMkLst>
        </pc:grpChg>
        <pc:grpChg chg="add 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14" creationId="{15CAAC78-990E-4882-B28C-5BE1E05FC06C}"/>
          </ac:grpSpMkLst>
        </pc:grpChg>
        <pc:grpChg chg="mod">
          <ac:chgData name="Hersov, Savannah R" userId="2b7b7f5c-7ab1-4278-b674-cdfb975d80c2" providerId="ADAL" clId="{70E14D9E-20FF-418F-9A8B-164C59F9853D}" dt="2018-07-24T13:55:23.023" v="451" actId="571"/>
          <ac:grpSpMkLst>
            <pc:docMk/>
            <pc:sldMk cId="470853338" sldId="352"/>
            <ac:grpSpMk id="5016" creationId="{018B297B-3F1C-4519-8CD7-F8967ED46F6C}"/>
          </ac:grpSpMkLst>
        </pc:grpChg>
        <pc:grpChg chg="add del mod">
          <ac:chgData name="Hersov, Savannah R" userId="2b7b7f5c-7ab1-4278-b674-cdfb975d80c2" providerId="ADAL" clId="{70E14D9E-20FF-418F-9A8B-164C59F9853D}" dt="2018-07-24T13:55:58.758" v="458" actId="478"/>
          <ac:grpSpMkLst>
            <pc:docMk/>
            <pc:sldMk cId="470853338" sldId="352"/>
            <ac:grpSpMk id="5021" creationId="{F8742D6F-BAFB-4814-8E68-4663311E2CBB}"/>
          </ac:grpSpMkLst>
        </pc:grpChg>
        <pc:grpChg chg="mod">
          <ac:chgData name="Hersov, Savannah R" userId="2b7b7f5c-7ab1-4278-b674-cdfb975d80c2" providerId="ADAL" clId="{70E14D9E-20FF-418F-9A8B-164C59F9853D}" dt="2018-07-24T13:55:41.051" v="452" actId="571"/>
          <ac:grpSpMkLst>
            <pc:docMk/>
            <pc:sldMk cId="470853338" sldId="352"/>
            <ac:grpSpMk id="5023" creationId="{F08DD4B2-B9CD-4845-98E8-E2ADC4841438}"/>
          </ac:grpSpMkLst>
        </pc:grpChg>
        <pc:grpChg chg="add del mod">
          <ac:chgData name="Hersov, Savannah R" userId="2b7b7f5c-7ab1-4278-b674-cdfb975d80c2" providerId="ADAL" clId="{70E14D9E-20FF-418F-9A8B-164C59F9853D}" dt="2018-07-24T13:55:57.989" v="456" actId="478"/>
          <ac:grpSpMkLst>
            <pc:docMk/>
            <pc:sldMk cId="470853338" sldId="352"/>
            <ac:grpSpMk id="5028" creationId="{69CEDB00-1ECA-402F-BF68-E8820A3A58F2}"/>
          </ac:grpSpMkLst>
        </pc:grpChg>
        <pc:grpChg chg="mod">
          <ac:chgData name="Hersov, Savannah R" userId="2b7b7f5c-7ab1-4278-b674-cdfb975d80c2" providerId="ADAL" clId="{70E14D9E-20FF-418F-9A8B-164C59F9853D}" dt="2018-07-24T13:55:41.051" v="452" actId="571"/>
          <ac:grpSpMkLst>
            <pc:docMk/>
            <pc:sldMk cId="470853338" sldId="352"/>
            <ac:grpSpMk id="5030" creationId="{ADC2D56C-A22D-45B1-B9AB-F2A956BD6046}"/>
          </ac:grpSpMkLst>
        </pc:grpChg>
        <pc:grpChg chg="add del mod">
          <ac:chgData name="Hersov, Savannah R" userId="2b7b7f5c-7ab1-4278-b674-cdfb975d80c2" providerId="ADAL" clId="{70E14D9E-20FF-418F-9A8B-164C59F9853D}" dt="2018-07-24T13:55:57.254" v="455" actId="478"/>
          <ac:grpSpMkLst>
            <pc:docMk/>
            <pc:sldMk cId="470853338" sldId="352"/>
            <ac:grpSpMk id="5035" creationId="{25114700-FC6D-4F14-8BFC-366DE5509131}"/>
          </ac:grpSpMkLst>
        </pc:grpChg>
        <pc:grpChg chg="mod">
          <ac:chgData name="Hersov, Savannah R" userId="2b7b7f5c-7ab1-4278-b674-cdfb975d80c2" providerId="ADAL" clId="{70E14D9E-20FF-418F-9A8B-164C59F9853D}" dt="2018-07-24T13:55:41.051" v="452" actId="571"/>
          <ac:grpSpMkLst>
            <pc:docMk/>
            <pc:sldMk cId="470853338" sldId="352"/>
            <ac:grpSpMk id="5037" creationId="{1AC68709-6A33-499A-BC00-489BFC1DAF0E}"/>
          </ac:grpSpMkLst>
        </pc:grpChg>
        <pc:grpChg chg="add del mod">
          <ac:chgData name="Hersov, Savannah R" userId="2b7b7f5c-7ab1-4278-b674-cdfb975d80c2" providerId="ADAL" clId="{70E14D9E-20FF-418F-9A8B-164C59F9853D}" dt="2018-07-24T13:55:56.583" v="454" actId="478"/>
          <ac:grpSpMkLst>
            <pc:docMk/>
            <pc:sldMk cId="470853338" sldId="352"/>
            <ac:grpSpMk id="5042" creationId="{7685FA2C-2A25-44FC-9E5A-0A7A6C7535E0}"/>
          </ac:grpSpMkLst>
        </pc:grpChg>
        <pc:grpChg chg="mod">
          <ac:chgData name="Hersov, Savannah R" userId="2b7b7f5c-7ab1-4278-b674-cdfb975d80c2" providerId="ADAL" clId="{70E14D9E-20FF-418F-9A8B-164C59F9853D}" dt="2018-07-24T13:55:41.051" v="452" actId="571"/>
          <ac:grpSpMkLst>
            <pc:docMk/>
            <pc:sldMk cId="470853338" sldId="352"/>
            <ac:grpSpMk id="5044" creationId="{EBFD6C7E-2BAD-4A63-9398-74F0D349EA8A}"/>
          </ac:grpSpMkLst>
        </pc:grpChg>
        <pc:grpChg chg="add del">
          <ac:chgData name="Hersov, Savannah R" userId="2b7b7f5c-7ab1-4278-b674-cdfb975d80c2" providerId="ADAL" clId="{70E14D9E-20FF-418F-9A8B-164C59F9853D}" dt="2018-07-24T13:56:06.043" v="460" actId="1076"/>
          <ac:grpSpMkLst>
            <pc:docMk/>
            <pc:sldMk cId="470853338" sldId="352"/>
            <ac:grpSpMk id="5049" creationId="{CF6B6A43-73DC-490C-9EFF-2DCB9EF70007}"/>
          </ac:grpSpMkLst>
        </pc:grpChg>
        <pc:grpChg chg="add del">
          <ac:chgData name="Hersov, Savannah R" userId="2b7b7f5c-7ab1-4278-b674-cdfb975d80c2" providerId="ADAL" clId="{70E14D9E-20FF-418F-9A8B-164C59F9853D}" dt="2018-07-24T13:56:06.043" v="460" actId="1076"/>
          <ac:grpSpMkLst>
            <pc:docMk/>
            <pc:sldMk cId="470853338" sldId="352"/>
            <ac:grpSpMk id="5056" creationId="{79C097F6-6863-4DE1-AC1B-564B660B087E}"/>
          </ac:grpSpMkLst>
        </pc:grpChg>
        <pc:grpChg chg="add del">
          <ac:chgData name="Hersov, Savannah R" userId="2b7b7f5c-7ab1-4278-b674-cdfb975d80c2" providerId="ADAL" clId="{70E14D9E-20FF-418F-9A8B-164C59F9853D}" dt="2018-07-24T13:56:06.043" v="460" actId="1076"/>
          <ac:grpSpMkLst>
            <pc:docMk/>
            <pc:sldMk cId="470853338" sldId="352"/>
            <ac:grpSpMk id="5063" creationId="{3C76E8F9-D7A6-4C54-B1AE-09420CA11B14}"/>
          </ac:grpSpMkLst>
        </pc:grpChg>
        <pc:grpChg chg="add del">
          <ac:chgData name="Hersov, Savannah R" userId="2b7b7f5c-7ab1-4278-b674-cdfb975d80c2" providerId="ADAL" clId="{70E14D9E-20FF-418F-9A8B-164C59F9853D}" dt="2018-07-24T13:56:06.043" v="460" actId="1076"/>
          <ac:grpSpMkLst>
            <pc:docMk/>
            <pc:sldMk cId="470853338" sldId="352"/>
            <ac:grpSpMk id="5070" creationId="{912DFC40-C22E-4585-99AA-013EEA1B00BD}"/>
          </ac:grpSpMkLst>
        </pc:grpChg>
        <pc:grpChg chg="add del mod">
          <ac:chgData name="Hersov, Savannah R" userId="2b7b7f5c-7ab1-4278-b674-cdfb975d80c2" providerId="ADAL" clId="{70E14D9E-20FF-418F-9A8B-164C59F9853D}" dt="2018-07-24T13:56:19.961" v="463" actId="478"/>
          <ac:grpSpMkLst>
            <pc:docMk/>
            <pc:sldMk cId="470853338" sldId="352"/>
            <ac:grpSpMk id="5077" creationId="{8AA47B52-E55E-4AEA-B030-99E04A4D2DE3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079" creationId="{1872A283-38B9-4FE9-99EE-633232C77EAA}"/>
          </ac:grpSpMkLst>
        </pc:grpChg>
        <pc:grpChg chg="add del mod">
          <ac:chgData name="Hersov, Savannah R" userId="2b7b7f5c-7ab1-4278-b674-cdfb975d80c2" providerId="ADAL" clId="{70E14D9E-20FF-418F-9A8B-164C59F9853D}" dt="2018-07-24T13:56:20.701" v="464" actId="478"/>
          <ac:grpSpMkLst>
            <pc:docMk/>
            <pc:sldMk cId="470853338" sldId="352"/>
            <ac:grpSpMk id="5084" creationId="{6C9E4CE2-A9FA-4F07-95B8-0BBF8811992D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086" creationId="{37618264-506F-4ED3-A8ED-D5732672E302}"/>
          </ac:grpSpMkLst>
        </pc:grpChg>
        <pc:grpChg chg="add del mod">
          <ac:chgData name="Hersov, Savannah R" userId="2b7b7f5c-7ab1-4278-b674-cdfb975d80c2" providerId="ADAL" clId="{70E14D9E-20FF-418F-9A8B-164C59F9853D}" dt="2018-07-24T13:56:21.338" v="465" actId="478"/>
          <ac:grpSpMkLst>
            <pc:docMk/>
            <pc:sldMk cId="470853338" sldId="352"/>
            <ac:grpSpMk id="5091" creationId="{6A6313D7-E3CB-4868-A00D-4107E91EBAE6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093" creationId="{DFCB87B7-DC06-43A0-8387-C7AB3E85E1B1}"/>
          </ac:grpSpMkLst>
        </pc:grpChg>
        <pc:grpChg chg="add del mod">
          <ac:chgData name="Hersov, Savannah R" userId="2b7b7f5c-7ab1-4278-b674-cdfb975d80c2" providerId="ADAL" clId="{70E14D9E-20FF-418F-9A8B-164C59F9853D}" dt="2018-07-24T13:56:25.812" v="468" actId="478"/>
          <ac:grpSpMkLst>
            <pc:docMk/>
            <pc:sldMk cId="470853338" sldId="352"/>
            <ac:grpSpMk id="5098" creationId="{127AB2F6-02B6-4283-917B-F6F1E928E9C3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00" creationId="{F9D8B383-B9BA-44CC-BD06-9A087B8D53E1}"/>
          </ac:grpSpMkLst>
        </pc:grpChg>
        <pc:grpChg chg="add del mod">
          <ac:chgData name="Hersov, Savannah R" userId="2b7b7f5c-7ab1-4278-b674-cdfb975d80c2" providerId="ADAL" clId="{70E14D9E-20FF-418F-9A8B-164C59F9853D}" dt="2018-07-24T13:56:26.829" v="469" actId="478"/>
          <ac:grpSpMkLst>
            <pc:docMk/>
            <pc:sldMk cId="470853338" sldId="352"/>
            <ac:grpSpMk id="5105" creationId="{7C9396D5-1963-4B19-8837-259AE66642D8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07" creationId="{2BE16291-0ED3-4C37-85FA-F23DB4392B47}"/>
          </ac:grpSpMkLst>
        </pc:grpChg>
        <pc:grpChg chg="add del mod">
          <ac:chgData name="Hersov, Savannah R" userId="2b7b7f5c-7ab1-4278-b674-cdfb975d80c2" providerId="ADAL" clId="{70E14D9E-20FF-418F-9A8B-164C59F9853D}" dt="2018-07-24T13:56:27.477" v="470" actId="478"/>
          <ac:grpSpMkLst>
            <pc:docMk/>
            <pc:sldMk cId="470853338" sldId="352"/>
            <ac:grpSpMk id="5112" creationId="{7BAD2E35-6D4A-4190-B6AD-F1BB5B021D78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14" creationId="{29A9EAF1-7595-406F-95F2-591C9922FC80}"/>
          </ac:grpSpMkLst>
        </pc:grpChg>
        <pc:grpChg chg="add del mod">
          <ac:chgData name="Hersov, Savannah R" userId="2b7b7f5c-7ab1-4278-b674-cdfb975d80c2" providerId="ADAL" clId="{70E14D9E-20FF-418F-9A8B-164C59F9853D}" dt="2018-07-24T13:56:28.337" v="471" actId="478"/>
          <ac:grpSpMkLst>
            <pc:docMk/>
            <pc:sldMk cId="470853338" sldId="352"/>
            <ac:grpSpMk id="5119" creationId="{D9F85E6F-0413-4698-8BB7-46B3E0E026F0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21" creationId="{9AC16B94-F833-4082-BE97-8109B6051685}"/>
          </ac:grpSpMkLst>
        </pc:grpChg>
        <pc:grpChg chg="add del mod">
          <ac:chgData name="Hersov, Savannah R" userId="2b7b7f5c-7ab1-4278-b674-cdfb975d80c2" providerId="ADAL" clId="{70E14D9E-20FF-418F-9A8B-164C59F9853D}" dt="2018-07-24T13:56:29.137" v="472" actId="478"/>
          <ac:grpSpMkLst>
            <pc:docMk/>
            <pc:sldMk cId="470853338" sldId="352"/>
            <ac:grpSpMk id="5126" creationId="{2CF681A8-D013-41CD-A5E1-9CD926E5B394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28" creationId="{5063211F-5980-4FE7-BB57-845AC1069F3C}"/>
          </ac:grpSpMkLst>
        </pc:grpChg>
        <pc:grpChg chg="add del mod">
          <ac:chgData name="Hersov, Savannah R" userId="2b7b7f5c-7ab1-4278-b674-cdfb975d80c2" providerId="ADAL" clId="{70E14D9E-20FF-418F-9A8B-164C59F9853D}" dt="2018-07-24T13:56:29.659" v="473" actId="478"/>
          <ac:grpSpMkLst>
            <pc:docMk/>
            <pc:sldMk cId="470853338" sldId="352"/>
            <ac:grpSpMk id="5133" creationId="{AE71BDAC-336D-467A-8AF5-344E0A6CCC58}"/>
          </ac:grpSpMkLst>
        </pc:grpChg>
        <pc:grpChg chg="mod">
          <ac:chgData name="Hersov, Savannah R" userId="2b7b7f5c-7ab1-4278-b674-cdfb975d80c2" providerId="ADAL" clId="{70E14D9E-20FF-418F-9A8B-164C59F9853D}" dt="2018-07-24T13:56:07.683" v="461" actId="1076"/>
          <ac:grpSpMkLst>
            <pc:docMk/>
            <pc:sldMk cId="470853338" sldId="352"/>
            <ac:grpSpMk id="5135" creationId="{A32941F0-7D86-4F1A-863A-E5F856E3BFA0}"/>
          </ac:grpSpMkLst>
        </pc:grpChg>
        <pc:grpChg chg="add del mod">
          <ac:chgData name="Hersov, Savannah R" userId="2b7b7f5c-7ab1-4278-b674-cdfb975d80c2" providerId="ADAL" clId="{70E14D9E-20FF-418F-9A8B-164C59F9853D}" dt="2018-07-24T13:56:35.644" v="476" actId="478"/>
          <ac:grpSpMkLst>
            <pc:docMk/>
            <pc:sldMk cId="470853338" sldId="352"/>
            <ac:grpSpMk id="5140" creationId="{C85E8D83-EE1F-4262-ADB9-0EA444A0C284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42" creationId="{9503D99C-E418-403A-AB88-0E8D4E105B3F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47" creationId="{DBE9FB7E-2C87-42D2-A04C-C7040A4D0BC7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49" creationId="{EDBD306B-CD78-4A65-B61D-C99E6BA36922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54" creationId="{3292A29D-A3F3-46C1-A6F2-A1FD20958B31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56" creationId="{7329720C-A81A-4C7E-A989-87E8F5A69148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61" creationId="{8E3967F4-8C41-4977-B820-FEDCFE254A6B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63" creationId="{5AF2C4A0-A895-4156-99DE-6099ADB0CB1F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68" creationId="{93A65AF5-34A4-499D-BA4C-F5D560390EC9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70" creationId="{FFAB99F7-3BDF-4DC7-9B0B-4851043EEB48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75" creationId="{A8D217FA-0161-442D-A67F-677189A98004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77" creationId="{70D3E48C-7B6E-4394-9F2D-292FC79CC698}"/>
          </ac:grpSpMkLst>
        </pc:grpChg>
        <pc:grpChg chg="add del mod">
          <ac:chgData name="Hersov, Savannah R" userId="2b7b7f5c-7ab1-4278-b674-cdfb975d80c2" providerId="ADAL" clId="{70E14D9E-20FF-418F-9A8B-164C59F9853D}" dt="2018-08-24T13:22:30.441" v="543" actId="478"/>
          <ac:grpSpMkLst>
            <pc:docMk/>
            <pc:sldMk cId="470853338" sldId="352"/>
            <ac:grpSpMk id="5182" creationId="{BA5A9CDC-5F78-4CD7-A0CB-40DBB08438C9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84" creationId="{D994C399-BB48-4665-BA29-41A615255C4D}"/>
          </ac:grpSpMkLst>
        </pc:grpChg>
        <pc:grpChg chg="add del mod">
          <ac:chgData name="Hersov, Savannah R" userId="2b7b7f5c-7ab1-4278-b674-cdfb975d80c2" providerId="ADAL" clId="{70E14D9E-20FF-418F-9A8B-164C59F9853D}" dt="2018-07-24T13:56:31.747" v="475" actId="478"/>
          <ac:grpSpMkLst>
            <pc:docMk/>
            <pc:sldMk cId="470853338" sldId="352"/>
            <ac:grpSpMk id="5189" creationId="{E3F83760-EE61-4A0E-9B88-8A4074533D30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91" creationId="{2AF2C88B-2A57-43BD-9BAF-67BCFE4CF18F}"/>
          </ac:grpSpMkLst>
        </pc:grpChg>
        <pc:grpChg chg="add del mod">
          <ac:chgData name="Hersov, Savannah R" userId="2b7b7f5c-7ab1-4278-b674-cdfb975d80c2" providerId="ADAL" clId="{70E14D9E-20FF-418F-9A8B-164C59F9853D}" dt="2018-07-24T13:56:30.360" v="474" actId="478"/>
          <ac:grpSpMkLst>
            <pc:docMk/>
            <pc:sldMk cId="470853338" sldId="352"/>
            <ac:grpSpMk id="5196" creationId="{E196B17E-FCA9-4353-B6AD-4024A3B3A7DF}"/>
          </ac:grpSpMkLst>
        </pc:grpChg>
        <pc:grpChg chg="mod">
          <ac:chgData name="Hersov, Savannah R" userId="2b7b7f5c-7ab1-4278-b674-cdfb975d80c2" providerId="ADAL" clId="{70E14D9E-20FF-418F-9A8B-164C59F9853D}" dt="2018-07-24T13:56:18.220" v="462" actId="571"/>
          <ac:grpSpMkLst>
            <pc:docMk/>
            <pc:sldMk cId="470853338" sldId="352"/>
            <ac:grpSpMk id="5198" creationId="{B4205C3D-7073-42DB-A231-1E8A7654ED76}"/>
          </ac:grpSpMkLst>
        </pc:grpChg>
        <pc:grpChg chg="add del mod">
          <ac:chgData name="Hersov, Savannah R" userId="2b7b7f5c-7ab1-4278-b674-cdfb975d80c2" providerId="ADAL" clId="{70E14D9E-20FF-418F-9A8B-164C59F9853D}" dt="2018-07-24T13:57:09.284" v="483" actId="478"/>
          <ac:grpSpMkLst>
            <pc:docMk/>
            <pc:sldMk cId="470853338" sldId="352"/>
            <ac:grpSpMk id="5203" creationId="{617EBA8C-C870-4429-92F9-3728AB023ED9}"/>
          </ac:grpSpMkLst>
        </pc:grpChg>
        <pc:grpChg chg="mod">
          <ac:chgData name="Hersov, Savannah R" userId="2b7b7f5c-7ab1-4278-b674-cdfb975d80c2" providerId="ADAL" clId="{70E14D9E-20FF-418F-9A8B-164C59F9853D}" dt="2018-07-24T13:56:53.337" v="481" actId="571"/>
          <ac:grpSpMkLst>
            <pc:docMk/>
            <pc:sldMk cId="470853338" sldId="352"/>
            <ac:grpSpMk id="5205" creationId="{AB9C3B29-2BDC-4C74-8BAE-40424F296DD9}"/>
          </ac:grpSpMkLst>
        </pc:grpChg>
        <pc:grpChg chg="add del mod">
          <ac:chgData name="Hersov, Savannah R" userId="2b7b7f5c-7ab1-4278-b674-cdfb975d80c2" providerId="ADAL" clId="{70E14D9E-20FF-418F-9A8B-164C59F9853D}" dt="2018-07-24T13:57:09.964" v="484" actId="478"/>
          <ac:grpSpMkLst>
            <pc:docMk/>
            <pc:sldMk cId="470853338" sldId="352"/>
            <ac:grpSpMk id="5210" creationId="{6BD16205-3F56-487E-B9A6-66E0E557B2AB}"/>
          </ac:grpSpMkLst>
        </pc:grpChg>
        <pc:grpChg chg="mod">
          <ac:chgData name="Hersov, Savannah R" userId="2b7b7f5c-7ab1-4278-b674-cdfb975d80c2" providerId="ADAL" clId="{70E14D9E-20FF-418F-9A8B-164C59F9853D}" dt="2018-07-24T13:56:53.337" v="481" actId="571"/>
          <ac:grpSpMkLst>
            <pc:docMk/>
            <pc:sldMk cId="470853338" sldId="352"/>
            <ac:grpSpMk id="5212" creationId="{8929936F-00F0-4187-B5AD-8BAC6214634A}"/>
          </ac:grpSpMkLst>
        </pc:grpChg>
        <pc:grpChg chg="add del mod">
          <ac:chgData name="Hersov, Savannah R" userId="2b7b7f5c-7ab1-4278-b674-cdfb975d80c2" providerId="ADAL" clId="{70E14D9E-20FF-418F-9A8B-164C59F9853D}" dt="2018-07-24T13:57:11.270" v="486" actId="478"/>
          <ac:grpSpMkLst>
            <pc:docMk/>
            <pc:sldMk cId="470853338" sldId="352"/>
            <ac:grpSpMk id="5217" creationId="{E69A906B-7B9E-4AE9-B07F-2EBA7FD4DCA4}"/>
          </ac:grpSpMkLst>
        </pc:grpChg>
        <pc:grpChg chg="mod">
          <ac:chgData name="Hersov, Savannah R" userId="2b7b7f5c-7ab1-4278-b674-cdfb975d80c2" providerId="ADAL" clId="{70E14D9E-20FF-418F-9A8B-164C59F9853D}" dt="2018-07-24T13:56:53.337" v="481" actId="571"/>
          <ac:grpSpMkLst>
            <pc:docMk/>
            <pc:sldMk cId="470853338" sldId="352"/>
            <ac:grpSpMk id="5219" creationId="{698C7B69-A361-4926-8D1C-2C35D01593A7}"/>
          </ac:grpSpMkLst>
        </pc:grpChg>
        <pc:grpChg chg="add del mod">
          <ac:chgData name="Hersov, Savannah R" userId="2b7b7f5c-7ab1-4278-b674-cdfb975d80c2" providerId="ADAL" clId="{70E14D9E-20FF-418F-9A8B-164C59F9853D}" dt="2018-07-24T13:57:13.212" v="489" actId="478"/>
          <ac:grpSpMkLst>
            <pc:docMk/>
            <pc:sldMk cId="470853338" sldId="352"/>
            <ac:grpSpMk id="5224" creationId="{D79A61A4-AE9C-4AF9-A327-B4231E5D7154}"/>
          </ac:grpSpMkLst>
        </pc:grpChg>
        <pc:grpChg chg="mod">
          <ac:chgData name="Hersov, Savannah R" userId="2b7b7f5c-7ab1-4278-b674-cdfb975d80c2" providerId="ADAL" clId="{70E14D9E-20FF-418F-9A8B-164C59F9853D}" dt="2018-07-24T13:56:53.337" v="481" actId="571"/>
          <ac:grpSpMkLst>
            <pc:docMk/>
            <pc:sldMk cId="470853338" sldId="352"/>
            <ac:grpSpMk id="5226" creationId="{080A29F6-4F69-468B-825C-9199510CB531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5231" creationId="{3333D79A-6FF2-4BF9-ABCD-5B3428CA7670}"/>
          </ac:grpSpMkLst>
        </pc:grpChg>
        <pc:grpChg chg="mod">
          <ac:chgData name="Hersov, Savannah R" userId="2b7b7f5c-7ab1-4278-b674-cdfb975d80c2" providerId="ADAL" clId="{70E14D9E-20FF-418F-9A8B-164C59F9853D}" dt="2018-07-24T13:57:06.788" v="482" actId="571"/>
          <ac:grpSpMkLst>
            <pc:docMk/>
            <pc:sldMk cId="470853338" sldId="352"/>
            <ac:grpSpMk id="5233" creationId="{F23446C3-072C-42C2-B4AD-5461F5D5AB98}"/>
          </ac:grpSpMkLst>
        </pc:grpChg>
        <pc:grpChg chg="add del mod">
          <ac:chgData name="Hersov, Savannah R" userId="2b7b7f5c-7ab1-4278-b674-cdfb975d80c2" providerId="ADAL" clId="{70E14D9E-20FF-418F-9A8B-164C59F9853D}" dt="2018-08-03T14:02:36.274" v="493" actId="478"/>
          <ac:grpSpMkLst>
            <pc:docMk/>
            <pc:sldMk cId="470853338" sldId="352"/>
            <ac:grpSpMk id="5238" creationId="{B5790DD1-7C90-4FA1-B030-233357F074E2}"/>
          </ac:grpSpMkLst>
        </pc:grpChg>
        <pc:grpChg chg="mod">
          <ac:chgData name="Hersov, Savannah R" userId="2b7b7f5c-7ab1-4278-b674-cdfb975d80c2" providerId="ADAL" clId="{70E14D9E-20FF-418F-9A8B-164C59F9853D}" dt="2018-07-24T13:57:06.788" v="482" actId="571"/>
          <ac:grpSpMkLst>
            <pc:docMk/>
            <pc:sldMk cId="470853338" sldId="352"/>
            <ac:grpSpMk id="5240" creationId="{98D9CB20-96EF-4E88-846E-421A719C2A92}"/>
          </ac:grpSpMkLst>
        </pc:grpChg>
        <pc:grpChg chg="add del mod">
          <ac:chgData name="Hersov, Savannah R" userId="2b7b7f5c-7ab1-4278-b674-cdfb975d80c2" providerId="ADAL" clId="{70E14D9E-20FF-418F-9A8B-164C59F9853D}" dt="2018-07-24T13:57:17.539" v="491" actId="478"/>
          <ac:grpSpMkLst>
            <pc:docMk/>
            <pc:sldMk cId="470853338" sldId="352"/>
            <ac:grpSpMk id="5245" creationId="{27B01AFE-BE51-4493-A877-D9CE1151304A}"/>
          </ac:grpSpMkLst>
        </pc:grpChg>
        <pc:grpChg chg="mod">
          <ac:chgData name="Hersov, Savannah R" userId="2b7b7f5c-7ab1-4278-b674-cdfb975d80c2" providerId="ADAL" clId="{70E14D9E-20FF-418F-9A8B-164C59F9853D}" dt="2018-07-24T13:57:06.788" v="482" actId="571"/>
          <ac:grpSpMkLst>
            <pc:docMk/>
            <pc:sldMk cId="470853338" sldId="352"/>
            <ac:grpSpMk id="5247" creationId="{E43B4ED6-4A0B-4E4C-8124-B03E0712FF12}"/>
          </ac:grpSpMkLst>
        </pc:grpChg>
      </pc:sldChg>
    </pc:docChg>
  </pc:docChgLst>
  <pc:docChgLst>
    <pc:chgData name="Laskey, Peter" userId="ca29371d-5a73-4634-8c7b-c388a5015cd8" providerId="ADAL" clId="{161454C2-74E1-4792-BC22-D4403F1DA4C0}"/>
    <pc:docChg chg="custSel delSld modSld sldOrd">
      <pc:chgData name="Laskey, Peter" userId="ca29371d-5a73-4634-8c7b-c388a5015cd8" providerId="ADAL" clId="{161454C2-74E1-4792-BC22-D4403F1DA4C0}" dt="2022-12-16T14:13:54.313" v="73" actId="14100"/>
      <pc:docMkLst>
        <pc:docMk/>
      </pc:docMkLst>
      <pc:sldChg chg="del">
        <pc:chgData name="Laskey, Peter" userId="ca29371d-5a73-4634-8c7b-c388a5015cd8" providerId="ADAL" clId="{161454C2-74E1-4792-BC22-D4403F1DA4C0}" dt="2022-12-16T13:57:13.226" v="1" actId="2696"/>
        <pc:sldMkLst>
          <pc:docMk/>
          <pc:sldMk cId="705321752" sldId="350"/>
        </pc:sldMkLst>
      </pc:sldChg>
      <pc:sldChg chg="addSp delSp modSp mod ord">
        <pc:chgData name="Laskey, Peter" userId="ca29371d-5a73-4634-8c7b-c388a5015cd8" providerId="ADAL" clId="{161454C2-74E1-4792-BC22-D4403F1DA4C0}" dt="2022-12-16T14:13:54.313" v="73" actId="14100"/>
        <pc:sldMkLst>
          <pc:docMk/>
          <pc:sldMk cId="470853338" sldId="352"/>
        </pc:sldMkLst>
        <pc:spChg chg="mod">
          <ac:chgData name="Laskey, Peter" userId="ca29371d-5a73-4634-8c7b-c388a5015cd8" providerId="ADAL" clId="{161454C2-74E1-4792-BC22-D4403F1DA4C0}" dt="2022-12-16T13:58:31.345" v="2"/>
          <ac:spMkLst>
            <pc:docMk/>
            <pc:sldMk cId="470853338" sldId="352"/>
            <ac:spMk id="3" creationId="{BBD40422-A334-3E38-AAE5-AE31BB916205}"/>
          </ac:spMkLst>
        </pc:spChg>
        <pc:spChg chg="mod">
          <ac:chgData name="Laskey, Peter" userId="ca29371d-5a73-4634-8c7b-c388a5015cd8" providerId="ADAL" clId="{161454C2-74E1-4792-BC22-D4403F1DA4C0}" dt="2022-12-16T13:58:31.345" v="2"/>
          <ac:spMkLst>
            <pc:docMk/>
            <pc:sldMk cId="470853338" sldId="352"/>
            <ac:spMk id="5" creationId="{32F5096F-0A63-9AF2-A00F-ED7E6B506710}"/>
          </ac:spMkLst>
        </pc:spChg>
        <pc:spChg chg="mod">
          <ac:chgData name="Laskey, Peter" userId="ca29371d-5a73-4634-8c7b-c388a5015cd8" providerId="ADAL" clId="{161454C2-74E1-4792-BC22-D4403F1DA4C0}" dt="2022-12-16T13:58:31.345" v="2"/>
          <ac:spMkLst>
            <pc:docMk/>
            <pc:sldMk cId="470853338" sldId="352"/>
            <ac:spMk id="6" creationId="{F787C67D-347E-2EAD-78A2-2FA7818891E2}"/>
          </ac:spMkLst>
        </pc:spChg>
        <pc:spChg chg="mod">
          <ac:chgData name="Laskey, Peter" userId="ca29371d-5a73-4634-8c7b-c388a5015cd8" providerId="ADAL" clId="{161454C2-74E1-4792-BC22-D4403F1DA4C0}" dt="2022-12-16T13:58:31.345" v="2"/>
          <ac:spMkLst>
            <pc:docMk/>
            <pc:sldMk cId="470853338" sldId="352"/>
            <ac:spMk id="7" creationId="{44EDAF27-D36A-6C9E-5E52-DBE7FE902162}"/>
          </ac:spMkLst>
        </pc:spChg>
        <pc:spChg chg="mod">
          <ac:chgData name="Laskey, Peter" userId="ca29371d-5a73-4634-8c7b-c388a5015cd8" providerId="ADAL" clId="{161454C2-74E1-4792-BC22-D4403F1DA4C0}" dt="2022-12-16T13:58:31.345" v="2"/>
          <ac:spMkLst>
            <pc:docMk/>
            <pc:sldMk cId="470853338" sldId="352"/>
            <ac:spMk id="8" creationId="{68EE5327-DC97-30F3-B842-2D8D7141FF7B}"/>
          </ac:spMkLst>
        </pc:spChg>
        <pc:spChg chg="add mod">
          <ac:chgData name="Laskey, Peter" userId="ca29371d-5a73-4634-8c7b-c388a5015cd8" providerId="ADAL" clId="{161454C2-74E1-4792-BC22-D4403F1DA4C0}" dt="2022-12-16T14:11:43.101" v="55" actId="1076"/>
          <ac:spMkLst>
            <pc:docMk/>
            <pc:sldMk cId="470853338" sldId="352"/>
            <ac:spMk id="9" creationId="{A01C6D08-5E64-A801-2566-39ED1138E04D}"/>
          </ac:spMkLst>
        </pc:spChg>
        <pc:spChg chg="add mod">
          <ac:chgData name="Laskey, Peter" userId="ca29371d-5a73-4634-8c7b-c388a5015cd8" providerId="ADAL" clId="{161454C2-74E1-4792-BC22-D4403F1DA4C0}" dt="2022-12-16T14:04:03.579" v="38" actId="20577"/>
          <ac:spMkLst>
            <pc:docMk/>
            <pc:sldMk cId="470853338" sldId="352"/>
            <ac:spMk id="10" creationId="{534D7CCE-F6E0-B94B-DCFC-B02E358BDEB1}"/>
          </ac:spMkLst>
        </pc:spChg>
        <pc:spChg chg="add mod">
          <ac:chgData name="Laskey, Peter" userId="ca29371d-5a73-4634-8c7b-c388a5015cd8" providerId="ADAL" clId="{161454C2-74E1-4792-BC22-D4403F1DA4C0}" dt="2022-12-16T14:04:34.392" v="43" actId="1076"/>
          <ac:spMkLst>
            <pc:docMk/>
            <pc:sldMk cId="470853338" sldId="352"/>
            <ac:spMk id="11" creationId="{6BA78E6D-B81C-E1C7-F2EB-8E20A51A636A}"/>
          </ac:spMkLst>
        </pc:spChg>
        <pc:spChg chg="mod">
          <ac:chgData name="Laskey, Peter" userId="ca29371d-5a73-4634-8c7b-c388a5015cd8" providerId="ADAL" clId="{161454C2-74E1-4792-BC22-D4403F1DA4C0}" dt="2022-12-16T14:06:09.749" v="44"/>
          <ac:spMkLst>
            <pc:docMk/>
            <pc:sldMk cId="470853338" sldId="352"/>
            <ac:spMk id="13" creationId="{9BFA8A0B-64F1-8886-A83C-1E8B3536FB46}"/>
          </ac:spMkLst>
        </pc:spChg>
        <pc:spChg chg="mod">
          <ac:chgData name="Laskey, Peter" userId="ca29371d-5a73-4634-8c7b-c388a5015cd8" providerId="ADAL" clId="{161454C2-74E1-4792-BC22-D4403F1DA4C0}" dt="2022-12-16T14:06:09.749" v="44"/>
          <ac:spMkLst>
            <pc:docMk/>
            <pc:sldMk cId="470853338" sldId="352"/>
            <ac:spMk id="15" creationId="{A3074A76-DF19-782D-99A2-99418DCD171C}"/>
          </ac:spMkLst>
        </pc:spChg>
        <pc:spChg chg="mod">
          <ac:chgData name="Laskey, Peter" userId="ca29371d-5a73-4634-8c7b-c388a5015cd8" providerId="ADAL" clId="{161454C2-74E1-4792-BC22-D4403F1DA4C0}" dt="2022-12-16T14:06:09.749" v="44"/>
          <ac:spMkLst>
            <pc:docMk/>
            <pc:sldMk cId="470853338" sldId="352"/>
            <ac:spMk id="16" creationId="{8C1569FB-531D-1AD2-9568-F556A4F8F03B}"/>
          </ac:spMkLst>
        </pc:spChg>
        <pc:spChg chg="mod">
          <ac:chgData name="Laskey, Peter" userId="ca29371d-5a73-4634-8c7b-c388a5015cd8" providerId="ADAL" clId="{161454C2-74E1-4792-BC22-D4403F1DA4C0}" dt="2022-12-16T14:06:09.749" v="44"/>
          <ac:spMkLst>
            <pc:docMk/>
            <pc:sldMk cId="470853338" sldId="352"/>
            <ac:spMk id="17" creationId="{2BC0335D-4F7C-052C-0A5A-466409DE7E90}"/>
          </ac:spMkLst>
        </pc:spChg>
        <pc:spChg chg="mod">
          <ac:chgData name="Laskey, Peter" userId="ca29371d-5a73-4634-8c7b-c388a5015cd8" providerId="ADAL" clId="{161454C2-74E1-4792-BC22-D4403F1DA4C0}" dt="2022-12-16T14:06:09.749" v="44"/>
          <ac:spMkLst>
            <pc:docMk/>
            <pc:sldMk cId="470853338" sldId="352"/>
            <ac:spMk id="18" creationId="{2A838A89-2A2D-D61F-C646-A7C5495161FF}"/>
          </ac:spMkLst>
        </pc:spChg>
        <pc:spChg chg="mod">
          <ac:chgData name="Laskey, Peter" userId="ca29371d-5a73-4634-8c7b-c388a5015cd8" providerId="ADAL" clId="{161454C2-74E1-4792-BC22-D4403F1DA4C0}" dt="2022-12-16T14:06:21.299" v="46"/>
          <ac:spMkLst>
            <pc:docMk/>
            <pc:sldMk cId="470853338" sldId="352"/>
            <ac:spMk id="20" creationId="{1161AFA7-484A-C657-C254-895DACDF6FB4}"/>
          </ac:spMkLst>
        </pc:spChg>
        <pc:spChg chg="mod">
          <ac:chgData name="Laskey, Peter" userId="ca29371d-5a73-4634-8c7b-c388a5015cd8" providerId="ADAL" clId="{161454C2-74E1-4792-BC22-D4403F1DA4C0}" dt="2022-12-16T14:06:21.299" v="46"/>
          <ac:spMkLst>
            <pc:docMk/>
            <pc:sldMk cId="470853338" sldId="352"/>
            <ac:spMk id="22" creationId="{E6A2ECD3-746C-FD5D-D93E-2B924FFC6C86}"/>
          </ac:spMkLst>
        </pc:spChg>
        <pc:spChg chg="mod">
          <ac:chgData name="Laskey, Peter" userId="ca29371d-5a73-4634-8c7b-c388a5015cd8" providerId="ADAL" clId="{161454C2-74E1-4792-BC22-D4403F1DA4C0}" dt="2022-12-16T14:06:21.299" v="46"/>
          <ac:spMkLst>
            <pc:docMk/>
            <pc:sldMk cId="470853338" sldId="352"/>
            <ac:spMk id="23" creationId="{B822121F-B168-2A94-6BF3-73D41A0AC6A5}"/>
          </ac:spMkLst>
        </pc:spChg>
        <pc:spChg chg="mod">
          <ac:chgData name="Laskey, Peter" userId="ca29371d-5a73-4634-8c7b-c388a5015cd8" providerId="ADAL" clId="{161454C2-74E1-4792-BC22-D4403F1DA4C0}" dt="2022-12-16T14:06:21.299" v="46"/>
          <ac:spMkLst>
            <pc:docMk/>
            <pc:sldMk cId="470853338" sldId="352"/>
            <ac:spMk id="24" creationId="{2F9EDC37-BFD2-6210-D06E-0A670ED2D105}"/>
          </ac:spMkLst>
        </pc:spChg>
        <pc:spChg chg="mod">
          <ac:chgData name="Laskey, Peter" userId="ca29371d-5a73-4634-8c7b-c388a5015cd8" providerId="ADAL" clId="{161454C2-74E1-4792-BC22-D4403F1DA4C0}" dt="2022-12-16T14:06:21.299" v="46"/>
          <ac:spMkLst>
            <pc:docMk/>
            <pc:sldMk cId="470853338" sldId="352"/>
            <ac:spMk id="25" creationId="{EE39B27E-71DB-6662-2641-8E13D6201942}"/>
          </ac:spMkLst>
        </pc:spChg>
        <pc:spChg chg="add mod">
          <ac:chgData name="Laskey, Peter" userId="ca29371d-5a73-4634-8c7b-c388a5015cd8" providerId="ADAL" clId="{161454C2-74E1-4792-BC22-D4403F1DA4C0}" dt="2022-12-16T14:13:22.845" v="65" actId="404"/>
          <ac:spMkLst>
            <pc:docMk/>
            <pc:sldMk cId="470853338" sldId="352"/>
            <ac:spMk id="26" creationId="{647710F6-8085-0F07-6F80-809D51804349}"/>
          </ac:spMkLst>
        </pc:spChg>
        <pc:spChg chg="add mod">
          <ac:chgData name="Laskey, Peter" userId="ca29371d-5a73-4634-8c7b-c388a5015cd8" providerId="ADAL" clId="{161454C2-74E1-4792-BC22-D4403F1DA4C0}" dt="2022-12-16T14:13:54.313" v="73" actId="14100"/>
          <ac:spMkLst>
            <pc:docMk/>
            <pc:sldMk cId="470853338" sldId="352"/>
            <ac:spMk id="27" creationId="{F707CA2E-D51B-E5A3-EFE3-0EC269DA6946}"/>
          </ac:spMkLst>
        </pc:spChg>
        <pc:spChg chg="del mod">
          <ac:chgData name="Laskey, Peter" userId="ca29371d-5a73-4634-8c7b-c388a5015cd8" providerId="ADAL" clId="{161454C2-74E1-4792-BC22-D4403F1DA4C0}" dt="2022-12-16T14:02:39.586" v="15" actId="478"/>
          <ac:spMkLst>
            <pc:docMk/>
            <pc:sldMk cId="470853338" sldId="352"/>
            <ac:spMk id="2049" creationId="{F8A1378C-555D-4CDC-88B3-1C2C0A656A8A}"/>
          </ac:spMkLst>
        </pc:spChg>
        <pc:spChg chg="del mod">
          <ac:chgData name="Laskey, Peter" userId="ca29371d-5a73-4634-8c7b-c388a5015cd8" providerId="ADAL" clId="{161454C2-74E1-4792-BC22-D4403F1DA4C0}" dt="2022-12-16T14:03:44.533" v="35" actId="478"/>
          <ac:spMkLst>
            <pc:docMk/>
            <pc:sldMk cId="470853338" sldId="352"/>
            <ac:spMk id="2050" creationId="{742BAE7B-A41E-40BC-A5A3-59CE4099B426}"/>
          </ac:spMkLst>
        </pc:spChg>
        <pc:spChg chg="del">
          <ac:chgData name="Laskey, Peter" userId="ca29371d-5a73-4634-8c7b-c388a5015cd8" providerId="ADAL" clId="{161454C2-74E1-4792-BC22-D4403F1DA4C0}" dt="2022-12-16T14:04:13.404" v="41" actId="478"/>
          <ac:spMkLst>
            <pc:docMk/>
            <pc:sldMk cId="470853338" sldId="352"/>
            <ac:spMk id="2051" creationId="{628A7449-F780-48A2-8DFA-34D1258D5F83}"/>
          </ac:spMkLst>
        </pc:spChg>
        <pc:grpChg chg="add mod">
          <ac:chgData name="Laskey, Peter" userId="ca29371d-5a73-4634-8c7b-c388a5015cd8" providerId="ADAL" clId="{161454C2-74E1-4792-BC22-D4403F1DA4C0}" dt="2022-12-16T13:58:38.317" v="3" actId="1076"/>
          <ac:grpSpMkLst>
            <pc:docMk/>
            <pc:sldMk cId="470853338" sldId="352"/>
            <ac:grpSpMk id="2" creationId="{840C5694-BEE1-547A-C96C-81D853B14810}"/>
          </ac:grpSpMkLst>
        </pc:grpChg>
        <pc:grpChg chg="mod">
          <ac:chgData name="Laskey, Peter" userId="ca29371d-5a73-4634-8c7b-c388a5015cd8" providerId="ADAL" clId="{161454C2-74E1-4792-BC22-D4403F1DA4C0}" dt="2022-12-16T13:58:31.345" v="2"/>
          <ac:grpSpMkLst>
            <pc:docMk/>
            <pc:sldMk cId="470853338" sldId="352"/>
            <ac:grpSpMk id="4" creationId="{848E3B3C-86D0-E7C3-15BA-A794F92A8FD3}"/>
          </ac:grpSpMkLst>
        </pc:grpChg>
        <pc:grpChg chg="add mod">
          <ac:chgData name="Laskey, Peter" userId="ca29371d-5a73-4634-8c7b-c388a5015cd8" providerId="ADAL" clId="{161454C2-74E1-4792-BC22-D4403F1DA4C0}" dt="2022-12-16T14:06:20.372" v="45" actId="1076"/>
          <ac:grpSpMkLst>
            <pc:docMk/>
            <pc:sldMk cId="470853338" sldId="352"/>
            <ac:grpSpMk id="12" creationId="{9A7B7A25-93EF-C63E-FA69-23D9F762F4D3}"/>
          </ac:grpSpMkLst>
        </pc:grpChg>
        <pc:grpChg chg="mod">
          <ac:chgData name="Laskey, Peter" userId="ca29371d-5a73-4634-8c7b-c388a5015cd8" providerId="ADAL" clId="{161454C2-74E1-4792-BC22-D4403F1DA4C0}" dt="2022-12-16T14:06:09.749" v="44"/>
          <ac:grpSpMkLst>
            <pc:docMk/>
            <pc:sldMk cId="470853338" sldId="352"/>
            <ac:grpSpMk id="14" creationId="{266BDB6A-65C9-2378-8DA1-3D8320EBF28A}"/>
          </ac:grpSpMkLst>
        </pc:grpChg>
        <pc:grpChg chg="add mod">
          <ac:chgData name="Laskey, Peter" userId="ca29371d-5a73-4634-8c7b-c388a5015cd8" providerId="ADAL" clId="{161454C2-74E1-4792-BC22-D4403F1DA4C0}" dt="2022-12-16T14:06:35.737" v="47" actId="1076"/>
          <ac:grpSpMkLst>
            <pc:docMk/>
            <pc:sldMk cId="470853338" sldId="352"/>
            <ac:grpSpMk id="19" creationId="{A3A5F9FC-8938-49C0-6F31-DA41B8B781AC}"/>
          </ac:grpSpMkLst>
        </pc:grpChg>
        <pc:grpChg chg="mod">
          <ac:chgData name="Laskey, Peter" userId="ca29371d-5a73-4634-8c7b-c388a5015cd8" providerId="ADAL" clId="{161454C2-74E1-4792-BC22-D4403F1DA4C0}" dt="2022-12-16T14:06:21.299" v="46"/>
          <ac:grpSpMkLst>
            <pc:docMk/>
            <pc:sldMk cId="470853338" sldId="352"/>
            <ac:grpSpMk id="21" creationId="{687B0F59-64EE-89C6-ABAB-B337F1E6BC78}"/>
          </ac:grpSpMkLst>
        </pc:grpChg>
      </pc:sldChg>
      <pc:sldChg chg="del">
        <pc:chgData name="Laskey, Peter" userId="ca29371d-5a73-4634-8c7b-c388a5015cd8" providerId="ADAL" clId="{161454C2-74E1-4792-BC22-D4403F1DA4C0}" dt="2022-12-16T13:57:07.770" v="0" actId="2696"/>
        <pc:sldMkLst>
          <pc:docMk/>
          <pc:sldMk cId="3867675659" sldId="353"/>
        </pc:sldMkLst>
      </pc:sldChg>
      <pc:sldMasterChg chg="delSldLayout">
        <pc:chgData name="Laskey, Peter" userId="ca29371d-5a73-4634-8c7b-c388a5015cd8" providerId="ADAL" clId="{161454C2-74E1-4792-BC22-D4403F1DA4C0}" dt="2022-12-16T13:57:07.770" v="0" actId="2696"/>
        <pc:sldMasterMkLst>
          <pc:docMk/>
          <pc:sldMasterMk cId="506173721" sldId="2147483648"/>
        </pc:sldMasterMkLst>
        <pc:sldLayoutChg chg="del">
          <pc:chgData name="Laskey, Peter" userId="ca29371d-5a73-4634-8c7b-c388a5015cd8" providerId="ADAL" clId="{161454C2-74E1-4792-BC22-D4403F1DA4C0}" dt="2022-12-16T13:57:07.770" v="0" actId="2696"/>
          <pc:sldLayoutMkLst>
            <pc:docMk/>
            <pc:sldMasterMk cId="506173721" sldId="2147483648"/>
            <pc:sldLayoutMk cId="506532735" sldId="2147483657"/>
          </pc:sldLayoutMkLst>
        </pc:sldLayoutChg>
      </pc:sldMasterChg>
    </pc:docChg>
  </pc:docChgLst>
  <pc:docChgLst>
    <pc:chgData name="Laskey, Peter" userId="ca29371d-5a73-4634-8c7b-c388a5015cd8" providerId="ADAL" clId="{2047509C-20D7-4800-BB59-568726F13A5B}"/>
    <pc:docChg chg="undo custSel modSld">
      <pc:chgData name="Laskey, Peter" userId="ca29371d-5a73-4634-8c7b-c388a5015cd8" providerId="ADAL" clId="{2047509C-20D7-4800-BB59-568726F13A5B}" dt="2023-01-06T10:01:26.670" v="150" actId="20577"/>
      <pc:docMkLst>
        <pc:docMk/>
      </pc:docMkLst>
      <pc:sldChg chg="modSp mod">
        <pc:chgData name="Laskey, Peter" userId="ca29371d-5a73-4634-8c7b-c388a5015cd8" providerId="ADAL" clId="{2047509C-20D7-4800-BB59-568726F13A5B}" dt="2023-01-06T10:01:26.670" v="1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2047509C-20D7-4800-BB59-568726F13A5B}" dt="2023-01-06T10:01:26.670" v="150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2047509C-20D7-4800-BB59-568726F13A5B}" dt="2023-01-06T09:34:20.839" v="5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 modGraphic">
          <ac:chgData name="Laskey, Peter" userId="ca29371d-5a73-4634-8c7b-c388a5015cd8" providerId="ADAL" clId="{2047509C-20D7-4800-BB59-568726F13A5B}" dt="2023-01-06T10:00:28.583" v="143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">
        <pc:chgData name="Laskey, Peter" userId="ca29371d-5a73-4634-8c7b-c388a5015cd8" providerId="ADAL" clId="{2047509C-20D7-4800-BB59-568726F13A5B}" dt="2023-01-06T09:33:58.829" v="2" actId="478"/>
        <pc:sldMkLst>
          <pc:docMk/>
          <pc:sldMk cId="470853338" sldId="352"/>
        </pc:sldMkLst>
        <pc:grpChg chg="del">
          <ac:chgData name="Laskey, Peter" userId="ca29371d-5a73-4634-8c7b-c388a5015cd8" providerId="ADAL" clId="{2047509C-20D7-4800-BB59-568726F13A5B}" dt="2023-01-06T09:33:58.829" v="2" actId="478"/>
          <ac:grpSpMkLst>
            <pc:docMk/>
            <pc:sldMk cId="470853338" sldId="352"/>
            <ac:grpSpMk id="2" creationId="{840C5694-BEE1-547A-C96C-81D853B14810}"/>
          </ac:grpSpMkLst>
        </pc:grpChg>
        <pc:grpChg chg="del">
          <ac:chgData name="Laskey, Peter" userId="ca29371d-5a73-4634-8c7b-c388a5015cd8" providerId="ADAL" clId="{2047509C-20D7-4800-BB59-568726F13A5B}" dt="2023-01-06T09:33:55.121" v="0" actId="478"/>
          <ac:grpSpMkLst>
            <pc:docMk/>
            <pc:sldMk cId="470853338" sldId="352"/>
            <ac:grpSpMk id="12" creationId="{9A7B7A25-93EF-C63E-FA69-23D9F762F4D3}"/>
          </ac:grpSpMkLst>
        </pc:grpChg>
        <pc:grpChg chg="del">
          <ac:chgData name="Laskey, Peter" userId="ca29371d-5a73-4634-8c7b-c388a5015cd8" providerId="ADAL" clId="{2047509C-20D7-4800-BB59-568726F13A5B}" dt="2023-01-06T09:33:57.061" v="1" actId="478"/>
          <ac:grpSpMkLst>
            <pc:docMk/>
            <pc:sldMk cId="470853338" sldId="352"/>
            <ac:grpSpMk id="19" creationId="{A3A5F9FC-8938-49C0-6F31-DA41B8B781AC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KEM 060 AB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8408D3D2-68A0-4AD9-B391-8AAEF1FBD2BA}"/>
              </a:ext>
            </a:extLst>
          </p:cNvPr>
          <p:cNvSpPr txBox="1"/>
          <p:nvPr userDrawn="1"/>
        </p:nvSpPr>
        <p:spPr>
          <a:xfrm>
            <a:off x="10117246" y="105245"/>
            <a:ext cx="147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A3 printed scale</a:t>
            </a:r>
          </a:p>
          <a:p>
            <a:r>
              <a:rPr lang="en-GB" sz="1400" dirty="0"/>
              <a:t>1 cm = 0.66m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720758A-F317-4AEF-A422-CC54202B0673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SKEM 060 ABC</a:t>
            </a:r>
            <a:endParaRPr lang="en-GB" sz="4000" u="none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162EDBC-B070-4996-8FC6-03DC2789E3E4}"/>
              </a:ext>
            </a:extLst>
          </p:cNvPr>
          <p:cNvSpPr txBox="1"/>
          <p:nvPr userDrawn="1"/>
        </p:nvSpPr>
        <p:spPr>
          <a:xfrm>
            <a:off x="6196084" y="197578"/>
            <a:ext cx="2988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/>
              <a:t>Scale check</a:t>
            </a:r>
            <a:r>
              <a:rPr lang="en-GB" sz="1600" dirty="0"/>
              <a:t>: 19.2m = 29.1cm</a:t>
            </a:r>
          </a:p>
        </p:txBody>
      </p:sp>
      <p:pic>
        <p:nvPicPr>
          <p:cNvPr id="166" name="Picture 165">
            <a:extLst>
              <a:ext uri="{FF2B5EF4-FFF2-40B4-BE49-F238E27FC236}">
                <a16:creationId xmlns:a16="http://schemas.microsoft.com/office/drawing/2014/main" id="{4FABFED1-758D-42FF-9486-516F56763E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786652"/>
            <a:ext cx="11790968" cy="7258815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34731910-41DF-4513-ACC6-56C69D30852B}"/>
              </a:ext>
            </a:extLst>
          </p:cNvPr>
          <p:cNvGrpSpPr/>
          <p:nvPr userDrawn="1"/>
        </p:nvGrpSpPr>
        <p:grpSpPr>
          <a:xfrm>
            <a:off x="11932396" y="46640"/>
            <a:ext cx="763200" cy="687600"/>
            <a:chOff x="4573594" y="1605565"/>
            <a:chExt cx="763200" cy="687600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BDE8554D-F897-4EF4-8F38-363645CB34A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F571CE68-883A-45FF-BC66-FB907C9FEAA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62E9E4AD-B663-4817-9522-6BB6897022E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C5751CA9-4CAD-4A0D-B6EE-D83AB9C9CBD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E49EE0EC-8620-40F8-A4D3-53E1623938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A40C1820-B1B6-410C-9CAE-33F7889453B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8537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2" name="Group 911">
            <a:extLst>
              <a:ext uri="{FF2B5EF4-FFF2-40B4-BE49-F238E27FC236}">
                <a16:creationId xmlns:a16="http://schemas.microsoft.com/office/drawing/2014/main" id="{ACF93334-57F7-4D27-BFED-AEE37AF78350}"/>
              </a:ext>
            </a:extLst>
          </p:cNvPr>
          <p:cNvGrpSpPr/>
          <p:nvPr/>
        </p:nvGrpSpPr>
        <p:grpSpPr>
          <a:xfrm>
            <a:off x="527137" y="2870489"/>
            <a:ext cx="709200" cy="687600"/>
            <a:chOff x="4573594" y="1605565"/>
            <a:chExt cx="763200" cy="687600"/>
          </a:xfrm>
        </p:grpSpPr>
        <p:sp>
          <p:nvSpPr>
            <p:cNvPr id="913" name="Rectangle 912">
              <a:extLst>
                <a:ext uri="{FF2B5EF4-FFF2-40B4-BE49-F238E27FC236}">
                  <a16:creationId xmlns:a16="http://schemas.microsoft.com/office/drawing/2014/main" id="{F22C4771-928F-4899-B80F-6E55A47E48C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14" name="Group 913">
              <a:extLst>
                <a:ext uri="{FF2B5EF4-FFF2-40B4-BE49-F238E27FC236}">
                  <a16:creationId xmlns:a16="http://schemas.microsoft.com/office/drawing/2014/main" id="{AE1C88A5-4D77-40F4-BB96-A89BF144E02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15" name="Rectangle 914">
                <a:extLst>
                  <a:ext uri="{FF2B5EF4-FFF2-40B4-BE49-F238E27FC236}">
                    <a16:creationId xmlns:a16="http://schemas.microsoft.com/office/drawing/2014/main" id="{28EA1B76-C397-49FD-9A77-4188C0C64A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Rectangle 915">
                <a:extLst>
                  <a:ext uri="{FF2B5EF4-FFF2-40B4-BE49-F238E27FC236}">
                    <a16:creationId xmlns:a16="http://schemas.microsoft.com/office/drawing/2014/main" id="{A13CD579-C1D5-48FB-90FE-187F55903C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Rectangle 916">
                <a:extLst>
                  <a:ext uri="{FF2B5EF4-FFF2-40B4-BE49-F238E27FC236}">
                    <a16:creationId xmlns:a16="http://schemas.microsoft.com/office/drawing/2014/main" id="{33BB1A14-8845-4361-9C42-412C967E29A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Rectangle 917">
                <a:extLst>
                  <a:ext uri="{FF2B5EF4-FFF2-40B4-BE49-F238E27FC236}">
                    <a16:creationId xmlns:a16="http://schemas.microsoft.com/office/drawing/2014/main" id="{FCDA341A-24A0-4D09-9887-DD617DDA146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19" name="Group 918">
            <a:extLst>
              <a:ext uri="{FF2B5EF4-FFF2-40B4-BE49-F238E27FC236}">
                <a16:creationId xmlns:a16="http://schemas.microsoft.com/office/drawing/2014/main" id="{56BB64D2-8DCB-4EEC-BDFA-2C6BA2F7C68F}"/>
              </a:ext>
            </a:extLst>
          </p:cNvPr>
          <p:cNvGrpSpPr/>
          <p:nvPr/>
        </p:nvGrpSpPr>
        <p:grpSpPr>
          <a:xfrm>
            <a:off x="530061" y="3557293"/>
            <a:ext cx="709200" cy="687600"/>
            <a:chOff x="4573594" y="1605565"/>
            <a:chExt cx="763200" cy="687600"/>
          </a:xfrm>
        </p:grpSpPr>
        <p:sp>
          <p:nvSpPr>
            <p:cNvPr id="920" name="Rectangle 919">
              <a:extLst>
                <a:ext uri="{FF2B5EF4-FFF2-40B4-BE49-F238E27FC236}">
                  <a16:creationId xmlns:a16="http://schemas.microsoft.com/office/drawing/2014/main" id="{5CA10C7E-EEA8-4E28-A002-AAE9D1F4762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21" name="Group 920">
              <a:extLst>
                <a:ext uri="{FF2B5EF4-FFF2-40B4-BE49-F238E27FC236}">
                  <a16:creationId xmlns:a16="http://schemas.microsoft.com/office/drawing/2014/main" id="{71ED80F8-F215-4C70-9C0C-F79904134B2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2" name="Rectangle 921">
                <a:extLst>
                  <a:ext uri="{FF2B5EF4-FFF2-40B4-BE49-F238E27FC236}">
                    <a16:creationId xmlns:a16="http://schemas.microsoft.com/office/drawing/2014/main" id="{4EA05099-BA91-458A-BCB4-92FDB516F2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Rectangle 922">
                <a:extLst>
                  <a:ext uri="{FF2B5EF4-FFF2-40B4-BE49-F238E27FC236}">
                    <a16:creationId xmlns:a16="http://schemas.microsoft.com/office/drawing/2014/main" id="{D11912BF-DCD1-4006-9BF3-53DB2E77338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Rectangle 923">
                <a:extLst>
                  <a:ext uri="{FF2B5EF4-FFF2-40B4-BE49-F238E27FC236}">
                    <a16:creationId xmlns:a16="http://schemas.microsoft.com/office/drawing/2014/main" id="{E2666F70-E601-4DEE-9107-5746C3F8A9D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Rectangle 924">
                <a:extLst>
                  <a:ext uri="{FF2B5EF4-FFF2-40B4-BE49-F238E27FC236}">
                    <a16:creationId xmlns:a16="http://schemas.microsoft.com/office/drawing/2014/main" id="{B8A6DE5E-0537-4534-A52E-6552B0ADD92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26" name="Group 925">
            <a:extLst>
              <a:ext uri="{FF2B5EF4-FFF2-40B4-BE49-F238E27FC236}">
                <a16:creationId xmlns:a16="http://schemas.microsoft.com/office/drawing/2014/main" id="{CF3E9F53-6CC6-40B6-92EF-BE22F2E04D2C}"/>
              </a:ext>
            </a:extLst>
          </p:cNvPr>
          <p:cNvGrpSpPr/>
          <p:nvPr/>
        </p:nvGrpSpPr>
        <p:grpSpPr>
          <a:xfrm>
            <a:off x="528599" y="4244893"/>
            <a:ext cx="709200" cy="687600"/>
            <a:chOff x="4573594" y="1605565"/>
            <a:chExt cx="763200" cy="687600"/>
          </a:xfrm>
        </p:grpSpPr>
        <p:sp>
          <p:nvSpPr>
            <p:cNvPr id="927" name="Rectangle 926">
              <a:extLst>
                <a:ext uri="{FF2B5EF4-FFF2-40B4-BE49-F238E27FC236}">
                  <a16:creationId xmlns:a16="http://schemas.microsoft.com/office/drawing/2014/main" id="{D8DD7F5D-2ED4-45E0-B8E4-396D7C829A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28" name="Group 927">
              <a:extLst>
                <a:ext uri="{FF2B5EF4-FFF2-40B4-BE49-F238E27FC236}">
                  <a16:creationId xmlns:a16="http://schemas.microsoft.com/office/drawing/2014/main" id="{AD057562-3968-4557-8FE8-C831E9C360A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9" name="Rectangle 928">
                <a:extLst>
                  <a:ext uri="{FF2B5EF4-FFF2-40B4-BE49-F238E27FC236}">
                    <a16:creationId xmlns:a16="http://schemas.microsoft.com/office/drawing/2014/main" id="{DAC892C8-8E48-422D-94D6-3AF73820A62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Rectangle 929">
                <a:extLst>
                  <a:ext uri="{FF2B5EF4-FFF2-40B4-BE49-F238E27FC236}">
                    <a16:creationId xmlns:a16="http://schemas.microsoft.com/office/drawing/2014/main" id="{E334E821-2C76-43D4-B6F4-67C622006BB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Rectangle 930">
                <a:extLst>
                  <a:ext uri="{FF2B5EF4-FFF2-40B4-BE49-F238E27FC236}">
                    <a16:creationId xmlns:a16="http://schemas.microsoft.com/office/drawing/2014/main" id="{41392254-8143-49EC-BA5A-C5C86F652CE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Rectangle 931">
                <a:extLst>
                  <a:ext uri="{FF2B5EF4-FFF2-40B4-BE49-F238E27FC236}">
                    <a16:creationId xmlns:a16="http://schemas.microsoft.com/office/drawing/2014/main" id="{FF393ECB-1974-4E7C-BD6E-6664C956CAA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17" name="Group 1016">
            <a:extLst>
              <a:ext uri="{FF2B5EF4-FFF2-40B4-BE49-F238E27FC236}">
                <a16:creationId xmlns:a16="http://schemas.microsoft.com/office/drawing/2014/main" id="{72DA6A78-B7FE-45A5-B36E-2F87F9D9388A}"/>
              </a:ext>
            </a:extLst>
          </p:cNvPr>
          <p:cNvGrpSpPr/>
          <p:nvPr/>
        </p:nvGrpSpPr>
        <p:grpSpPr>
          <a:xfrm>
            <a:off x="528599" y="5604267"/>
            <a:ext cx="709200" cy="687600"/>
            <a:chOff x="4573594" y="1605565"/>
            <a:chExt cx="763200" cy="687600"/>
          </a:xfrm>
        </p:grpSpPr>
        <p:sp>
          <p:nvSpPr>
            <p:cNvPr id="1018" name="Rectangle 1017">
              <a:extLst>
                <a:ext uri="{FF2B5EF4-FFF2-40B4-BE49-F238E27FC236}">
                  <a16:creationId xmlns:a16="http://schemas.microsoft.com/office/drawing/2014/main" id="{1A74D03F-0A2C-432F-8079-041777A8D6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19" name="Group 1018">
              <a:extLst>
                <a:ext uri="{FF2B5EF4-FFF2-40B4-BE49-F238E27FC236}">
                  <a16:creationId xmlns:a16="http://schemas.microsoft.com/office/drawing/2014/main" id="{DED138E5-0434-41B9-A8C3-AC81334FEA3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20" name="Rectangle 1019">
                <a:extLst>
                  <a:ext uri="{FF2B5EF4-FFF2-40B4-BE49-F238E27FC236}">
                    <a16:creationId xmlns:a16="http://schemas.microsoft.com/office/drawing/2014/main" id="{D2061CD3-58A5-4A10-8B19-9C8B591CE45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1" name="Rectangle 1020">
                <a:extLst>
                  <a:ext uri="{FF2B5EF4-FFF2-40B4-BE49-F238E27FC236}">
                    <a16:creationId xmlns:a16="http://schemas.microsoft.com/office/drawing/2014/main" id="{9AA2E682-E572-4403-8D3B-8723D45CED2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2" name="Rectangle 1021">
                <a:extLst>
                  <a:ext uri="{FF2B5EF4-FFF2-40B4-BE49-F238E27FC236}">
                    <a16:creationId xmlns:a16="http://schemas.microsoft.com/office/drawing/2014/main" id="{59939369-4155-498F-BA95-7CD02C3BC2B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3" name="Rectangle 1022">
                <a:extLst>
                  <a:ext uri="{FF2B5EF4-FFF2-40B4-BE49-F238E27FC236}">
                    <a16:creationId xmlns:a16="http://schemas.microsoft.com/office/drawing/2014/main" id="{36B29F8E-F2B8-4158-9EF9-FEF6E3626EC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24" name="Group 1023">
            <a:extLst>
              <a:ext uri="{FF2B5EF4-FFF2-40B4-BE49-F238E27FC236}">
                <a16:creationId xmlns:a16="http://schemas.microsoft.com/office/drawing/2014/main" id="{1CEFE65C-6683-47F2-84D9-D1B6C0121161}"/>
              </a:ext>
            </a:extLst>
          </p:cNvPr>
          <p:cNvGrpSpPr/>
          <p:nvPr/>
        </p:nvGrpSpPr>
        <p:grpSpPr>
          <a:xfrm>
            <a:off x="528599" y="4928036"/>
            <a:ext cx="709200" cy="687600"/>
            <a:chOff x="4573594" y="1605565"/>
            <a:chExt cx="763200" cy="687600"/>
          </a:xfrm>
        </p:grpSpPr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5AC5B1B1-8FB0-49D0-87C0-9C6E4D29530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26" name="Group 1025">
              <a:extLst>
                <a:ext uri="{FF2B5EF4-FFF2-40B4-BE49-F238E27FC236}">
                  <a16:creationId xmlns:a16="http://schemas.microsoft.com/office/drawing/2014/main" id="{085A5DF1-32AE-4E8B-86A4-A6BB51F416E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27" name="Rectangle 1026">
                <a:extLst>
                  <a:ext uri="{FF2B5EF4-FFF2-40B4-BE49-F238E27FC236}">
                    <a16:creationId xmlns:a16="http://schemas.microsoft.com/office/drawing/2014/main" id="{D3882C56-C57C-432B-A3E3-07D871ECBA5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Rectangle 1027">
                <a:extLst>
                  <a:ext uri="{FF2B5EF4-FFF2-40B4-BE49-F238E27FC236}">
                    <a16:creationId xmlns:a16="http://schemas.microsoft.com/office/drawing/2014/main" id="{171A7178-5732-4C19-AF05-BD8941B5FC3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Rectangle 1028">
                <a:extLst>
                  <a:ext uri="{FF2B5EF4-FFF2-40B4-BE49-F238E27FC236}">
                    <a16:creationId xmlns:a16="http://schemas.microsoft.com/office/drawing/2014/main" id="{1A40BBEC-1B0D-4C20-8130-3AEC76E7566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Rectangle 1029">
                <a:extLst>
                  <a:ext uri="{FF2B5EF4-FFF2-40B4-BE49-F238E27FC236}">
                    <a16:creationId xmlns:a16="http://schemas.microsoft.com/office/drawing/2014/main" id="{105993C7-A235-4CA1-B06D-B37EF8630D3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7816E140-868D-4440-8480-D58FA87186EF}"/>
              </a:ext>
            </a:extLst>
          </p:cNvPr>
          <p:cNvGrpSpPr/>
          <p:nvPr/>
        </p:nvGrpSpPr>
        <p:grpSpPr>
          <a:xfrm>
            <a:off x="1242755" y="2870489"/>
            <a:ext cx="709200" cy="687600"/>
            <a:chOff x="4573594" y="1605565"/>
            <a:chExt cx="763200" cy="687600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85A2BA7E-F64E-4F1E-BFE8-D241AAE2BB1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33" name="Group 1032">
              <a:extLst>
                <a:ext uri="{FF2B5EF4-FFF2-40B4-BE49-F238E27FC236}">
                  <a16:creationId xmlns:a16="http://schemas.microsoft.com/office/drawing/2014/main" id="{8A9ED1C3-6251-4ED7-B834-E980315D6E8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34" name="Rectangle 1033">
                <a:extLst>
                  <a:ext uri="{FF2B5EF4-FFF2-40B4-BE49-F238E27FC236}">
                    <a16:creationId xmlns:a16="http://schemas.microsoft.com/office/drawing/2014/main" id="{6CAF8347-6801-4C0B-AC66-2CA7D49543D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Rectangle 1034">
                <a:extLst>
                  <a:ext uri="{FF2B5EF4-FFF2-40B4-BE49-F238E27FC236}">
                    <a16:creationId xmlns:a16="http://schemas.microsoft.com/office/drawing/2014/main" id="{CA53AA18-6C38-40AB-8556-1A27CD1F454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Rectangle 1035">
                <a:extLst>
                  <a:ext uri="{FF2B5EF4-FFF2-40B4-BE49-F238E27FC236}">
                    <a16:creationId xmlns:a16="http://schemas.microsoft.com/office/drawing/2014/main" id="{F2C87C28-F0D0-456E-A061-59F14ACB534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7" name="Rectangle 1036">
                <a:extLst>
                  <a:ext uri="{FF2B5EF4-FFF2-40B4-BE49-F238E27FC236}">
                    <a16:creationId xmlns:a16="http://schemas.microsoft.com/office/drawing/2014/main" id="{6138AF6D-602B-4038-AE17-FB94FDDB93D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DDCAAC4C-964A-4044-8E35-2AE5567861E2}"/>
              </a:ext>
            </a:extLst>
          </p:cNvPr>
          <p:cNvGrpSpPr/>
          <p:nvPr/>
        </p:nvGrpSpPr>
        <p:grpSpPr>
          <a:xfrm>
            <a:off x="1245679" y="3557293"/>
            <a:ext cx="709200" cy="687600"/>
            <a:chOff x="4573594" y="1605565"/>
            <a:chExt cx="763200" cy="687600"/>
          </a:xfrm>
        </p:grpSpPr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0F8DB56F-CE36-4BFE-AB4B-00CA7196EC9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40" name="Group 1039">
              <a:extLst>
                <a:ext uri="{FF2B5EF4-FFF2-40B4-BE49-F238E27FC236}">
                  <a16:creationId xmlns:a16="http://schemas.microsoft.com/office/drawing/2014/main" id="{AED9A224-8369-4958-B420-1A66BB6985A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41" name="Rectangle 1040">
                <a:extLst>
                  <a:ext uri="{FF2B5EF4-FFF2-40B4-BE49-F238E27FC236}">
                    <a16:creationId xmlns:a16="http://schemas.microsoft.com/office/drawing/2014/main" id="{F7DDCF71-48E4-44C7-AF33-6EBDC2BDEA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2" name="Rectangle 1041">
                <a:extLst>
                  <a:ext uri="{FF2B5EF4-FFF2-40B4-BE49-F238E27FC236}">
                    <a16:creationId xmlns:a16="http://schemas.microsoft.com/office/drawing/2014/main" id="{73F69798-AD44-49CA-9A6F-AF42DFCCB1C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3" name="Rectangle 1042">
                <a:extLst>
                  <a:ext uri="{FF2B5EF4-FFF2-40B4-BE49-F238E27FC236}">
                    <a16:creationId xmlns:a16="http://schemas.microsoft.com/office/drawing/2014/main" id="{9F6DC6CC-501E-401D-8781-01FD54CA688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4" name="Rectangle 1043">
                <a:extLst>
                  <a:ext uri="{FF2B5EF4-FFF2-40B4-BE49-F238E27FC236}">
                    <a16:creationId xmlns:a16="http://schemas.microsoft.com/office/drawing/2014/main" id="{378A1324-E2AD-4C4A-BF91-A998F200E69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B004CCA4-5F1D-46A8-9D56-D619295FAF95}"/>
              </a:ext>
            </a:extLst>
          </p:cNvPr>
          <p:cNvGrpSpPr/>
          <p:nvPr/>
        </p:nvGrpSpPr>
        <p:grpSpPr>
          <a:xfrm>
            <a:off x="1244217" y="4244893"/>
            <a:ext cx="709200" cy="687600"/>
            <a:chOff x="4573594" y="1605565"/>
            <a:chExt cx="763200" cy="687600"/>
          </a:xfrm>
        </p:grpSpPr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F7D5AFFD-DD86-4049-8CD2-57C1E743923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47" name="Group 1046">
              <a:extLst>
                <a:ext uri="{FF2B5EF4-FFF2-40B4-BE49-F238E27FC236}">
                  <a16:creationId xmlns:a16="http://schemas.microsoft.com/office/drawing/2014/main" id="{1E385257-69E9-4A62-97CF-80BFF382D1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46019287-B15A-4E54-BBAB-BCE22A1FC21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Rectangle 1048">
                <a:extLst>
                  <a:ext uri="{FF2B5EF4-FFF2-40B4-BE49-F238E27FC236}">
                    <a16:creationId xmlns:a16="http://schemas.microsoft.com/office/drawing/2014/main" id="{E6985615-DA2F-4B5C-86AE-ADC1545565F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Rectangle 1049">
                <a:extLst>
                  <a:ext uri="{FF2B5EF4-FFF2-40B4-BE49-F238E27FC236}">
                    <a16:creationId xmlns:a16="http://schemas.microsoft.com/office/drawing/2014/main" id="{A9C2BB6C-5B7A-44AA-A2C8-B1796F4BD5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Rectangle 1050">
                <a:extLst>
                  <a:ext uri="{FF2B5EF4-FFF2-40B4-BE49-F238E27FC236}">
                    <a16:creationId xmlns:a16="http://schemas.microsoft.com/office/drawing/2014/main" id="{0928E31E-16B6-422E-826F-81CD462E296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73" name="Group 1072">
            <a:extLst>
              <a:ext uri="{FF2B5EF4-FFF2-40B4-BE49-F238E27FC236}">
                <a16:creationId xmlns:a16="http://schemas.microsoft.com/office/drawing/2014/main" id="{930563A3-CCA9-4820-861A-D7D8130F2349}"/>
              </a:ext>
            </a:extLst>
          </p:cNvPr>
          <p:cNvGrpSpPr/>
          <p:nvPr/>
        </p:nvGrpSpPr>
        <p:grpSpPr>
          <a:xfrm>
            <a:off x="1244217" y="5604267"/>
            <a:ext cx="709200" cy="687600"/>
            <a:chOff x="4573594" y="1605565"/>
            <a:chExt cx="763200" cy="687600"/>
          </a:xfrm>
        </p:grpSpPr>
        <p:sp>
          <p:nvSpPr>
            <p:cNvPr id="1074" name="Rectangle 1073">
              <a:extLst>
                <a:ext uri="{FF2B5EF4-FFF2-40B4-BE49-F238E27FC236}">
                  <a16:creationId xmlns:a16="http://schemas.microsoft.com/office/drawing/2014/main" id="{CE6F7FF0-08C2-4897-8AB8-F7C2C09721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75" name="Group 1074">
              <a:extLst>
                <a:ext uri="{FF2B5EF4-FFF2-40B4-BE49-F238E27FC236}">
                  <a16:creationId xmlns:a16="http://schemas.microsoft.com/office/drawing/2014/main" id="{3DC91E1A-BB6A-4261-B083-F03A25AB46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76" name="Rectangle 1075">
                <a:extLst>
                  <a:ext uri="{FF2B5EF4-FFF2-40B4-BE49-F238E27FC236}">
                    <a16:creationId xmlns:a16="http://schemas.microsoft.com/office/drawing/2014/main" id="{5E536668-3B99-40BD-A90B-A5F4E9E5F87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7" name="Rectangle 1076">
                <a:extLst>
                  <a:ext uri="{FF2B5EF4-FFF2-40B4-BE49-F238E27FC236}">
                    <a16:creationId xmlns:a16="http://schemas.microsoft.com/office/drawing/2014/main" id="{AE5CA45E-0D54-49C9-AAF4-0BB4EEC2509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8" name="Rectangle 1077">
                <a:extLst>
                  <a:ext uri="{FF2B5EF4-FFF2-40B4-BE49-F238E27FC236}">
                    <a16:creationId xmlns:a16="http://schemas.microsoft.com/office/drawing/2014/main" id="{32BB9063-AADE-4D67-A46A-F47E974202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9" name="Rectangle 1078">
                <a:extLst>
                  <a:ext uri="{FF2B5EF4-FFF2-40B4-BE49-F238E27FC236}">
                    <a16:creationId xmlns:a16="http://schemas.microsoft.com/office/drawing/2014/main" id="{29B768C8-511C-4CE9-96C4-87CF1FEEA20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80" name="Group 1079">
            <a:extLst>
              <a:ext uri="{FF2B5EF4-FFF2-40B4-BE49-F238E27FC236}">
                <a16:creationId xmlns:a16="http://schemas.microsoft.com/office/drawing/2014/main" id="{4E7BA266-CD6E-4731-81F0-D59C6C9D2EA1}"/>
              </a:ext>
            </a:extLst>
          </p:cNvPr>
          <p:cNvGrpSpPr/>
          <p:nvPr/>
        </p:nvGrpSpPr>
        <p:grpSpPr>
          <a:xfrm>
            <a:off x="1244217" y="4928036"/>
            <a:ext cx="709200" cy="687600"/>
            <a:chOff x="4573594" y="1605565"/>
            <a:chExt cx="763200" cy="687600"/>
          </a:xfrm>
        </p:grpSpPr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52FB3D7C-AF49-413B-A3F6-8CAB70B00C0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82" name="Group 1081">
              <a:extLst>
                <a:ext uri="{FF2B5EF4-FFF2-40B4-BE49-F238E27FC236}">
                  <a16:creationId xmlns:a16="http://schemas.microsoft.com/office/drawing/2014/main" id="{EE46B63A-20B9-4F4F-9B2F-F93C2A25458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83" name="Rectangle 1082">
                <a:extLst>
                  <a:ext uri="{FF2B5EF4-FFF2-40B4-BE49-F238E27FC236}">
                    <a16:creationId xmlns:a16="http://schemas.microsoft.com/office/drawing/2014/main" id="{06471C37-8243-4FE9-AEEB-85E2400DA8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4" name="Rectangle 1083">
                <a:extLst>
                  <a:ext uri="{FF2B5EF4-FFF2-40B4-BE49-F238E27FC236}">
                    <a16:creationId xmlns:a16="http://schemas.microsoft.com/office/drawing/2014/main" id="{48C61D52-DBEE-4BB4-BA6B-43F3971AA9B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5" name="Rectangle 1084">
                <a:extLst>
                  <a:ext uri="{FF2B5EF4-FFF2-40B4-BE49-F238E27FC236}">
                    <a16:creationId xmlns:a16="http://schemas.microsoft.com/office/drawing/2014/main" id="{9282E09A-241D-4A8B-8363-0478C128BEE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6" name="Rectangle 1085">
                <a:extLst>
                  <a:ext uri="{FF2B5EF4-FFF2-40B4-BE49-F238E27FC236}">
                    <a16:creationId xmlns:a16="http://schemas.microsoft.com/office/drawing/2014/main" id="{FFEB7249-A383-472D-B5B0-51B252C42AA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87" name="Group 1086">
            <a:extLst>
              <a:ext uri="{FF2B5EF4-FFF2-40B4-BE49-F238E27FC236}">
                <a16:creationId xmlns:a16="http://schemas.microsoft.com/office/drawing/2014/main" id="{0F9EFE3D-A461-4019-AF13-F4D9563162DC}"/>
              </a:ext>
            </a:extLst>
          </p:cNvPr>
          <p:cNvGrpSpPr/>
          <p:nvPr/>
        </p:nvGrpSpPr>
        <p:grpSpPr>
          <a:xfrm>
            <a:off x="1958372" y="2870489"/>
            <a:ext cx="709200" cy="687600"/>
            <a:chOff x="4573594" y="1605565"/>
            <a:chExt cx="763200" cy="687600"/>
          </a:xfrm>
        </p:grpSpPr>
        <p:sp>
          <p:nvSpPr>
            <p:cNvPr id="1088" name="Rectangle 1087">
              <a:extLst>
                <a:ext uri="{FF2B5EF4-FFF2-40B4-BE49-F238E27FC236}">
                  <a16:creationId xmlns:a16="http://schemas.microsoft.com/office/drawing/2014/main" id="{C91A561E-B685-470A-ACE3-6AF1FF40202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89" name="Group 1088">
              <a:extLst>
                <a:ext uri="{FF2B5EF4-FFF2-40B4-BE49-F238E27FC236}">
                  <a16:creationId xmlns:a16="http://schemas.microsoft.com/office/drawing/2014/main" id="{E28B0190-9602-40EF-8861-62C3F227E85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90" name="Rectangle 1089">
                <a:extLst>
                  <a:ext uri="{FF2B5EF4-FFF2-40B4-BE49-F238E27FC236}">
                    <a16:creationId xmlns:a16="http://schemas.microsoft.com/office/drawing/2014/main" id="{CC78F5AC-3D9F-4FB7-8C61-4D099E1915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1" name="Rectangle 1090">
                <a:extLst>
                  <a:ext uri="{FF2B5EF4-FFF2-40B4-BE49-F238E27FC236}">
                    <a16:creationId xmlns:a16="http://schemas.microsoft.com/office/drawing/2014/main" id="{173C7199-F5EC-4A55-AEBB-F222D52B8E7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2" name="Rectangle 1091">
                <a:extLst>
                  <a:ext uri="{FF2B5EF4-FFF2-40B4-BE49-F238E27FC236}">
                    <a16:creationId xmlns:a16="http://schemas.microsoft.com/office/drawing/2014/main" id="{D6DCCD65-C11A-404E-B0C3-F1ADDDE1EE0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3" name="Rectangle 1092">
                <a:extLst>
                  <a:ext uri="{FF2B5EF4-FFF2-40B4-BE49-F238E27FC236}">
                    <a16:creationId xmlns:a16="http://schemas.microsoft.com/office/drawing/2014/main" id="{DFCD1C3F-545E-4550-B1D2-502D5B20D4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76" name="Group 1275">
            <a:extLst>
              <a:ext uri="{FF2B5EF4-FFF2-40B4-BE49-F238E27FC236}">
                <a16:creationId xmlns:a16="http://schemas.microsoft.com/office/drawing/2014/main" id="{12217CE2-5133-44F8-94AD-CEF4E444BFAF}"/>
              </a:ext>
            </a:extLst>
          </p:cNvPr>
          <p:cNvGrpSpPr/>
          <p:nvPr/>
        </p:nvGrpSpPr>
        <p:grpSpPr>
          <a:xfrm>
            <a:off x="1961296" y="3557293"/>
            <a:ext cx="709200" cy="687600"/>
            <a:chOff x="4573594" y="1605565"/>
            <a:chExt cx="763200" cy="687600"/>
          </a:xfrm>
        </p:grpSpPr>
        <p:sp>
          <p:nvSpPr>
            <p:cNvPr id="1277" name="Rectangle 1276">
              <a:extLst>
                <a:ext uri="{FF2B5EF4-FFF2-40B4-BE49-F238E27FC236}">
                  <a16:creationId xmlns:a16="http://schemas.microsoft.com/office/drawing/2014/main" id="{523DF037-D176-4E0A-BEB3-B6C305CF7BD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78" name="Group 1277">
              <a:extLst>
                <a:ext uri="{FF2B5EF4-FFF2-40B4-BE49-F238E27FC236}">
                  <a16:creationId xmlns:a16="http://schemas.microsoft.com/office/drawing/2014/main" id="{4723FC95-5189-4313-891B-71D51AC24F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79" name="Rectangle 1278">
                <a:extLst>
                  <a:ext uri="{FF2B5EF4-FFF2-40B4-BE49-F238E27FC236}">
                    <a16:creationId xmlns:a16="http://schemas.microsoft.com/office/drawing/2014/main" id="{D1EF924F-1FCF-43E4-BB30-9BFD78F9BE4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0" name="Rectangle 1279">
                <a:extLst>
                  <a:ext uri="{FF2B5EF4-FFF2-40B4-BE49-F238E27FC236}">
                    <a16:creationId xmlns:a16="http://schemas.microsoft.com/office/drawing/2014/main" id="{78366028-7A8B-4F33-B078-342480B15ED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1" name="Rectangle 1280">
                <a:extLst>
                  <a:ext uri="{FF2B5EF4-FFF2-40B4-BE49-F238E27FC236}">
                    <a16:creationId xmlns:a16="http://schemas.microsoft.com/office/drawing/2014/main" id="{C59F3D35-647C-435F-A095-640C2AF0270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2" name="Rectangle 1281">
                <a:extLst>
                  <a:ext uri="{FF2B5EF4-FFF2-40B4-BE49-F238E27FC236}">
                    <a16:creationId xmlns:a16="http://schemas.microsoft.com/office/drawing/2014/main" id="{36274941-1B24-481F-A79E-1D6E1BF0FCA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83" name="Group 1282">
            <a:extLst>
              <a:ext uri="{FF2B5EF4-FFF2-40B4-BE49-F238E27FC236}">
                <a16:creationId xmlns:a16="http://schemas.microsoft.com/office/drawing/2014/main" id="{B4448358-4E87-4F4C-8C25-895F800842D9}"/>
              </a:ext>
            </a:extLst>
          </p:cNvPr>
          <p:cNvGrpSpPr/>
          <p:nvPr/>
        </p:nvGrpSpPr>
        <p:grpSpPr>
          <a:xfrm>
            <a:off x="1959834" y="4244893"/>
            <a:ext cx="709200" cy="687600"/>
            <a:chOff x="4573594" y="1605565"/>
            <a:chExt cx="763200" cy="687600"/>
          </a:xfrm>
        </p:grpSpPr>
        <p:sp>
          <p:nvSpPr>
            <p:cNvPr id="1284" name="Rectangle 1283">
              <a:extLst>
                <a:ext uri="{FF2B5EF4-FFF2-40B4-BE49-F238E27FC236}">
                  <a16:creationId xmlns:a16="http://schemas.microsoft.com/office/drawing/2014/main" id="{98630A89-8890-4DDD-907F-0F4F32587BC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85" name="Group 1284">
              <a:extLst>
                <a:ext uri="{FF2B5EF4-FFF2-40B4-BE49-F238E27FC236}">
                  <a16:creationId xmlns:a16="http://schemas.microsoft.com/office/drawing/2014/main" id="{866BFF43-1789-42D9-A3F2-880D814184B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86" name="Rectangle 1285">
                <a:extLst>
                  <a:ext uri="{FF2B5EF4-FFF2-40B4-BE49-F238E27FC236}">
                    <a16:creationId xmlns:a16="http://schemas.microsoft.com/office/drawing/2014/main" id="{63CF99A0-7598-46CE-BFFD-D45518AE3C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7" name="Rectangle 1286">
                <a:extLst>
                  <a:ext uri="{FF2B5EF4-FFF2-40B4-BE49-F238E27FC236}">
                    <a16:creationId xmlns:a16="http://schemas.microsoft.com/office/drawing/2014/main" id="{2DE138D0-B4EB-4392-A979-52A582C4BCB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8" name="Rectangle 1287">
                <a:extLst>
                  <a:ext uri="{FF2B5EF4-FFF2-40B4-BE49-F238E27FC236}">
                    <a16:creationId xmlns:a16="http://schemas.microsoft.com/office/drawing/2014/main" id="{9E4ED8AB-8D4E-4B4E-BBCD-67FA23E2DB5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9" name="Rectangle 1288">
                <a:extLst>
                  <a:ext uri="{FF2B5EF4-FFF2-40B4-BE49-F238E27FC236}">
                    <a16:creationId xmlns:a16="http://schemas.microsoft.com/office/drawing/2014/main" id="{3F0E23C6-E302-4D5D-B25C-A8D972F5E23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90" name="Group 1289">
            <a:extLst>
              <a:ext uri="{FF2B5EF4-FFF2-40B4-BE49-F238E27FC236}">
                <a16:creationId xmlns:a16="http://schemas.microsoft.com/office/drawing/2014/main" id="{66A7F3E1-E5A9-49E4-A740-D38FD4814FD5}"/>
              </a:ext>
            </a:extLst>
          </p:cNvPr>
          <p:cNvGrpSpPr/>
          <p:nvPr/>
        </p:nvGrpSpPr>
        <p:grpSpPr>
          <a:xfrm>
            <a:off x="1959834" y="5604267"/>
            <a:ext cx="709200" cy="687600"/>
            <a:chOff x="4573594" y="1605565"/>
            <a:chExt cx="763200" cy="687600"/>
          </a:xfrm>
        </p:grpSpPr>
        <p:sp>
          <p:nvSpPr>
            <p:cNvPr id="1291" name="Rectangle 1290">
              <a:extLst>
                <a:ext uri="{FF2B5EF4-FFF2-40B4-BE49-F238E27FC236}">
                  <a16:creationId xmlns:a16="http://schemas.microsoft.com/office/drawing/2014/main" id="{E4BEBE4E-8BBE-4F46-B7E5-5693F79981F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92" name="Group 1291">
              <a:extLst>
                <a:ext uri="{FF2B5EF4-FFF2-40B4-BE49-F238E27FC236}">
                  <a16:creationId xmlns:a16="http://schemas.microsoft.com/office/drawing/2014/main" id="{537A78D8-E985-402E-91E8-BDAE1F37233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93" name="Rectangle 1292">
                <a:extLst>
                  <a:ext uri="{FF2B5EF4-FFF2-40B4-BE49-F238E27FC236}">
                    <a16:creationId xmlns:a16="http://schemas.microsoft.com/office/drawing/2014/main" id="{AC3567A4-1CF4-475F-940C-7C5CD3084B7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4" name="Rectangle 1293">
                <a:extLst>
                  <a:ext uri="{FF2B5EF4-FFF2-40B4-BE49-F238E27FC236}">
                    <a16:creationId xmlns:a16="http://schemas.microsoft.com/office/drawing/2014/main" id="{A64AD823-DFA2-443C-A6F1-CA14659E720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5" name="Rectangle 1294">
                <a:extLst>
                  <a:ext uri="{FF2B5EF4-FFF2-40B4-BE49-F238E27FC236}">
                    <a16:creationId xmlns:a16="http://schemas.microsoft.com/office/drawing/2014/main" id="{3DFDF0C4-5B5F-4E37-8381-1E42F2FC4A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6" name="Rectangle 1295">
                <a:extLst>
                  <a:ext uri="{FF2B5EF4-FFF2-40B4-BE49-F238E27FC236}">
                    <a16:creationId xmlns:a16="http://schemas.microsoft.com/office/drawing/2014/main" id="{F12C6FF0-E6EB-4212-9FA7-72C3B89E245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97" name="Group 1296">
            <a:extLst>
              <a:ext uri="{FF2B5EF4-FFF2-40B4-BE49-F238E27FC236}">
                <a16:creationId xmlns:a16="http://schemas.microsoft.com/office/drawing/2014/main" id="{94B118D1-3C69-44D8-8CAB-8559029F28EB}"/>
              </a:ext>
            </a:extLst>
          </p:cNvPr>
          <p:cNvGrpSpPr/>
          <p:nvPr/>
        </p:nvGrpSpPr>
        <p:grpSpPr>
          <a:xfrm>
            <a:off x="1959834" y="4928036"/>
            <a:ext cx="709200" cy="687600"/>
            <a:chOff x="4573594" y="1605565"/>
            <a:chExt cx="763200" cy="687600"/>
          </a:xfrm>
        </p:grpSpPr>
        <p:sp>
          <p:nvSpPr>
            <p:cNvPr id="1298" name="Rectangle 1297">
              <a:extLst>
                <a:ext uri="{FF2B5EF4-FFF2-40B4-BE49-F238E27FC236}">
                  <a16:creationId xmlns:a16="http://schemas.microsoft.com/office/drawing/2014/main" id="{0C251969-7FC3-4190-BD30-5C81A330ABE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99" name="Group 1298">
              <a:extLst>
                <a:ext uri="{FF2B5EF4-FFF2-40B4-BE49-F238E27FC236}">
                  <a16:creationId xmlns:a16="http://schemas.microsoft.com/office/drawing/2014/main" id="{AB60C53F-6323-4E66-9EA5-0F9509A2A4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00" name="Rectangle 1299">
                <a:extLst>
                  <a:ext uri="{FF2B5EF4-FFF2-40B4-BE49-F238E27FC236}">
                    <a16:creationId xmlns:a16="http://schemas.microsoft.com/office/drawing/2014/main" id="{238C56B6-7D24-4B08-BF5D-F6EB4414A61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1" name="Rectangle 1300">
                <a:extLst>
                  <a:ext uri="{FF2B5EF4-FFF2-40B4-BE49-F238E27FC236}">
                    <a16:creationId xmlns:a16="http://schemas.microsoft.com/office/drawing/2014/main" id="{1EE7022D-C93F-45CE-9B5A-4AA617CAA93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2" name="Rectangle 1301">
                <a:extLst>
                  <a:ext uri="{FF2B5EF4-FFF2-40B4-BE49-F238E27FC236}">
                    <a16:creationId xmlns:a16="http://schemas.microsoft.com/office/drawing/2014/main" id="{67472628-FA90-476E-86DB-538B6E7B6D5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3" name="Rectangle 1302">
                <a:extLst>
                  <a:ext uri="{FF2B5EF4-FFF2-40B4-BE49-F238E27FC236}">
                    <a16:creationId xmlns:a16="http://schemas.microsoft.com/office/drawing/2014/main" id="{E397571C-8F4C-47AC-B056-6FB318C835F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04" name="Group 1303">
            <a:extLst>
              <a:ext uri="{FF2B5EF4-FFF2-40B4-BE49-F238E27FC236}">
                <a16:creationId xmlns:a16="http://schemas.microsoft.com/office/drawing/2014/main" id="{4C83255B-DA97-4819-B38C-6155A4A8FE99}"/>
              </a:ext>
            </a:extLst>
          </p:cNvPr>
          <p:cNvGrpSpPr/>
          <p:nvPr/>
        </p:nvGrpSpPr>
        <p:grpSpPr>
          <a:xfrm>
            <a:off x="2673990" y="2870489"/>
            <a:ext cx="709200" cy="687600"/>
            <a:chOff x="4573594" y="1605565"/>
            <a:chExt cx="763200" cy="687600"/>
          </a:xfrm>
        </p:grpSpPr>
        <p:sp>
          <p:nvSpPr>
            <p:cNvPr id="1305" name="Rectangle 1304">
              <a:extLst>
                <a:ext uri="{FF2B5EF4-FFF2-40B4-BE49-F238E27FC236}">
                  <a16:creationId xmlns:a16="http://schemas.microsoft.com/office/drawing/2014/main" id="{F7791B72-07BD-4E51-8931-8E64C04866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06" name="Group 1305">
              <a:extLst>
                <a:ext uri="{FF2B5EF4-FFF2-40B4-BE49-F238E27FC236}">
                  <a16:creationId xmlns:a16="http://schemas.microsoft.com/office/drawing/2014/main" id="{991A79A7-B704-4C63-B481-7396683F0A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07" name="Rectangle 1306">
                <a:extLst>
                  <a:ext uri="{FF2B5EF4-FFF2-40B4-BE49-F238E27FC236}">
                    <a16:creationId xmlns:a16="http://schemas.microsoft.com/office/drawing/2014/main" id="{18ADAD0E-5BB1-411F-AC1D-EABD45C555F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8" name="Rectangle 1307">
                <a:extLst>
                  <a:ext uri="{FF2B5EF4-FFF2-40B4-BE49-F238E27FC236}">
                    <a16:creationId xmlns:a16="http://schemas.microsoft.com/office/drawing/2014/main" id="{3389E28B-9807-4770-BD58-C440F398735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9" name="Rectangle 1308">
                <a:extLst>
                  <a:ext uri="{FF2B5EF4-FFF2-40B4-BE49-F238E27FC236}">
                    <a16:creationId xmlns:a16="http://schemas.microsoft.com/office/drawing/2014/main" id="{C6A37FA2-DE8B-4EF9-A6FF-AC2EC160AD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0" name="Rectangle 1309">
                <a:extLst>
                  <a:ext uri="{FF2B5EF4-FFF2-40B4-BE49-F238E27FC236}">
                    <a16:creationId xmlns:a16="http://schemas.microsoft.com/office/drawing/2014/main" id="{74DA6293-8D6E-4C5B-A5CF-8D7AD141F2B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11" name="Group 1310">
            <a:extLst>
              <a:ext uri="{FF2B5EF4-FFF2-40B4-BE49-F238E27FC236}">
                <a16:creationId xmlns:a16="http://schemas.microsoft.com/office/drawing/2014/main" id="{7D82634D-7769-4118-876A-D620EBE2799B}"/>
              </a:ext>
            </a:extLst>
          </p:cNvPr>
          <p:cNvGrpSpPr/>
          <p:nvPr/>
        </p:nvGrpSpPr>
        <p:grpSpPr>
          <a:xfrm>
            <a:off x="2676914" y="3557293"/>
            <a:ext cx="709200" cy="687600"/>
            <a:chOff x="4573594" y="1605565"/>
            <a:chExt cx="763200" cy="687600"/>
          </a:xfrm>
        </p:grpSpPr>
        <p:sp>
          <p:nvSpPr>
            <p:cNvPr id="1312" name="Rectangle 1311">
              <a:extLst>
                <a:ext uri="{FF2B5EF4-FFF2-40B4-BE49-F238E27FC236}">
                  <a16:creationId xmlns:a16="http://schemas.microsoft.com/office/drawing/2014/main" id="{58583D94-2831-44B0-A98F-88D1C12DB65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13" name="Group 1312">
              <a:extLst>
                <a:ext uri="{FF2B5EF4-FFF2-40B4-BE49-F238E27FC236}">
                  <a16:creationId xmlns:a16="http://schemas.microsoft.com/office/drawing/2014/main" id="{78E8C47F-984E-46F3-9182-312D3F8C949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14" name="Rectangle 1313">
                <a:extLst>
                  <a:ext uri="{FF2B5EF4-FFF2-40B4-BE49-F238E27FC236}">
                    <a16:creationId xmlns:a16="http://schemas.microsoft.com/office/drawing/2014/main" id="{75A120FC-0060-4C73-A468-83F06C71684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5" name="Rectangle 1314">
                <a:extLst>
                  <a:ext uri="{FF2B5EF4-FFF2-40B4-BE49-F238E27FC236}">
                    <a16:creationId xmlns:a16="http://schemas.microsoft.com/office/drawing/2014/main" id="{7FBA5456-A3F2-49AB-8B86-744B38CE6E2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6" name="Rectangle 1315">
                <a:extLst>
                  <a:ext uri="{FF2B5EF4-FFF2-40B4-BE49-F238E27FC236}">
                    <a16:creationId xmlns:a16="http://schemas.microsoft.com/office/drawing/2014/main" id="{1D24DA4A-55B3-46F2-8F21-554EDB89B16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7" name="Rectangle 1316">
                <a:extLst>
                  <a:ext uri="{FF2B5EF4-FFF2-40B4-BE49-F238E27FC236}">
                    <a16:creationId xmlns:a16="http://schemas.microsoft.com/office/drawing/2014/main" id="{16BF65CC-3849-4ADF-A627-ED2F7B2FE53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18" name="Group 1317">
            <a:extLst>
              <a:ext uri="{FF2B5EF4-FFF2-40B4-BE49-F238E27FC236}">
                <a16:creationId xmlns:a16="http://schemas.microsoft.com/office/drawing/2014/main" id="{B6E3D9D1-983E-472A-9CBE-E365F9719B50}"/>
              </a:ext>
            </a:extLst>
          </p:cNvPr>
          <p:cNvGrpSpPr/>
          <p:nvPr/>
        </p:nvGrpSpPr>
        <p:grpSpPr>
          <a:xfrm>
            <a:off x="2675452" y="4244893"/>
            <a:ext cx="709200" cy="687600"/>
            <a:chOff x="4573594" y="1605565"/>
            <a:chExt cx="763200" cy="687600"/>
          </a:xfrm>
        </p:grpSpPr>
        <p:sp>
          <p:nvSpPr>
            <p:cNvPr id="1319" name="Rectangle 1318">
              <a:extLst>
                <a:ext uri="{FF2B5EF4-FFF2-40B4-BE49-F238E27FC236}">
                  <a16:creationId xmlns:a16="http://schemas.microsoft.com/office/drawing/2014/main" id="{A86C9998-8E4F-4110-B66C-C997E2081B3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20" name="Group 1319">
              <a:extLst>
                <a:ext uri="{FF2B5EF4-FFF2-40B4-BE49-F238E27FC236}">
                  <a16:creationId xmlns:a16="http://schemas.microsoft.com/office/drawing/2014/main" id="{00A36CC6-CD64-486B-8C36-27EC965ED25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21" name="Rectangle 1320">
                <a:extLst>
                  <a:ext uri="{FF2B5EF4-FFF2-40B4-BE49-F238E27FC236}">
                    <a16:creationId xmlns:a16="http://schemas.microsoft.com/office/drawing/2014/main" id="{99AAB033-2FA7-4945-A67E-611CEEADAB3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2" name="Rectangle 1321">
                <a:extLst>
                  <a:ext uri="{FF2B5EF4-FFF2-40B4-BE49-F238E27FC236}">
                    <a16:creationId xmlns:a16="http://schemas.microsoft.com/office/drawing/2014/main" id="{27C924A3-990B-4083-B8E9-B9F4FFE9058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3" name="Rectangle 1322">
                <a:extLst>
                  <a:ext uri="{FF2B5EF4-FFF2-40B4-BE49-F238E27FC236}">
                    <a16:creationId xmlns:a16="http://schemas.microsoft.com/office/drawing/2014/main" id="{88791FFB-ACBF-4C41-BECD-7E224A0D477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4" name="Rectangle 1323">
                <a:extLst>
                  <a:ext uri="{FF2B5EF4-FFF2-40B4-BE49-F238E27FC236}">
                    <a16:creationId xmlns:a16="http://schemas.microsoft.com/office/drawing/2014/main" id="{EC6B3C0B-8CE8-4A9F-8E94-3BC8A16C9CC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25" name="Group 1324">
            <a:extLst>
              <a:ext uri="{FF2B5EF4-FFF2-40B4-BE49-F238E27FC236}">
                <a16:creationId xmlns:a16="http://schemas.microsoft.com/office/drawing/2014/main" id="{536DAEE1-20E1-4A72-8488-CA2A9913C022}"/>
              </a:ext>
            </a:extLst>
          </p:cNvPr>
          <p:cNvGrpSpPr/>
          <p:nvPr/>
        </p:nvGrpSpPr>
        <p:grpSpPr>
          <a:xfrm>
            <a:off x="2675452" y="5604267"/>
            <a:ext cx="709200" cy="687600"/>
            <a:chOff x="4573594" y="1605565"/>
            <a:chExt cx="763200" cy="687600"/>
          </a:xfrm>
        </p:grpSpPr>
        <p:sp>
          <p:nvSpPr>
            <p:cNvPr id="1326" name="Rectangle 1325">
              <a:extLst>
                <a:ext uri="{FF2B5EF4-FFF2-40B4-BE49-F238E27FC236}">
                  <a16:creationId xmlns:a16="http://schemas.microsoft.com/office/drawing/2014/main" id="{7AE7781F-B158-42E3-B756-A07EBC6FDBA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27" name="Group 1326">
              <a:extLst>
                <a:ext uri="{FF2B5EF4-FFF2-40B4-BE49-F238E27FC236}">
                  <a16:creationId xmlns:a16="http://schemas.microsoft.com/office/drawing/2014/main" id="{01642625-5D36-462D-A73D-A467AF443B9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28" name="Rectangle 1327">
                <a:extLst>
                  <a:ext uri="{FF2B5EF4-FFF2-40B4-BE49-F238E27FC236}">
                    <a16:creationId xmlns:a16="http://schemas.microsoft.com/office/drawing/2014/main" id="{ED2B7286-3EC2-4DC9-9811-6A625929768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9" name="Rectangle 1328">
                <a:extLst>
                  <a:ext uri="{FF2B5EF4-FFF2-40B4-BE49-F238E27FC236}">
                    <a16:creationId xmlns:a16="http://schemas.microsoft.com/office/drawing/2014/main" id="{3629EF39-5701-4C80-BBEA-4D1C324500E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0" name="Rectangle 1329">
                <a:extLst>
                  <a:ext uri="{FF2B5EF4-FFF2-40B4-BE49-F238E27FC236}">
                    <a16:creationId xmlns:a16="http://schemas.microsoft.com/office/drawing/2014/main" id="{183CFEF9-2EDE-49FE-99A2-92130518C4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1" name="Rectangle 1330">
                <a:extLst>
                  <a:ext uri="{FF2B5EF4-FFF2-40B4-BE49-F238E27FC236}">
                    <a16:creationId xmlns:a16="http://schemas.microsoft.com/office/drawing/2014/main" id="{1B0A7D99-03D6-47B8-9CB2-7EEFE96F7B6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32" name="Group 1331">
            <a:extLst>
              <a:ext uri="{FF2B5EF4-FFF2-40B4-BE49-F238E27FC236}">
                <a16:creationId xmlns:a16="http://schemas.microsoft.com/office/drawing/2014/main" id="{D29111E2-7FDC-4C58-BB9B-747BB07BA219}"/>
              </a:ext>
            </a:extLst>
          </p:cNvPr>
          <p:cNvGrpSpPr/>
          <p:nvPr/>
        </p:nvGrpSpPr>
        <p:grpSpPr>
          <a:xfrm>
            <a:off x="2675452" y="4928036"/>
            <a:ext cx="709200" cy="687600"/>
            <a:chOff x="4573594" y="1605565"/>
            <a:chExt cx="763200" cy="687600"/>
          </a:xfrm>
        </p:grpSpPr>
        <p:sp>
          <p:nvSpPr>
            <p:cNvPr id="1333" name="Rectangle 1332">
              <a:extLst>
                <a:ext uri="{FF2B5EF4-FFF2-40B4-BE49-F238E27FC236}">
                  <a16:creationId xmlns:a16="http://schemas.microsoft.com/office/drawing/2014/main" id="{5B8C98A0-C5AC-4C07-8B3F-C172AA14B83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34" name="Group 1333">
              <a:extLst>
                <a:ext uri="{FF2B5EF4-FFF2-40B4-BE49-F238E27FC236}">
                  <a16:creationId xmlns:a16="http://schemas.microsoft.com/office/drawing/2014/main" id="{5FFD6961-38F5-4127-872C-DF454F545F5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35" name="Rectangle 1334">
                <a:extLst>
                  <a:ext uri="{FF2B5EF4-FFF2-40B4-BE49-F238E27FC236}">
                    <a16:creationId xmlns:a16="http://schemas.microsoft.com/office/drawing/2014/main" id="{BDFBBEB0-1503-4CB5-A0D1-E2A51FB43CF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6" name="Rectangle 1335">
                <a:extLst>
                  <a:ext uri="{FF2B5EF4-FFF2-40B4-BE49-F238E27FC236}">
                    <a16:creationId xmlns:a16="http://schemas.microsoft.com/office/drawing/2014/main" id="{D6B769EF-91E3-4435-BDA8-1C644ACCEE2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7" name="Rectangle 1336">
                <a:extLst>
                  <a:ext uri="{FF2B5EF4-FFF2-40B4-BE49-F238E27FC236}">
                    <a16:creationId xmlns:a16="http://schemas.microsoft.com/office/drawing/2014/main" id="{474F69FB-B24E-4221-AB2F-9795E4843E3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8" name="Rectangle 1337">
                <a:extLst>
                  <a:ext uri="{FF2B5EF4-FFF2-40B4-BE49-F238E27FC236}">
                    <a16:creationId xmlns:a16="http://schemas.microsoft.com/office/drawing/2014/main" id="{0DFA44FB-63C3-41A4-949F-DA292E6EA1C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39" name="Group 1338">
            <a:extLst>
              <a:ext uri="{FF2B5EF4-FFF2-40B4-BE49-F238E27FC236}">
                <a16:creationId xmlns:a16="http://schemas.microsoft.com/office/drawing/2014/main" id="{245B90F3-F2D3-41D2-B7B4-A726849DDA6C}"/>
              </a:ext>
            </a:extLst>
          </p:cNvPr>
          <p:cNvGrpSpPr/>
          <p:nvPr/>
        </p:nvGrpSpPr>
        <p:grpSpPr>
          <a:xfrm>
            <a:off x="3381655" y="2870489"/>
            <a:ext cx="709200" cy="687600"/>
            <a:chOff x="4573594" y="1605565"/>
            <a:chExt cx="763200" cy="687600"/>
          </a:xfrm>
        </p:grpSpPr>
        <p:sp>
          <p:nvSpPr>
            <p:cNvPr id="1340" name="Rectangle 1339">
              <a:extLst>
                <a:ext uri="{FF2B5EF4-FFF2-40B4-BE49-F238E27FC236}">
                  <a16:creationId xmlns:a16="http://schemas.microsoft.com/office/drawing/2014/main" id="{0C822577-730C-434C-B7BA-0A94D6E4137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1" name="Group 1340">
              <a:extLst>
                <a:ext uri="{FF2B5EF4-FFF2-40B4-BE49-F238E27FC236}">
                  <a16:creationId xmlns:a16="http://schemas.microsoft.com/office/drawing/2014/main" id="{2EF7F0B3-B637-40F2-8DE6-3B13EEFAD63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42" name="Rectangle 1341">
                <a:extLst>
                  <a:ext uri="{FF2B5EF4-FFF2-40B4-BE49-F238E27FC236}">
                    <a16:creationId xmlns:a16="http://schemas.microsoft.com/office/drawing/2014/main" id="{30245D3C-0A25-4111-831C-029CB3C1148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3" name="Rectangle 1342">
                <a:extLst>
                  <a:ext uri="{FF2B5EF4-FFF2-40B4-BE49-F238E27FC236}">
                    <a16:creationId xmlns:a16="http://schemas.microsoft.com/office/drawing/2014/main" id="{267553AD-DD76-482C-B4C4-6BA8197431F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4" name="Rectangle 1343">
                <a:extLst>
                  <a:ext uri="{FF2B5EF4-FFF2-40B4-BE49-F238E27FC236}">
                    <a16:creationId xmlns:a16="http://schemas.microsoft.com/office/drawing/2014/main" id="{AFFCC2F0-4531-4981-92B3-19089503F06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5" name="Rectangle 1344">
                <a:extLst>
                  <a:ext uri="{FF2B5EF4-FFF2-40B4-BE49-F238E27FC236}">
                    <a16:creationId xmlns:a16="http://schemas.microsoft.com/office/drawing/2014/main" id="{9AC4C3C6-FD67-4CBC-B120-D4825BDB38F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46" name="Group 1345">
            <a:extLst>
              <a:ext uri="{FF2B5EF4-FFF2-40B4-BE49-F238E27FC236}">
                <a16:creationId xmlns:a16="http://schemas.microsoft.com/office/drawing/2014/main" id="{2B125A87-1E79-44F2-9775-5FC3156D3A1A}"/>
              </a:ext>
            </a:extLst>
          </p:cNvPr>
          <p:cNvGrpSpPr/>
          <p:nvPr/>
        </p:nvGrpSpPr>
        <p:grpSpPr>
          <a:xfrm>
            <a:off x="3384579" y="3557293"/>
            <a:ext cx="709200" cy="687600"/>
            <a:chOff x="4573594" y="1605565"/>
            <a:chExt cx="763200" cy="687600"/>
          </a:xfrm>
        </p:grpSpPr>
        <p:sp>
          <p:nvSpPr>
            <p:cNvPr id="1347" name="Rectangle 1346">
              <a:extLst>
                <a:ext uri="{FF2B5EF4-FFF2-40B4-BE49-F238E27FC236}">
                  <a16:creationId xmlns:a16="http://schemas.microsoft.com/office/drawing/2014/main" id="{0A532768-A605-4814-A723-A75F9CF90C9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8" name="Group 1347">
              <a:extLst>
                <a:ext uri="{FF2B5EF4-FFF2-40B4-BE49-F238E27FC236}">
                  <a16:creationId xmlns:a16="http://schemas.microsoft.com/office/drawing/2014/main" id="{FFE3DE2E-E853-4B17-B7FD-DB5D5B26C59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49" name="Rectangle 1348">
                <a:extLst>
                  <a:ext uri="{FF2B5EF4-FFF2-40B4-BE49-F238E27FC236}">
                    <a16:creationId xmlns:a16="http://schemas.microsoft.com/office/drawing/2014/main" id="{24EC2E66-9794-41EE-9740-DC8EDC1967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0" name="Rectangle 1349">
                <a:extLst>
                  <a:ext uri="{FF2B5EF4-FFF2-40B4-BE49-F238E27FC236}">
                    <a16:creationId xmlns:a16="http://schemas.microsoft.com/office/drawing/2014/main" id="{E8872D33-4E62-4700-8C78-45C031294C1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1" name="Rectangle 1350">
                <a:extLst>
                  <a:ext uri="{FF2B5EF4-FFF2-40B4-BE49-F238E27FC236}">
                    <a16:creationId xmlns:a16="http://schemas.microsoft.com/office/drawing/2014/main" id="{841229EF-46BF-4A2F-84FC-51D1942B082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2" name="Rectangle 1351">
                <a:extLst>
                  <a:ext uri="{FF2B5EF4-FFF2-40B4-BE49-F238E27FC236}">
                    <a16:creationId xmlns:a16="http://schemas.microsoft.com/office/drawing/2014/main" id="{96314F4A-C7AC-467E-8CB9-D01F95AE3DB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53" name="Group 1352">
            <a:extLst>
              <a:ext uri="{FF2B5EF4-FFF2-40B4-BE49-F238E27FC236}">
                <a16:creationId xmlns:a16="http://schemas.microsoft.com/office/drawing/2014/main" id="{934E9C15-DE0B-4DC0-B4F3-B9C4CF785973}"/>
              </a:ext>
            </a:extLst>
          </p:cNvPr>
          <p:cNvGrpSpPr/>
          <p:nvPr/>
        </p:nvGrpSpPr>
        <p:grpSpPr>
          <a:xfrm>
            <a:off x="3383117" y="4244893"/>
            <a:ext cx="709200" cy="687600"/>
            <a:chOff x="4573594" y="1605565"/>
            <a:chExt cx="763200" cy="687600"/>
          </a:xfrm>
        </p:grpSpPr>
        <p:sp>
          <p:nvSpPr>
            <p:cNvPr id="1354" name="Rectangle 1353">
              <a:extLst>
                <a:ext uri="{FF2B5EF4-FFF2-40B4-BE49-F238E27FC236}">
                  <a16:creationId xmlns:a16="http://schemas.microsoft.com/office/drawing/2014/main" id="{7B6E118C-9016-40AB-A538-C37F291B64F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55" name="Group 1354">
              <a:extLst>
                <a:ext uri="{FF2B5EF4-FFF2-40B4-BE49-F238E27FC236}">
                  <a16:creationId xmlns:a16="http://schemas.microsoft.com/office/drawing/2014/main" id="{A6A0A8D5-A118-4947-A76E-AE94976F1E1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56" name="Rectangle 1355">
                <a:extLst>
                  <a:ext uri="{FF2B5EF4-FFF2-40B4-BE49-F238E27FC236}">
                    <a16:creationId xmlns:a16="http://schemas.microsoft.com/office/drawing/2014/main" id="{26EF18BA-380D-4FD2-BDF4-73B5FDBF711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7" name="Rectangle 1356">
                <a:extLst>
                  <a:ext uri="{FF2B5EF4-FFF2-40B4-BE49-F238E27FC236}">
                    <a16:creationId xmlns:a16="http://schemas.microsoft.com/office/drawing/2014/main" id="{689096F0-A3E8-456D-AC06-3D8F3E951EF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8" name="Rectangle 1357">
                <a:extLst>
                  <a:ext uri="{FF2B5EF4-FFF2-40B4-BE49-F238E27FC236}">
                    <a16:creationId xmlns:a16="http://schemas.microsoft.com/office/drawing/2014/main" id="{9667D044-A855-4B02-B4D8-810ED830DF7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9" name="Rectangle 1358">
                <a:extLst>
                  <a:ext uri="{FF2B5EF4-FFF2-40B4-BE49-F238E27FC236}">
                    <a16:creationId xmlns:a16="http://schemas.microsoft.com/office/drawing/2014/main" id="{AB7B70B4-FC5A-409F-A75F-28940420268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60" name="Group 1359">
            <a:extLst>
              <a:ext uri="{FF2B5EF4-FFF2-40B4-BE49-F238E27FC236}">
                <a16:creationId xmlns:a16="http://schemas.microsoft.com/office/drawing/2014/main" id="{008FF9CA-A1ED-4069-801B-A8BB3E980122}"/>
              </a:ext>
            </a:extLst>
          </p:cNvPr>
          <p:cNvGrpSpPr/>
          <p:nvPr/>
        </p:nvGrpSpPr>
        <p:grpSpPr>
          <a:xfrm>
            <a:off x="3383117" y="5604267"/>
            <a:ext cx="709200" cy="687600"/>
            <a:chOff x="4573594" y="1605565"/>
            <a:chExt cx="763200" cy="687600"/>
          </a:xfrm>
        </p:grpSpPr>
        <p:sp>
          <p:nvSpPr>
            <p:cNvPr id="1361" name="Rectangle 1360">
              <a:extLst>
                <a:ext uri="{FF2B5EF4-FFF2-40B4-BE49-F238E27FC236}">
                  <a16:creationId xmlns:a16="http://schemas.microsoft.com/office/drawing/2014/main" id="{E80F19C9-53E2-41E2-AE3F-2C21F1ECEEC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62" name="Group 1361">
              <a:extLst>
                <a:ext uri="{FF2B5EF4-FFF2-40B4-BE49-F238E27FC236}">
                  <a16:creationId xmlns:a16="http://schemas.microsoft.com/office/drawing/2014/main" id="{F542C0BB-57C3-4084-A2D0-3A9E6CD1478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63" name="Rectangle 1362">
                <a:extLst>
                  <a:ext uri="{FF2B5EF4-FFF2-40B4-BE49-F238E27FC236}">
                    <a16:creationId xmlns:a16="http://schemas.microsoft.com/office/drawing/2014/main" id="{CD80988A-34F4-4D9D-82D9-60F02751067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4" name="Rectangle 1363">
                <a:extLst>
                  <a:ext uri="{FF2B5EF4-FFF2-40B4-BE49-F238E27FC236}">
                    <a16:creationId xmlns:a16="http://schemas.microsoft.com/office/drawing/2014/main" id="{CD091BAE-002D-43A4-82EC-150A82B00C2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5" name="Rectangle 1364">
                <a:extLst>
                  <a:ext uri="{FF2B5EF4-FFF2-40B4-BE49-F238E27FC236}">
                    <a16:creationId xmlns:a16="http://schemas.microsoft.com/office/drawing/2014/main" id="{E6ED69F8-2D4D-4795-A0A6-0252C5B6C6C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6" name="Rectangle 1365">
                <a:extLst>
                  <a:ext uri="{FF2B5EF4-FFF2-40B4-BE49-F238E27FC236}">
                    <a16:creationId xmlns:a16="http://schemas.microsoft.com/office/drawing/2014/main" id="{CFCD7803-3C1B-4F6A-86E5-384319C995A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67" name="Group 1366">
            <a:extLst>
              <a:ext uri="{FF2B5EF4-FFF2-40B4-BE49-F238E27FC236}">
                <a16:creationId xmlns:a16="http://schemas.microsoft.com/office/drawing/2014/main" id="{3A208441-24B0-43B9-A1F6-075BDBAA12F9}"/>
              </a:ext>
            </a:extLst>
          </p:cNvPr>
          <p:cNvGrpSpPr/>
          <p:nvPr/>
        </p:nvGrpSpPr>
        <p:grpSpPr>
          <a:xfrm>
            <a:off x="3383117" y="4928036"/>
            <a:ext cx="709200" cy="687600"/>
            <a:chOff x="4573594" y="1605565"/>
            <a:chExt cx="763200" cy="687600"/>
          </a:xfrm>
        </p:grpSpPr>
        <p:sp>
          <p:nvSpPr>
            <p:cNvPr id="1368" name="Rectangle 1367">
              <a:extLst>
                <a:ext uri="{FF2B5EF4-FFF2-40B4-BE49-F238E27FC236}">
                  <a16:creationId xmlns:a16="http://schemas.microsoft.com/office/drawing/2014/main" id="{B395000A-08E1-4C25-A46B-766B68226F0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69" name="Group 1368">
              <a:extLst>
                <a:ext uri="{FF2B5EF4-FFF2-40B4-BE49-F238E27FC236}">
                  <a16:creationId xmlns:a16="http://schemas.microsoft.com/office/drawing/2014/main" id="{C4AFECFF-8DB3-4715-904D-0A01F0BBA95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70" name="Rectangle 1369">
                <a:extLst>
                  <a:ext uri="{FF2B5EF4-FFF2-40B4-BE49-F238E27FC236}">
                    <a16:creationId xmlns:a16="http://schemas.microsoft.com/office/drawing/2014/main" id="{39A51155-5669-4EA3-A244-7B69D7B9CC6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1" name="Rectangle 1370">
                <a:extLst>
                  <a:ext uri="{FF2B5EF4-FFF2-40B4-BE49-F238E27FC236}">
                    <a16:creationId xmlns:a16="http://schemas.microsoft.com/office/drawing/2014/main" id="{366AE064-4DD3-437C-BC1C-9A8FC45FE84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2" name="Rectangle 1371">
                <a:extLst>
                  <a:ext uri="{FF2B5EF4-FFF2-40B4-BE49-F238E27FC236}">
                    <a16:creationId xmlns:a16="http://schemas.microsoft.com/office/drawing/2014/main" id="{896B4790-C890-4062-A529-BA8D59E16D4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3" name="Rectangle 1372">
                <a:extLst>
                  <a:ext uri="{FF2B5EF4-FFF2-40B4-BE49-F238E27FC236}">
                    <a16:creationId xmlns:a16="http://schemas.microsoft.com/office/drawing/2014/main" id="{6AAE6468-2D3E-426F-8F55-9EE149EB0F8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74" name="Group 1373">
            <a:extLst>
              <a:ext uri="{FF2B5EF4-FFF2-40B4-BE49-F238E27FC236}">
                <a16:creationId xmlns:a16="http://schemas.microsoft.com/office/drawing/2014/main" id="{CF8C58A0-FDAF-4879-96E0-7680172F0882}"/>
              </a:ext>
            </a:extLst>
          </p:cNvPr>
          <p:cNvGrpSpPr/>
          <p:nvPr/>
        </p:nvGrpSpPr>
        <p:grpSpPr>
          <a:xfrm>
            <a:off x="4097273" y="2870489"/>
            <a:ext cx="709200" cy="687600"/>
            <a:chOff x="4573594" y="1605565"/>
            <a:chExt cx="763200" cy="687600"/>
          </a:xfrm>
        </p:grpSpPr>
        <p:sp>
          <p:nvSpPr>
            <p:cNvPr id="1375" name="Rectangle 1374">
              <a:extLst>
                <a:ext uri="{FF2B5EF4-FFF2-40B4-BE49-F238E27FC236}">
                  <a16:creationId xmlns:a16="http://schemas.microsoft.com/office/drawing/2014/main" id="{7F47E8A3-CB67-483A-9DA8-979305814AA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76" name="Group 1375">
              <a:extLst>
                <a:ext uri="{FF2B5EF4-FFF2-40B4-BE49-F238E27FC236}">
                  <a16:creationId xmlns:a16="http://schemas.microsoft.com/office/drawing/2014/main" id="{C2BE02BD-0755-49E3-A17C-116AEEF5B9C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77" name="Rectangle 1376">
                <a:extLst>
                  <a:ext uri="{FF2B5EF4-FFF2-40B4-BE49-F238E27FC236}">
                    <a16:creationId xmlns:a16="http://schemas.microsoft.com/office/drawing/2014/main" id="{81A98572-60F4-4358-A3FA-FE76D2E3A1A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8" name="Rectangle 1377">
                <a:extLst>
                  <a:ext uri="{FF2B5EF4-FFF2-40B4-BE49-F238E27FC236}">
                    <a16:creationId xmlns:a16="http://schemas.microsoft.com/office/drawing/2014/main" id="{F24665CC-6D9D-4E3C-AF55-7B44F778613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9" name="Rectangle 1378">
                <a:extLst>
                  <a:ext uri="{FF2B5EF4-FFF2-40B4-BE49-F238E27FC236}">
                    <a16:creationId xmlns:a16="http://schemas.microsoft.com/office/drawing/2014/main" id="{230BB684-5489-4681-A4C0-F237718F8DA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0" name="Rectangle 1379">
                <a:extLst>
                  <a:ext uri="{FF2B5EF4-FFF2-40B4-BE49-F238E27FC236}">
                    <a16:creationId xmlns:a16="http://schemas.microsoft.com/office/drawing/2014/main" id="{408E73C4-72EA-4544-8389-3225F4FF90A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81" name="Group 1380">
            <a:extLst>
              <a:ext uri="{FF2B5EF4-FFF2-40B4-BE49-F238E27FC236}">
                <a16:creationId xmlns:a16="http://schemas.microsoft.com/office/drawing/2014/main" id="{70A344A9-5A9F-4AC1-82A6-DFB0D47EE189}"/>
              </a:ext>
            </a:extLst>
          </p:cNvPr>
          <p:cNvGrpSpPr/>
          <p:nvPr/>
        </p:nvGrpSpPr>
        <p:grpSpPr>
          <a:xfrm>
            <a:off x="4100197" y="3557293"/>
            <a:ext cx="709200" cy="687600"/>
            <a:chOff x="4573594" y="1605565"/>
            <a:chExt cx="763200" cy="687600"/>
          </a:xfrm>
        </p:grpSpPr>
        <p:sp>
          <p:nvSpPr>
            <p:cNvPr id="1382" name="Rectangle 1381">
              <a:extLst>
                <a:ext uri="{FF2B5EF4-FFF2-40B4-BE49-F238E27FC236}">
                  <a16:creationId xmlns:a16="http://schemas.microsoft.com/office/drawing/2014/main" id="{E045C466-90DF-4D93-8A02-F01A9B11DD2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83" name="Group 1382">
              <a:extLst>
                <a:ext uri="{FF2B5EF4-FFF2-40B4-BE49-F238E27FC236}">
                  <a16:creationId xmlns:a16="http://schemas.microsoft.com/office/drawing/2014/main" id="{9FFD5219-B065-409A-9339-4BCFDA8BC46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84" name="Rectangle 1383">
                <a:extLst>
                  <a:ext uri="{FF2B5EF4-FFF2-40B4-BE49-F238E27FC236}">
                    <a16:creationId xmlns:a16="http://schemas.microsoft.com/office/drawing/2014/main" id="{95176177-0394-4F55-9995-18C9A2D8881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5" name="Rectangle 1384">
                <a:extLst>
                  <a:ext uri="{FF2B5EF4-FFF2-40B4-BE49-F238E27FC236}">
                    <a16:creationId xmlns:a16="http://schemas.microsoft.com/office/drawing/2014/main" id="{42658545-11A9-4F79-9F4B-EE298203020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6" name="Rectangle 1385">
                <a:extLst>
                  <a:ext uri="{FF2B5EF4-FFF2-40B4-BE49-F238E27FC236}">
                    <a16:creationId xmlns:a16="http://schemas.microsoft.com/office/drawing/2014/main" id="{46CC84D4-AAA0-4D23-AB84-76E0BB04CD7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7" name="Rectangle 1386">
                <a:extLst>
                  <a:ext uri="{FF2B5EF4-FFF2-40B4-BE49-F238E27FC236}">
                    <a16:creationId xmlns:a16="http://schemas.microsoft.com/office/drawing/2014/main" id="{D109F852-481D-47FC-882C-937C3F5685D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88" name="Group 1387">
            <a:extLst>
              <a:ext uri="{FF2B5EF4-FFF2-40B4-BE49-F238E27FC236}">
                <a16:creationId xmlns:a16="http://schemas.microsoft.com/office/drawing/2014/main" id="{B5B23D23-7457-4A06-9972-14C698A9C53D}"/>
              </a:ext>
            </a:extLst>
          </p:cNvPr>
          <p:cNvGrpSpPr/>
          <p:nvPr/>
        </p:nvGrpSpPr>
        <p:grpSpPr>
          <a:xfrm>
            <a:off x="4098735" y="4244893"/>
            <a:ext cx="709200" cy="687600"/>
            <a:chOff x="4573594" y="1605565"/>
            <a:chExt cx="763200" cy="687600"/>
          </a:xfrm>
        </p:grpSpPr>
        <p:sp>
          <p:nvSpPr>
            <p:cNvPr id="1389" name="Rectangle 1388">
              <a:extLst>
                <a:ext uri="{FF2B5EF4-FFF2-40B4-BE49-F238E27FC236}">
                  <a16:creationId xmlns:a16="http://schemas.microsoft.com/office/drawing/2014/main" id="{28306668-130C-45EC-B1E1-C429D26DE22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90" name="Group 1389">
              <a:extLst>
                <a:ext uri="{FF2B5EF4-FFF2-40B4-BE49-F238E27FC236}">
                  <a16:creationId xmlns:a16="http://schemas.microsoft.com/office/drawing/2014/main" id="{60D7DCDC-8367-4163-B4D5-39FF2188949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91" name="Rectangle 1390">
                <a:extLst>
                  <a:ext uri="{FF2B5EF4-FFF2-40B4-BE49-F238E27FC236}">
                    <a16:creationId xmlns:a16="http://schemas.microsoft.com/office/drawing/2014/main" id="{3C9AA1EA-240C-4867-9032-8E2B86818B8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2" name="Rectangle 1391">
                <a:extLst>
                  <a:ext uri="{FF2B5EF4-FFF2-40B4-BE49-F238E27FC236}">
                    <a16:creationId xmlns:a16="http://schemas.microsoft.com/office/drawing/2014/main" id="{4B5C6592-4343-4C78-93CC-39753BE19B2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3" name="Rectangle 1392">
                <a:extLst>
                  <a:ext uri="{FF2B5EF4-FFF2-40B4-BE49-F238E27FC236}">
                    <a16:creationId xmlns:a16="http://schemas.microsoft.com/office/drawing/2014/main" id="{A27222E0-DCBF-45AD-BC3E-029BF7DAC49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4" name="Rectangle 1393">
                <a:extLst>
                  <a:ext uri="{FF2B5EF4-FFF2-40B4-BE49-F238E27FC236}">
                    <a16:creationId xmlns:a16="http://schemas.microsoft.com/office/drawing/2014/main" id="{8BF88133-1D02-4DE1-8745-241F4556DC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95" name="Group 1394">
            <a:extLst>
              <a:ext uri="{FF2B5EF4-FFF2-40B4-BE49-F238E27FC236}">
                <a16:creationId xmlns:a16="http://schemas.microsoft.com/office/drawing/2014/main" id="{07EE3138-BA52-466C-8364-2AEEDA6E52D1}"/>
              </a:ext>
            </a:extLst>
          </p:cNvPr>
          <p:cNvGrpSpPr/>
          <p:nvPr/>
        </p:nvGrpSpPr>
        <p:grpSpPr>
          <a:xfrm>
            <a:off x="4098735" y="5604267"/>
            <a:ext cx="709200" cy="687600"/>
            <a:chOff x="4573594" y="1605565"/>
            <a:chExt cx="763200" cy="687600"/>
          </a:xfrm>
        </p:grpSpPr>
        <p:sp>
          <p:nvSpPr>
            <p:cNvPr id="1396" name="Rectangle 1395">
              <a:extLst>
                <a:ext uri="{FF2B5EF4-FFF2-40B4-BE49-F238E27FC236}">
                  <a16:creationId xmlns:a16="http://schemas.microsoft.com/office/drawing/2014/main" id="{82E74FFE-4087-4C26-9D49-DB8505E99EE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97" name="Group 1396">
              <a:extLst>
                <a:ext uri="{FF2B5EF4-FFF2-40B4-BE49-F238E27FC236}">
                  <a16:creationId xmlns:a16="http://schemas.microsoft.com/office/drawing/2014/main" id="{B2B48FE4-97C6-4FD6-82D4-5A37943F21C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98" name="Rectangle 1397">
                <a:extLst>
                  <a:ext uri="{FF2B5EF4-FFF2-40B4-BE49-F238E27FC236}">
                    <a16:creationId xmlns:a16="http://schemas.microsoft.com/office/drawing/2014/main" id="{9F6BE324-6065-478F-94D4-EFCA6BE0216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9" name="Rectangle 1398">
                <a:extLst>
                  <a:ext uri="{FF2B5EF4-FFF2-40B4-BE49-F238E27FC236}">
                    <a16:creationId xmlns:a16="http://schemas.microsoft.com/office/drawing/2014/main" id="{AB41FBE5-2B42-4A80-ADBF-D7E0F151B0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0" name="Rectangle 1399">
                <a:extLst>
                  <a:ext uri="{FF2B5EF4-FFF2-40B4-BE49-F238E27FC236}">
                    <a16:creationId xmlns:a16="http://schemas.microsoft.com/office/drawing/2014/main" id="{C9278C95-CA0B-43F2-8DF1-DC7E55B391C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1" name="Rectangle 1400">
                <a:extLst>
                  <a:ext uri="{FF2B5EF4-FFF2-40B4-BE49-F238E27FC236}">
                    <a16:creationId xmlns:a16="http://schemas.microsoft.com/office/drawing/2014/main" id="{9CDEA618-C4F7-4E2C-995E-429E54EA8C2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02" name="Group 1401">
            <a:extLst>
              <a:ext uri="{FF2B5EF4-FFF2-40B4-BE49-F238E27FC236}">
                <a16:creationId xmlns:a16="http://schemas.microsoft.com/office/drawing/2014/main" id="{C8E73E30-77FC-435C-B04E-9A441F0323EE}"/>
              </a:ext>
            </a:extLst>
          </p:cNvPr>
          <p:cNvGrpSpPr/>
          <p:nvPr/>
        </p:nvGrpSpPr>
        <p:grpSpPr>
          <a:xfrm>
            <a:off x="4098735" y="4928036"/>
            <a:ext cx="709200" cy="687600"/>
            <a:chOff x="4573594" y="1605565"/>
            <a:chExt cx="763200" cy="687600"/>
          </a:xfrm>
        </p:grpSpPr>
        <p:sp>
          <p:nvSpPr>
            <p:cNvPr id="1403" name="Rectangle 1402">
              <a:extLst>
                <a:ext uri="{FF2B5EF4-FFF2-40B4-BE49-F238E27FC236}">
                  <a16:creationId xmlns:a16="http://schemas.microsoft.com/office/drawing/2014/main" id="{2A0EBF29-15F4-4BF2-BA4B-2D5A88F1573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04" name="Group 1403">
              <a:extLst>
                <a:ext uri="{FF2B5EF4-FFF2-40B4-BE49-F238E27FC236}">
                  <a16:creationId xmlns:a16="http://schemas.microsoft.com/office/drawing/2014/main" id="{41D2A786-B326-4843-82C5-20C6C3DA0AA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05" name="Rectangle 1404">
                <a:extLst>
                  <a:ext uri="{FF2B5EF4-FFF2-40B4-BE49-F238E27FC236}">
                    <a16:creationId xmlns:a16="http://schemas.microsoft.com/office/drawing/2014/main" id="{D1F62AA6-BDDF-474A-B0CB-228E2D2A269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6" name="Rectangle 1405">
                <a:extLst>
                  <a:ext uri="{FF2B5EF4-FFF2-40B4-BE49-F238E27FC236}">
                    <a16:creationId xmlns:a16="http://schemas.microsoft.com/office/drawing/2014/main" id="{DED724FA-0393-4D46-B514-DE46A03C31E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7" name="Rectangle 1406">
                <a:extLst>
                  <a:ext uri="{FF2B5EF4-FFF2-40B4-BE49-F238E27FC236}">
                    <a16:creationId xmlns:a16="http://schemas.microsoft.com/office/drawing/2014/main" id="{B3524950-65B4-4C13-BA16-88F6F39212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8" name="Rectangle 1407">
                <a:extLst>
                  <a:ext uri="{FF2B5EF4-FFF2-40B4-BE49-F238E27FC236}">
                    <a16:creationId xmlns:a16="http://schemas.microsoft.com/office/drawing/2014/main" id="{DC4BFFDE-36D2-4501-9AAA-AB4FE8D02A8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09" name="Group 1408">
            <a:extLst>
              <a:ext uri="{FF2B5EF4-FFF2-40B4-BE49-F238E27FC236}">
                <a16:creationId xmlns:a16="http://schemas.microsoft.com/office/drawing/2014/main" id="{83D75D66-35D7-4A13-9B6C-537A621B9A25}"/>
              </a:ext>
            </a:extLst>
          </p:cNvPr>
          <p:cNvGrpSpPr/>
          <p:nvPr/>
        </p:nvGrpSpPr>
        <p:grpSpPr>
          <a:xfrm>
            <a:off x="4812890" y="2870489"/>
            <a:ext cx="709200" cy="687600"/>
            <a:chOff x="4573594" y="1605565"/>
            <a:chExt cx="763200" cy="687600"/>
          </a:xfrm>
        </p:grpSpPr>
        <p:sp>
          <p:nvSpPr>
            <p:cNvPr id="1410" name="Rectangle 1409">
              <a:extLst>
                <a:ext uri="{FF2B5EF4-FFF2-40B4-BE49-F238E27FC236}">
                  <a16:creationId xmlns:a16="http://schemas.microsoft.com/office/drawing/2014/main" id="{DFF9AE75-FAF3-4334-94C4-3CB3643BDA2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11" name="Group 1410">
              <a:extLst>
                <a:ext uri="{FF2B5EF4-FFF2-40B4-BE49-F238E27FC236}">
                  <a16:creationId xmlns:a16="http://schemas.microsoft.com/office/drawing/2014/main" id="{42E0987F-F167-4956-8F5A-6C46BD91B28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12" name="Rectangle 1411">
                <a:extLst>
                  <a:ext uri="{FF2B5EF4-FFF2-40B4-BE49-F238E27FC236}">
                    <a16:creationId xmlns:a16="http://schemas.microsoft.com/office/drawing/2014/main" id="{F5EF14DC-600E-4411-BA6B-4480354DC34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3" name="Rectangle 1412">
                <a:extLst>
                  <a:ext uri="{FF2B5EF4-FFF2-40B4-BE49-F238E27FC236}">
                    <a16:creationId xmlns:a16="http://schemas.microsoft.com/office/drawing/2014/main" id="{73762103-8536-4AF3-8270-432E78A18F8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4" name="Rectangle 1413">
                <a:extLst>
                  <a:ext uri="{FF2B5EF4-FFF2-40B4-BE49-F238E27FC236}">
                    <a16:creationId xmlns:a16="http://schemas.microsoft.com/office/drawing/2014/main" id="{7D75377E-0C71-4965-8B24-76A65247EDC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5" name="Rectangle 1414">
                <a:extLst>
                  <a:ext uri="{FF2B5EF4-FFF2-40B4-BE49-F238E27FC236}">
                    <a16:creationId xmlns:a16="http://schemas.microsoft.com/office/drawing/2014/main" id="{AC484D21-846C-4848-AA70-311E59075EF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16" name="Group 1415">
            <a:extLst>
              <a:ext uri="{FF2B5EF4-FFF2-40B4-BE49-F238E27FC236}">
                <a16:creationId xmlns:a16="http://schemas.microsoft.com/office/drawing/2014/main" id="{9EE86BA0-F6A3-4415-9616-DA26FDA74C18}"/>
              </a:ext>
            </a:extLst>
          </p:cNvPr>
          <p:cNvGrpSpPr/>
          <p:nvPr/>
        </p:nvGrpSpPr>
        <p:grpSpPr>
          <a:xfrm>
            <a:off x="4815814" y="3557293"/>
            <a:ext cx="709200" cy="687600"/>
            <a:chOff x="4573594" y="1605565"/>
            <a:chExt cx="763200" cy="687600"/>
          </a:xfrm>
        </p:grpSpPr>
        <p:sp>
          <p:nvSpPr>
            <p:cNvPr id="1417" name="Rectangle 1416">
              <a:extLst>
                <a:ext uri="{FF2B5EF4-FFF2-40B4-BE49-F238E27FC236}">
                  <a16:creationId xmlns:a16="http://schemas.microsoft.com/office/drawing/2014/main" id="{30F2F727-8596-41FB-BC48-CB77014E353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18" name="Group 1417">
              <a:extLst>
                <a:ext uri="{FF2B5EF4-FFF2-40B4-BE49-F238E27FC236}">
                  <a16:creationId xmlns:a16="http://schemas.microsoft.com/office/drawing/2014/main" id="{13F7A461-1D9D-4C88-860C-7051BA0C288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19" name="Rectangle 1418">
                <a:extLst>
                  <a:ext uri="{FF2B5EF4-FFF2-40B4-BE49-F238E27FC236}">
                    <a16:creationId xmlns:a16="http://schemas.microsoft.com/office/drawing/2014/main" id="{B65004A4-2367-4341-9095-59C0C86568C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0" name="Rectangle 1419">
                <a:extLst>
                  <a:ext uri="{FF2B5EF4-FFF2-40B4-BE49-F238E27FC236}">
                    <a16:creationId xmlns:a16="http://schemas.microsoft.com/office/drawing/2014/main" id="{95ABB941-BE0A-46C2-8FA4-F572B9D5E0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1" name="Rectangle 1420">
                <a:extLst>
                  <a:ext uri="{FF2B5EF4-FFF2-40B4-BE49-F238E27FC236}">
                    <a16:creationId xmlns:a16="http://schemas.microsoft.com/office/drawing/2014/main" id="{9592A998-90BB-4348-878F-A3A45FAA54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2" name="Rectangle 1421">
                <a:extLst>
                  <a:ext uri="{FF2B5EF4-FFF2-40B4-BE49-F238E27FC236}">
                    <a16:creationId xmlns:a16="http://schemas.microsoft.com/office/drawing/2014/main" id="{E46AEB9C-FA03-477A-83D8-9A4799E8C8D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23" name="Group 1422">
            <a:extLst>
              <a:ext uri="{FF2B5EF4-FFF2-40B4-BE49-F238E27FC236}">
                <a16:creationId xmlns:a16="http://schemas.microsoft.com/office/drawing/2014/main" id="{BDAD7D2A-1020-4548-A7CA-E608343DAEE7}"/>
              </a:ext>
            </a:extLst>
          </p:cNvPr>
          <p:cNvGrpSpPr/>
          <p:nvPr/>
        </p:nvGrpSpPr>
        <p:grpSpPr>
          <a:xfrm>
            <a:off x="4814352" y="4244893"/>
            <a:ext cx="709200" cy="687600"/>
            <a:chOff x="4573594" y="1605565"/>
            <a:chExt cx="763200" cy="687600"/>
          </a:xfrm>
        </p:grpSpPr>
        <p:sp>
          <p:nvSpPr>
            <p:cNvPr id="1424" name="Rectangle 1423">
              <a:extLst>
                <a:ext uri="{FF2B5EF4-FFF2-40B4-BE49-F238E27FC236}">
                  <a16:creationId xmlns:a16="http://schemas.microsoft.com/office/drawing/2014/main" id="{6EBEF8DA-3DBA-4C07-820C-4732CAC6C7F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25" name="Group 1424">
              <a:extLst>
                <a:ext uri="{FF2B5EF4-FFF2-40B4-BE49-F238E27FC236}">
                  <a16:creationId xmlns:a16="http://schemas.microsoft.com/office/drawing/2014/main" id="{50A88247-00D9-4324-A456-57DB7903A0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26" name="Rectangle 1425">
                <a:extLst>
                  <a:ext uri="{FF2B5EF4-FFF2-40B4-BE49-F238E27FC236}">
                    <a16:creationId xmlns:a16="http://schemas.microsoft.com/office/drawing/2014/main" id="{CDB348AB-5FFE-4210-9E13-F71D946DD07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7" name="Rectangle 1426">
                <a:extLst>
                  <a:ext uri="{FF2B5EF4-FFF2-40B4-BE49-F238E27FC236}">
                    <a16:creationId xmlns:a16="http://schemas.microsoft.com/office/drawing/2014/main" id="{62DCF22A-A305-4A91-A144-EDBA4CAD6A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8" name="Rectangle 1427">
                <a:extLst>
                  <a:ext uri="{FF2B5EF4-FFF2-40B4-BE49-F238E27FC236}">
                    <a16:creationId xmlns:a16="http://schemas.microsoft.com/office/drawing/2014/main" id="{C1D190C7-F678-457B-8D15-D01F048C45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9" name="Rectangle 1428">
                <a:extLst>
                  <a:ext uri="{FF2B5EF4-FFF2-40B4-BE49-F238E27FC236}">
                    <a16:creationId xmlns:a16="http://schemas.microsoft.com/office/drawing/2014/main" id="{B9DA02DA-B6EE-4CF2-AFD6-83A322C0847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30" name="Group 1429">
            <a:extLst>
              <a:ext uri="{FF2B5EF4-FFF2-40B4-BE49-F238E27FC236}">
                <a16:creationId xmlns:a16="http://schemas.microsoft.com/office/drawing/2014/main" id="{003DABEB-4224-4B44-8F72-F01AC0003947}"/>
              </a:ext>
            </a:extLst>
          </p:cNvPr>
          <p:cNvGrpSpPr/>
          <p:nvPr/>
        </p:nvGrpSpPr>
        <p:grpSpPr>
          <a:xfrm>
            <a:off x="4814352" y="5604267"/>
            <a:ext cx="709200" cy="687600"/>
            <a:chOff x="4573594" y="1605565"/>
            <a:chExt cx="763200" cy="687600"/>
          </a:xfrm>
        </p:grpSpPr>
        <p:sp>
          <p:nvSpPr>
            <p:cNvPr id="1431" name="Rectangle 1430">
              <a:extLst>
                <a:ext uri="{FF2B5EF4-FFF2-40B4-BE49-F238E27FC236}">
                  <a16:creationId xmlns:a16="http://schemas.microsoft.com/office/drawing/2014/main" id="{C66E9D2C-1F22-45EE-B802-26495AE28D8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32" name="Group 1431">
              <a:extLst>
                <a:ext uri="{FF2B5EF4-FFF2-40B4-BE49-F238E27FC236}">
                  <a16:creationId xmlns:a16="http://schemas.microsoft.com/office/drawing/2014/main" id="{0E0B06D1-32D1-410C-BD64-968CE2F2AD0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33" name="Rectangle 1432">
                <a:extLst>
                  <a:ext uri="{FF2B5EF4-FFF2-40B4-BE49-F238E27FC236}">
                    <a16:creationId xmlns:a16="http://schemas.microsoft.com/office/drawing/2014/main" id="{F272D19E-2BFB-46B4-BBEA-AA62690324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4" name="Rectangle 1433">
                <a:extLst>
                  <a:ext uri="{FF2B5EF4-FFF2-40B4-BE49-F238E27FC236}">
                    <a16:creationId xmlns:a16="http://schemas.microsoft.com/office/drawing/2014/main" id="{9292A162-974A-4E6D-92A9-625F3CD983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5" name="Rectangle 1434">
                <a:extLst>
                  <a:ext uri="{FF2B5EF4-FFF2-40B4-BE49-F238E27FC236}">
                    <a16:creationId xmlns:a16="http://schemas.microsoft.com/office/drawing/2014/main" id="{62AA66CF-2C59-4C0E-A3B5-66347BDE016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6" name="Rectangle 1435">
                <a:extLst>
                  <a:ext uri="{FF2B5EF4-FFF2-40B4-BE49-F238E27FC236}">
                    <a16:creationId xmlns:a16="http://schemas.microsoft.com/office/drawing/2014/main" id="{4AFD52E7-D430-4ABE-BE3C-7752AA9CB8D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37" name="Group 1436">
            <a:extLst>
              <a:ext uri="{FF2B5EF4-FFF2-40B4-BE49-F238E27FC236}">
                <a16:creationId xmlns:a16="http://schemas.microsoft.com/office/drawing/2014/main" id="{C5D3D063-AB78-4CD9-8C51-28D29E6B46A4}"/>
              </a:ext>
            </a:extLst>
          </p:cNvPr>
          <p:cNvGrpSpPr/>
          <p:nvPr/>
        </p:nvGrpSpPr>
        <p:grpSpPr>
          <a:xfrm>
            <a:off x="4814352" y="4928036"/>
            <a:ext cx="709200" cy="687600"/>
            <a:chOff x="4573594" y="1605565"/>
            <a:chExt cx="763200" cy="687600"/>
          </a:xfrm>
        </p:grpSpPr>
        <p:sp>
          <p:nvSpPr>
            <p:cNvPr id="1438" name="Rectangle 1437">
              <a:extLst>
                <a:ext uri="{FF2B5EF4-FFF2-40B4-BE49-F238E27FC236}">
                  <a16:creationId xmlns:a16="http://schemas.microsoft.com/office/drawing/2014/main" id="{1B305673-6924-47DE-A1BE-59DC22E4C3D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39" name="Group 1438">
              <a:extLst>
                <a:ext uri="{FF2B5EF4-FFF2-40B4-BE49-F238E27FC236}">
                  <a16:creationId xmlns:a16="http://schemas.microsoft.com/office/drawing/2014/main" id="{AC9BE232-DA8E-4CBE-8F88-D60B9C7CB65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40" name="Rectangle 1439">
                <a:extLst>
                  <a:ext uri="{FF2B5EF4-FFF2-40B4-BE49-F238E27FC236}">
                    <a16:creationId xmlns:a16="http://schemas.microsoft.com/office/drawing/2014/main" id="{F4AAFB57-AA49-4B92-B045-4A9EF187641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1" name="Rectangle 1440">
                <a:extLst>
                  <a:ext uri="{FF2B5EF4-FFF2-40B4-BE49-F238E27FC236}">
                    <a16:creationId xmlns:a16="http://schemas.microsoft.com/office/drawing/2014/main" id="{FAFEA0E4-3878-4319-BE51-3169FACE50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2" name="Rectangle 1441">
                <a:extLst>
                  <a:ext uri="{FF2B5EF4-FFF2-40B4-BE49-F238E27FC236}">
                    <a16:creationId xmlns:a16="http://schemas.microsoft.com/office/drawing/2014/main" id="{C06EF8D0-985E-47AD-B88C-727FCC703FD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3" name="Rectangle 1442">
                <a:extLst>
                  <a:ext uri="{FF2B5EF4-FFF2-40B4-BE49-F238E27FC236}">
                    <a16:creationId xmlns:a16="http://schemas.microsoft.com/office/drawing/2014/main" id="{4554E846-F254-4FEB-A33E-8F67A41492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44" name="Group 1443">
            <a:extLst>
              <a:ext uri="{FF2B5EF4-FFF2-40B4-BE49-F238E27FC236}">
                <a16:creationId xmlns:a16="http://schemas.microsoft.com/office/drawing/2014/main" id="{4A4D05D5-ECF3-451C-B9F7-D5F133E2D1B7}"/>
              </a:ext>
            </a:extLst>
          </p:cNvPr>
          <p:cNvGrpSpPr/>
          <p:nvPr/>
        </p:nvGrpSpPr>
        <p:grpSpPr>
          <a:xfrm>
            <a:off x="5528508" y="2870489"/>
            <a:ext cx="709200" cy="687600"/>
            <a:chOff x="4573594" y="1605565"/>
            <a:chExt cx="763200" cy="687600"/>
          </a:xfrm>
        </p:grpSpPr>
        <p:sp>
          <p:nvSpPr>
            <p:cNvPr id="1445" name="Rectangle 1444">
              <a:extLst>
                <a:ext uri="{FF2B5EF4-FFF2-40B4-BE49-F238E27FC236}">
                  <a16:creationId xmlns:a16="http://schemas.microsoft.com/office/drawing/2014/main" id="{2CA44381-E710-4571-B760-C762623A723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46" name="Group 1445">
              <a:extLst>
                <a:ext uri="{FF2B5EF4-FFF2-40B4-BE49-F238E27FC236}">
                  <a16:creationId xmlns:a16="http://schemas.microsoft.com/office/drawing/2014/main" id="{2C6091EF-DC6D-4657-BC69-FA028B837F0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47" name="Rectangle 1446">
                <a:extLst>
                  <a:ext uri="{FF2B5EF4-FFF2-40B4-BE49-F238E27FC236}">
                    <a16:creationId xmlns:a16="http://schemas.microsoft.com/office/drawing/2014/main" id="{B200CA06-9CD1-41D2-B872-1BB779520BF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8" name="Rectangle 1447">
                <a:extLst>
                  <a:ext uri="{FF2B5EF4-FFF2-40B4-BE49-F238E27FC236}">
                    <a16:creationId xmlns:a16="http://schemas.microsoft.com/office/drawing/2014/main" id="{7570C6A2-F0FD-4A87-8530-FE071DB68D6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9" name="Rectangle 1448">
                <a:extLst>
                  <a:ext uri="{FF2B5EF4-FFF2-40B4-BE49-F238E27FC236}">
                    <a16:creationId xmlns:a16="http://schemas.microsoft.com/office/drawing/2014/main" id="{E50FF8B9-4FC7-40E2-8BEE-642328FC4AA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0" name="Rectangle 1449">
                <a:extLst>
                  <a:ext uri="{FF2B5EF4-FFF2-40B4-BE49-F238E27FC236}">
                    <a16:creationId xmlns:a16="http://schemas.microsoft.com/office/drawing/2014/main" id="{14619382-06A9-4973-B73E-72FDE0F6180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51" name="Group 1450">
            <a:extLst>
              <a:ext uri="{FF2B5EF4-FFF2-40B4-BE49-F238E27FC236}">
                <a16:creationId xmlns:a16="http://schemas.microsoft.com/office/drawing/2014/main" id="{19D218AF-5EF1-41BE-8A08-38E1E505C6C4}"/>
              </a:ext>
            </a:extLst>
          </p:cNvPr>
          <p:cNvGrpSpPr/>
          <p:nvPr/>
        </p:nvGrpSpPr>
        <p:grpSpPr>
          <a:xfrm>
            <a:off x="5531432" y="3557293"/>
            <a:ext cx="709200" cy="687600"/>
            <a:chOff x="4573594" y="1605565"/>
            <a:chExt cx="763200" cy="687600"/>
          </a:xfrm>
        </p:grpSpPr>
        <p:sp>
          <p:nvSpPr>
            <p:cNvPr id="1452" name="Rectangle 1451">
              <a:extLst>
                <a:ext uri="{FF2B5EF4-FFF2-40B4-BE49-F238E27FC236}">
                  <a16:creationId xmlns:a16="http://schemas.microsoft.com/office/drawing/2014/main" id="{24B86826-997E-47F2-9CDF-D3529EAAE32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53" name="Group 1452">
              <a:extLst>
                <a:ext uri="{FF2B5EF4-FFF2-40B4-BE49-F238E27FC236}">
                  <a16:creationId xmlns:a16="http://schemas.microsoft.com/office/drawing/2014/main" id="{4822CB5B-8B20-4D93-B8F0-B61EF84AA5B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54" name="Rectangle 1453">
                <a:extLst>
                  <a:ext uri="{FF2B5EF4-FFF2-40B4-BE49-F238E27FC236}">
                    <a16:creationId xmlns:a16="http://schemas.microsoft.com/office/drawing/2014/main" id="{CDEEDB75-7BDB-48BC-8274-BD826BD8294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5" name="Rectangle 1454">
                <a:extLst>
                  <a:ext uri="{FF2B5EF4-FFF2-40B4-BE49-F238E27FC236}">
                    <a16:creationId xmlns:a16="http://schemas.microsoft.com/office/drawing/2014/main" id="{A3FA38EB-081D-45EF-B3FA-417A12C8D11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6" name="Rectangle 1455">
                <a:extLst>
                  <a:ext uri="{FF2B5EF4-FFF2-40B4-BE49-F238E27FC236}">
                    <a16:creationId xmlns:a16="http://schemas.microsoft.com/office/drawing/2014/main" id="{DC7121B3-E7DD-4912-B5FE-47C34126A77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7" name="Rectangle 1456">
                <a:extLst>
                  <a:ext uri="{FF2B5EF4-FFF2-40B4-BE49-F238E27FC236}">
                    <a16:creationId xmlns:a16="http://schemas.microsoft.com/office/drawing/2014/main" id="{B4227622-CF90-428B-AB47-5EEA3CEC8B2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58" name="Group 1457">
            <a:extLst>
              <a:ext uri="{FF2B5EF4-FFF2-40B4-BE49-F238E27FC236}">
                <a16:creationId xmlns:a16="http://schemas.microsoft.com/office/drawing/2014/main" id="{95138B21-49D1-4F30-A3FA-50BC3F2F7D37}"/>
              </a:ext>
            </a:extLst>
          </p:cNvPr>
          <p:cNvGrpSpPr/>
          <p:nvPr/>
        </p:nvGrpSpPr>
        <p:grpSpPr>
          <a:xfrm>
            <a:off x="5529970" y="4244893"/>
            <a:ext cx="709200" cy="687600"/>
            <a:chOff x="4573594" y="1605565"/>
            <a:chExt cx="763200" cy="687600"/>
          </a:xfrm>
        </p:grpSpPr>
        <p:sp>
          <p:nvSpPr>
            <p:cNvPr id="1459" name="Rectangle 1458">
              <a:extLst>
                <a:ext uri="{FF2B5EF4-FFF2-40B4-BE49-F238E27FC236}">
                  <a16:creationId xmlns:a16="http://schemas.microsoft.com/office/drawing/2014/main" id="{4908B33E-B695-4E9D-8D2C-EC0493F20B3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60" name="Group 1459">
              <a:extLst>
                <a:ext uri="{FF2B5EF4-FFF2-40B4-BE49-F238E27FC236}">
                  <a16:creationId xmlns:a16="http://schemas.microsoft.com/office/drawing/2014/main" id="{294AA332-7112-4DD1-BBF0-C0B5EED99DB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61" name="Rectangle 1460">
                <a:extLst>
                  <a:ext uri="{FF2B5EF4-FFF2-40B4-BE49-F238E27FC236}">
                    <a16:creationId xmlns:a16="http://schemas.microsoft.com/office/drawing/2014/main" id="{392DDFC1-72B7-479F-8143-1D32ED71F2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2" name="Rectangle 1461">
                <a:extLst>
                  <a:ext uri="{FF2B5EF4-FFF2-40B4-BE49-F238E27FC236}">
                    <a16:creationId xmlns:a16="http://schemas.microsoft.com/office/drawing/2014/main" id="{BC01A9E2-EBBF-4C84-85BF-C7367A85B34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3" name="Rectangle 1462">
                <a:extLst>
                  <a:ext uri="{FF2B5EF4-FFF2-40B4-BE49-F238E27FC236}">
                    <a16:creationId xmlns:a16="http://schemas.microsoft.com/office/drawing/2014/main" id="{375765F1-17CF-4D20-B784-7D2A6F916C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4" name="Rectangle 1463">
                <a:extLst>
                  <a:ext uri="{FF2B5EF4-FFF2-40B4-BE49-F238E27FC236}">
                    <a16:creationId xmlns:a16="http://schemas.microsoft.com/office/drawing/2014/main" id="{383212B4-8850-4E67-BEFA-4E7A92AF1DA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65" name="Group 1464">
            <a:extLst>
              <a:ext uri="{FF2B5EF4-FFF2-40B4-BE49-F238E27FC236}">
                <a16:creationId xmlns:a16="http://schemas.microsoft.com/office/drawing/2014/main" id="{07182AC9-BA96-4CA6-939C-F34C019B601F}"/>
              </a:ext>
            </a:extLst>
          </p:cNvPr>
          <p:cNvGrpSpPr/>
          <p:nvPr/>
        </p:nvGrpSpPr>
        <p:grpSpPr>
          <a:xfrm>
            <a:off x="5529970" y="5604267"/>
            <a:ext cx="709200" cy="687600"/>
            <a:chOff x="4573594" y="1605565"/>
            <a:chExt cx="763200" cy="687600"/>
          </a:xfrm>
        </p:grpSpPr>
        <p:sp>
          <p:nvSpPr>
            <p:cNvPr id="1466" name="Rectangle 1465">
              <a:extLst>
                <a:ext uri="{FF2B5EF4-FFF2-40B4-BE49-F238E27FC236}">
                  <a16:creationId xmlns:a16="http://schemas.microsoft.com/office/drawing/2014/main" id="{F4F2EEEB-7E2F-4C14-9B80-6D100C64658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67" name="Group 1466">
              <a:extLst>
                <a:ext uri="{FF2B5EF4-FFF2-40B4-BE49-F238E27FC236}">
                  <a16:creationId xmlns:a16="http://schemas.microsoft.com/office/drawing/2014/main" id="{D5F1563F-0601-42DD-9530-F12300E2460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68" name="Rectangle 1467">
                <a:extLst>
                  <a:ext uri="{FF2B5EF4-FFF2-40B4-BE49-F238E27FC236}">
                    <a16:creationId xmlns:a16="http://schemas.microsoft.com/office/drawing/2014/main" id="{41D3FC01-E1E0-441B-B7E6-1812865B72C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9" name="Rectangle 1468">
                <a:extLst>
                  <a:ext uri="{FF2B5EF4-FFF2-40B4-BE49-F238E27FC236}">
                    <a16:creationId xmlns:a16="http://schemas.microsoft.com/office/drawing/2014/main" id="{3ED32F2E-CD08-45FF-85E4-44F62838660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0" name="Rectangle 1469">
                <a:extLst>
                  <a:ext uri="{FF2B5EF4-FFF2-40B4-BE49-F238E27FC236}">
                    <a16:creationId xmlns:a16="http://schemas.microsoft.com/office/drawing/2014/main" id="{E0C13BEB-18A1-4D1E-B6E0-2E506A9754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1" name="Rectangle 1470">
                <a:extLst>
                  <a:ext uri="{FF2B5EF4-FFF2-40B4-BE49-F238E27FC236}">
                    <a16:creationId xmlns:a16="http://schemas.microsoft.com/office/drawing/2014/main" id="{B083D9EC-EB30-4929-A7CA-264C5379429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72" name="Group 1471">
            <a:extLst>
              <a:ext uri="{FF2B5EF4-FFF2-40B4-BE49-F238E27FC236}">
                <a16:creationId xmlns:a16="http://schemas.microsoft.com/office/drawing/2014/main" id="{251A995F-561E-40CA-B9F2-0F3D4D8DFBD5}"/>
              </a:ext>
            </a:extLst>
          </p:cNvPr>
          <p:cNvGrpSpPr/>
          <p:nvPr/>
        </p:nvGrpSpPr>
        <p:grpSpPr>
          <a:xfrm>
            <a:off x="5529970" y="4928036"/>
            <a:ext cx="709200" cy="687600"/>
            <a:chOff x="4573594" y="1605565"/>
            <a:chExt cx="763200" cy="687600"/>
          </a:xfrm>
        </p:grpSpPr>
        <p:sp>
          <p:nvSpPr>
            <p:cNvPr id="1473" name="Rectangle 1472">
              <a:extLst>
                <a:ext uri="{FF2B5EF4-FFF2-40B4-BE49-F238E27FC236}">
                  <a16:creationId xmlns:a16="http://schemas.microsoft.com/office/drawing/2014/main" id="{FAB93137-77DF-47E7-A0E9-0F87CB04B22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74" name="Group 1473">
              <a:extLst>
                <a:ext uri="{FF2B5EF4-FFF2-40B4-BE49-F238E27FC236}">
                  <a16:creationId xmlns:a16="http://schemas.microsoft.com/office/drawing/2014/main" id="{5023143A-F09B-4BD1-AB1F-2B6E8E2420F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75" name="Rectangle 1474">
                <a:extLst>
                  <a:ext uri="{FF2B5EF4-FFF2-40B4-BE49-F238E27FC236}">
                    <a16:creationId xmlns:a16="http://schemas.microsoft.com/office/drawing/2014/main" id="{BC147053-F462-40AF-896A-8BFB6D3FDD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6" name="Rectangle 1475">
                <a:extLst>
                  <a:ext uri="{FF2B5EF4-FFF2-40B4-BE49-F238E27FC236}">
                    <a16:creationId xmlns:a16="http://schemas.microsoft.com/office/drawing/2014/main" id="{6C93ABEA-9813-45AE-B32A-9ED6CA68F7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7" name="Rectangle 1476">
                <a:extLst>
                  <a:ext uri="{FF2B5EF4-FFF2-40B4-BE49-F238E27FC236}">
                    <a16:creationId xmlns:a16="http://schemas.microsoft.com/office/drawing/2014/main" id="{D1488987-87AD-4F11-8720-8EB6DDC9453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8" name="Rectangle 1477">
                <a:extLst>
                  <a:ext uri="{FF2B5EF4-FFF2-40B4-BE49-F238E27FC236}">
                    <a16:creationId xmlns:a16="http://schemas.microsoft.com/office/drawing/2014/main" id="{BFA57966-4F3B-46C4-84C6-2E6C5FA3622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79" name="Group 1478">
            <a:extLst>
              <a:ext uri="{FF2B5EF4-FFF2-40B4-BE49-F238E27FC236}">
                <a16:creationId xmlns:a16="http://schemas.microsoft.com/office/drawing/2014/main" id="{1906853E-E54E-40D1-9084-2B077AC2FF98}"/>
              </a:ext>
            </a:extLst>
          </p:cNvPr>
          <p:cNvGrpSpPr/>
          <p:nvPr/>
        </p:nvGrpSpPr>
        <p:grpSpPr>
          <a:xfrm>
            <a:off x="6241202" y="2870489"/>
            <a:ext cx="709200" cy="687600"/>
            <a:chOff x="4573594" y="1605565"/>
            <a:chExt cx="763200" cy="687600"/>
          </a:xfrm>
        </p:grpSpPr>
        <p:sp>
          <p:nvSpPr>
            <p:cNvPr id="1480" name="Rectangle 1479">
              <a:extLst>
                <a:ext uri="{FF2B5EF4-FFF2-40B4-BE49-F238E27FC236}">
                  <a16:creationId xmlns:a16="http://schemas.microsoft.com/office/drawing/2014/main" id="{C94BA170-895E-46D3-B213-17E962CD0F1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81" name="Group 1480">
              <a:extLst>
                <a:ext uri="{FF2B5EF4-FFF2-40B4-BE49-F238E27FC236}">
                  <a16:creationId xmlns:a16="http://schemas.microsoft.com/office/drawing/2014/main" id="{A04615A2-768A-497B-918D-89A0AD8D568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82" name="Rectangle 1481">
                <a:extLst>
                  <a:ext uri="{FF2B5EF4-FFF2-40B4-BE49-F238E27FC236}">
                    <a16:creationId xmlns:a16="http://schemas.microsoft.com/office/drawing/2014/main" id="{663BAF62-DFF6-4436-99AC-926C1E4D30D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3" name="Rectangle 1482">
                <a:extLst>
                  <a:ext uri="{FF2B5EF4-FFF2-40B4-BE49-F238E27FC236}">
                    <a16:creationId xmlns:a16="http://schemas.microsoft.com/office/drawing/2014/main" id="{04826102-3029-4A90-A5AC-9C1CE342704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4" name="Rectangle 1483">
                <a:extLst>
                  <a:ext uri="{FF2B5EF4-FFF2-40B4-BE49-F238E27FC236}">
                    <a16:creationId xmlns:a16="http://schemas.microsoft.com/office/drawing/2014/main" id="{5872473A-A44D-4FF8-BAA9-D7709BAF9A4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5" name="Rectangle 1484">
                <a:extLst>
                  <a:ext uri="{FF2B5EF4-FFF2-40B4-BE49-F238E27FC236}">
                    <a16:creationId xmlns:a16="http://schemas.microsoft.com/office/drawing/2014/main" id="{103AE17A-E123-4BC2-BA7F-EE9A30236D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86" name="Group 1485">
            <a:extLst>
              <a:ext uri="{FF2B5EF4-FFF2-40B4-BE49-F238E27FC236}">
                <a16:creationId xmlns:a16="http://schemas.microsoft.com/office/drawing/2014/main" id="{5ABCEEC3-5D3A-4DD2-8904-33140BE96117}"/>
              </a:ext>
            </a:extLst>
          </p:cNvPr>
          <p:cNvGrpSpPr/>
          <p:nvPr/>
        </p:nvGrpSpPr>
        <p:grpSpPr>
          <a:xfrm>
            <a:off x="6244126" y="3557293"/>
            <a:ext cx="709200" cy="687600"/>
            <a:chOff x="4573594" y="1605565"/>
            <a:chExt cx="763200" cy="687600"/>
          </a:xfrm>
        </p:grpSpPr>
        <p:sp>
          <p:nvSpPr>
            <p:cNvPr id="1487" name="Rectangle 1486">
              <a:extLst>
                <a:ext uri="{FF2B5EF4-FFF2-40B4-BE49-F238E27FC236}">
                  <a16:creationId xmlns:a16="http://schemas.microsoft.com/office/drawing/2014/main" id="{DED1B529-306A-4AB3-A017-AE909C6291A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88" name="Group 1487">
              <a:extLst>
                <a:ext uri="{FF2B5EF4-FFF2-40B4-BE49-F238E27FC236}">
                  <a16:creationId xmlns:a16="http://schemas.microsoft.com/office/drawing/2014/main" id="{25C8241E-72FF-44C2-A5E4-F5C8C559B79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89" name="Rectangle 1488">
                <a:extLst>
                  <a:ext uri="{FF2B5EF4-FFF2-40B4-BE49-F238E27FC236}">
                    <a16:creationId xmlns:a16="http://schemas.microsoft.com/office/drawing/2014/main" id="{1F985B43-2B14-4351-8284-6D207C5E6B7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0" name="Rectangle 1489">
                <a:extLst>
                  <a:ext uri="{FF2B5EF4-FFF2-40B4-BE49-F238E27FC236}">
                    <a16:creationId xmlns:a16="http://schemas.microsoft.com/office/drawing/2014/main" id="{7BEA29F4-4F0C-49D1-899A-FB9AE2EB752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1" name="Rectangle 1490">
                <a:extLst>
                  <a:ext uri="{FF2B5EF4-FFF2-40B4-BE49-F238E27FC236}">
                    <a16:creationId xmlns:a16="http://schemas.microsoft.com/office/drawing/2014/main" id="{270D8608-2FB6-4DD2-B600-775F1BC1AF7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2" name="Rectangle 1491">
                <a:extLst>
                  <a:ext uri="{FF2B5EF4-FFF2-40B4-BE49-F238E27FC236}">
                    <a16:creationId xmlns:a16="http://schemas.microsoft.com/office/drawing/2014/main" id="{EBC7C981-4E86-4BB9-A9D7-882B740D557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93" name="Group 1492">
            <a:extLst>
              <a:ext uri="{FF2B5EF4-FFF2-40B4-BE49-F238E27FC236}">
                <a16:creationId xmlns:a16="http://schemas.microsoft.com/office/drawing/2014/main" id="{D6A4526E-9782-4C87-92F8-B9B17A595E60}"/>
              </a:ext>
            </a:extLst>
          </p:cNvPr>
          <p:cNvGrpSpPr/>
          <p:nvPr/>
        </p:nvGrpSpPr>
        <p:grpSpPr>
          <a:xfrm>
            <a:off x="6242664" y="4244893"/>
            <a:ext cx="709200" cy="687600"/>
            <a:chOff x="4573594" y="1605565"/>
            <a:chExt cx="763200" cy="687600"/>
          </a:xfrm>
        </p:grpSpPr>
        <p:sp>
          <p:nvSpPr>
            <p:cNvPr id="1494" name="Rectangle 1493">
              <a:extLst>
                <a:ext uri="{FF2B5EF4-FFF2-40B4-BE49-F238E27FC236}">
                  <a16:creationId xmlns:a16="http://schemas.microsoft.com/office/drawing/2014/main" id="{A78632E3-0F9D-4409-A000-118E2ACBD6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95" name="Group 1494">
              <a:extLst>
                <a:ext uri="{FF2B5EF4-FFF2-40B4-BE49-F238E27FC236}">
                  <a16:creationId xmlns:a16="http://schemas.microsoft.com/office/drawing/2014/main" id="{427F79A0-68D9-4F1D-A4B5-1857A4976DC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96" name="Rectangle 1495">
                <a:extLst>
                  <a:ext uri="{FF2B5EF4-FFF2-40B4-BE49-F238E27FC236}">
                    <a16:creationId xmlns:a16="http://schemas.microsoft.com/office/drawing/2014/main" id="{AD153DA6-5183-44F2-8E02-3C2C7458C59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7" name="Rectangle 1496">
                <a:extLst>
                  <a:ext uri="{FF2B5EF4-FFF2-40B4-BE49-F238E27FC236}">
                    <a16:creationId xmlns:a16="http://schemas.microsoft.com/office/drawing/2014/main" id="{CAF78728-438E-4923-A4B2-FEE892680B4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8" name="Rectangle 1497">
                <a:extLst>
                  <a:ext uri="{FF2B5EF4-FFF2-40B4-BE49-F238E27FC236}">
                    <a16:creationId xmlns:a16="http://schemas.microsoft.com/office/drawing/2014/main" id="{104B4FC4-37F7-4407-A9B1-31249BA0DE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9" name="Rectangle 1498">
                <a:extLst>
                  <a:ext uri="{FF2B5EF4-FFF2-40B4-BE49-F238E27FC236}">
                    <a16:creationId xmlns:a16="http://schemas.microsoft.com/office/drawing/2014/main" id="{442642BA-BBEC-426C-9DB6-85B24233878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00" name="Group 1499">
            <a:extLst>
              <a:ext uri="{FF2B5EF4-FFF2-40B4-BE49-F238E27FC236}">
                <a16:creationId xmlns:a16="http://schemas.microsoft.com/office/drawing/2014/main" id="{8E2E68A3-F92E-4339-B64E-4EE7D207CEDA}"/>
              </a:ext>
            </a:extLst>
          </p:cNvPr>
          <p:cNvGrpSpPr/>
          <p:nvPr/>
        </p:nvGrpSpPr>
        <p:grpSpPr>
          <a:xfrm>
            <a:off x="6242664" y="5604267"/>
            <a:ext cx="709200" cy="687600"/>
            <a:chOff x="4573594" y="1605565"/>
            <a:chExt cx="763200" cy="687600"/>
          </a:xfrm>
        </p:grpSpPr>
        <p:sp>
          <p:nvSpPr>
            <p:cNvPr id="1501" name="Rectangle 1500">
              <a:extLst>
                <a:ext uri="{FF2B5EF4-FFF2-40B4-BE49-F238E27FC236}">
                  <a16:creationId xmlns:a16="http://schemas.microsoft.com/office/drawing/2014/main" id="{A323791B-2FCC-40D1-8525-E72898DDDF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02" name="Group 1501">
              <a:extLst>
                <a:ext uri="{FF2B5EF4-FFF2-40B4-BE49-F238E27FC236}">
                  <a16:creationId xmlns:a16="http://schemas.microsoft.com/office/drawing/2014/main" id="{2CB56BA6-B5B2-4FED-85D2-474FBD5B2E1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03" name="Rectangle 1502">
                <a:extLst>
                  <a:ext uri="{FF2B5EF4-FFF2-40B4-BE49-F238E27FC236}">
                    <a16:creationId xmlns:a16="http://schemas.microsoft.com/office/drawing/2014/main" id="{9550726A-84DF-4569-A3E9-DF7EC2353FB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4" name="Rectangle 1503">
                <a:extLst>
                  <a:ext uri="{FF2B5EF4-FFF2-40B4-BE49-F238E27FC236}">
                    <a16:creationId xmlns:a16="http://schemas.microsoft.com/office/drawing/2014/main" id="{7C2D98FA-40DC-4DCD-91D8-69195D8270C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5" name="Rectangle 1504">
                <a:extLst>
                  <a:ext uri="{FF2B5EF4-FFF2-40B4-BE49-F238E27FC236}">
                    <a16:creationId xmlns:a16="http://schemas.microsoft.com/office/drawing/2014/main" id="{086FFA12-7B19-4BB2-87C6-32EA70A3DF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6" name="Rectangle 1505">
                <a:extLst>
                  <a:ext uri="{FF2B5EF4-FFF2-40B4-BE49-F238E27FC236}">
                    <a16:creationId xmlns:a16="http://schemas.microsoft.com/office/drawing/2014/main" id="{363DF001-6D9C-4BCC-8C0F-10A63276294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07" name="Group 1506">
            <a:extLst>
              <a:ext uri="{FF2B5EF4-FFF2-40B4-BE49-F238E27FC236}">
                <a16:creationId xmlns:a16="http://schemas.microsoft.com/office/drawing/2014/main" id="{452FB5D9-5D62-4B70-A953-983265D1BA4F}"/>
              </a:ext>
            </a:extLst>
          </p:cNvPr>
          <p:cNvGrpSpPr/>
          <p:nvPr/>
        </p:nvGrpSpPr>
        <p:grpSpPr>
          <a:xfrm>
            <a:off x="6242664" y="4928036"/>
            <a:ext cx="709200" cy="687600"/>
            <a:chOff x="4573594" y="1605565"/>
            <a:chExt cx="763200" cy="687600"/>
          </a:xfrm>
        </p:grpSpPr>
        <p:sp>
          <p:nvSpPr>
            <p:cNvPr id="1508" name="Rectangle 1507">
              <a:extLst>
                <a:ext uri="{FF2B5EF4-FFF2-40B4-BE49-F238E27FC236}">
                  <a16:creationId xmlns:a16="http://schemas.microsoft.com/office/drawing/2014/main" id="{2DAA6D8E-1167-4A91-81D7-58BFDF13F47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09" name="Group 1508">
              <a:extLst>
                <a:ext uri="{FF2B5EF4-FFF2-40B4-BE49-F238E27FC236}">
                  <a16:creationId xmlns:a16="http://schemas.microsoft.com/office/drawing/2014/main" id="{72C0995A-A7DA-41E1-A843-E5DC16012A8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10" name="Rectangle 1509">
                <a:extLst>
                  <a:ext uri="{FF2B5EF4-FFF2-40B4-BE49-F238E27FC236}">
                    <a16:creationId xmlns:a16="http://schemas.microsoft.com/office/drawing/2014/main" id="{3FAEDB83-1B72-4B01-B7E0-EE56BDA9897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1" name="Rectangle 1510">
                <a:extLst>
                  <a:ext uri="{FF2B5EF4-FFF2-40B4-BE49-F238E27FC236}">
                    <a16:creationId xmlns:a16="http://schemas.microsoft.com/office/drawing/2014/main" id="{29ABDE2A-D8DF-4511-AB9A-DBCDED14CC6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2" name="Rectangle 1511">
                <a:extLst>
                  <a:ext uri="{FF2B5EF4-FFF2-40B4-BE49-F238E27FC236}">
                    <a16:creationId xmlns:a16="http://schemas.microsoft.com/office/drawing/2014/main" id="{9001A32A-C64D-4E5B-A23E-B68EBF059AB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3" name="Rectangle 1512">
                <a:extLst>
                  <a:ext uri="{FF2B5EF4-FFF2-40B4-BE49-F238E27FC236}">
                    <a16:creationId xmlns:a16="http://schemas.microsoft.com/office/drawing/2014/main" id="{A5CBEA8D-7E1D-4DB5-B66F-A7860D8D2D9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14" name="Group 1513">
            <a:extLst>
              <a:ext uri="{FF2B5EF4-FFF2-40B4-BE49-F238E27FC236}">
                <a16:creationId xmlns:a16="http://schemas.microsoft.com/office/drawing/2014/main" id="{4772C1A7-0DCD-44A4-845C-17E105D32155}"/>
              </a:ext>
            </a:extLst>
          </p:cNvPr>
          <p:cNvGrpSpPr/>
          <p:nvPr/>
        </p:nvGrpSpPr>
        <p:grpSpPr>
          <a:xfrm>
            <a:off x="6956820" y="2870489"/>
            <a:ext cx="709200" cy="687600"/>
            <a:chOff x="4573594" y="1605565"/>
            <a:chExt cx="763200" cy="687600"/>
          </a:xfrm>
        </p:grpSpPr>
        <p:sp>
          <p:nvSpPr>
            <p:cNvPr id="1515" name="Rectangle 1514">
              <a:extLst>
                <a:ext uri="{FF2B5EF4-FFF2-40B4-BE49-F238E27FC236}">
                  <a16:creationId xmlns:a16="http://schemas.microsoft.com/office/drawing/2014/main" id="{79103A6C-B074-4AE3-8A55-E37AA555CAA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16" name="Group 1515">
              <a:extLst>
                <a:ext uri="{FF2B5EF4-FFF2-40B4-BE49-F238E27FC236}">
                  <a16:creationId xmlns:a16="http://schemas.microsoft.com/office/drawing/2014/main" id="{39A44C9E-75D5-4DB8-99AB-D03A04619EB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17" name="Rectangle 1516">
                <a:extLst>
                  <a:ext uri="{FF2B5EF4-FFF2-40B4-BE49-F238E27FC236}">
                    <a16:creationId xmlns:a16="http://schemas.microsoft.com/office/drawing/2014/main" id="{89BDB0B2-2EB4-42B5-A588-F8127A6ADF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8" name="Rectangle 1517">
                <a:extLst>
                  <a:ext uri="{FF2B5EF4-FFF2-40B4-BE49-F238E27FC236}">
                    <a16:creationId xmlns:a16="http://schemas.microsoft.com/office/drawing/2014/main" id="{D23F278F-9141-4B82-B235-1DDC3ED4975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9" name="Rectangle 1518">
                <a:extLst>
                  <a:ext uri="{FF2B5EF4-FFF2-40B4-BE49-F238E27FC236}">
                    <a16:creationId xmlns:a16="http://schemas.microsoft.com/office/drawing/2014/main" id="{06580981-3904-400B-A3C0-1285E2197CB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0" name="Rectangle 1519">
                <a:extLst>
                  <a:ext uri="{FF2B5EF4-FFF2-40B4-BE49-F238E27FC236}">
                    <a16:creationId xmlns:a16="http://schemas.microsoft.com/office/drawing/2014/main" id="{9C82BFD4-3685-470C-903B-60C29AA450B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1" name="Group 1520">
            <a:extLst>
              <a:ext uri="{FF2B5EF4-FFF2-40B4-BE49-F238E27FC236}">
                <a16:creationId xmlns:a16="http://schemas.microsoft.com/office/drawing/2014/main" id="{E8D734CB-08BB-4DF8-B8B5-2B0F0911E4F9}"/>
              </a:ext>
            </a:extLst>
          </p:cNvPr>
          <p:cNvGrpSpPr/>
          <p:nvPr/>
        </p:nvGrpSpPr>
        <p:grpSpPr>
          <a:xfrm>
            <a:off x="6959744" y="3557293"/>
            <a:ext cx="709200" cy="687600"/>
            <a:chOff x="4573594" y="1605565"/>
            <a:chExt cx="763200" cy="687600"/>
          </a:xfrm>
        </p:grpSpPr>
        <p:sp>
          <p:nvSpPr>
            <p:cNvPr id="1522" name="Rectangle 1521">
              <a:extLst>
                <a:ext uri="{FF2B5EF4-FFF2-40B4-BE49-F238E27FC236}">
                  <a16:creationId xmlns:a16="http://schemas.microsoft.com/office/drawing/2014/main" id="{9AA33A3C-2447-430E-A424-99C0A4B3311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23" name="Group 1522">
              <a:extLst>
                <a:ext uri="{FF2B5EF4-FFF2-40B4-BE49-F238E27FC236}">
                  <a16:creationId xmlns:a16="http://schemas.microsoft.com/office/drawing/2014/main" id="{535B304A-4112-4951-B973-B53AEC13A42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24" name="Rectangle 1523">
                <a:extLst>
                  <a:ext uri="{FF2B5EF4-FFF2-40B4-BE49-F238E27FC236}">
                    <a16:creationId xmlns:a16="http://schemas.microsoft.com/office/drawing/2014/main" id="{50D596C4-EACE-4B9B-80F7-54362E15607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5" name="Rectangle 1524">
                <a:extLst>
                  <a:ext uri="{FF2B5EF4-FFF2-40B4-BE49-F238E27FC236}">
                    <a16:creationId xmlns:a16="http://schemas.microsoft.com/office/drawing/2014/main" id="{A1EAD058-CCB4-4743-B286-270F5AFA5B1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6" name="Rectangle 1525">
                <a:extLst>
                  <a:ext uri="{FF2B5EF4-FFF2-40B4-BE49-F238E27FC236}">
                    <a16:creationId xmlns:a16="http://schemas.microsoft.com/office/drawing/2014/main" id="{35636F97-D3FD-4052-BB78-D859DD5DDBA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7" name="Rectangle 1526">
                <a:extLst>
                  <a:ext uri="{FF2B5EF4-FFF2-40B4-BE49-F238E27FC236}">
                    <a16:creationId xmlns:a16="http://schemas.microsoft.com/office/drawing/2014/main" id="{8C3BBF96-F542-4B94-8685-554ADA64ABE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49" name="Group 1548">
            <a:extLst>
              <a:ext uri="{FF2B5EF4-FFF2-40B4-BE49-F238E27FC236}">
                <a16:creationId xmlns:a16="http://schemas.microsoft.com/office/drawing/2014/main" id="{D8F49D35-3B3F-4350-9827-962906FD2995}"/>
              </a:ext>
            </a:extLst>
          </p:cNvPr>
          <p:cNvGrpSpPr/>
          <p:nvPr/>
        </p:nvGrpSpPr>
        <p:grpSpPr>
          <a:xfrm>
            <a:off x="7672437" y="2870489"/>
            <a:ext cx="709200" cy="687600"/>
            <a:chOff x="4573594" y="1605565"/>
            <a:chExt cx="763200" cy="687600"/>
          </a:xfrm>
        </p:grpSpPr>
        <p:sp>
          <p:nvSpPr>
            <p:cNvPr id="1550" name="Rectangle 1549">
              <a:extLst>
                <a:ext uri="{FF2B5EF4-FFF2-40B4-BE49-F238E27FC236}">
                  <a16:creationId xmlns:a16="http://schemas.microsoft.com/office/drawing/2014/main" id="{FD1CD9DE-EC68-472D-97C9-36AB3504E46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51" name="Group 1550">
              <a:extLst>
                <a:ext uri="{FF2B5EF4-FFF2-40B4-BE49-F238E27FC236}">
                  <a16:creationId xmlns:a16="http://schemas.microsoft.com/office/drawing/2014/main" id="{E2933EC2-AF3E-4EA0-88C4-231862C8933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52" name="Rectangle 1551">
                <a:extLst>
                  <a:ext uri="{FF2B5EF4-FFF2-40B4-BE49-F238E27FC236}">
                    <a16:creationId xmlns:a16="http://schemas.microsoft.com/office/drawing/2014/main" id="{D8B973B8-0AA6-4736-8436-33154E993C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3" name="Rectangle 1552">
                <a:extLst>
                  <a:ext uri="{FF2B5EF4-FFF2-40B4-BE49-F238E27FC236}">
                    <a16:creationId xmlns:a16="http://schemas.microsoft.com/office/drawing/2014/main" id="{5C6FD214-2183-476B-9C78-C004DA68875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4" name="Rectangle 1553">
                <a:extLst>
                  <a:ext uri="{FF2B5EF4-FFF2-40B4-BE49-F238E27FC236}">
                    <a16:creationId xmlns:a16="http://schemas.microsoft.com/office/drawing/2014/main" id="{832D1475-6C2E-48BC-8D1C-958DD9A1D15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5" name="Rectangle 1554">
                <a:extLst>
                  <a:ext uri="{FF2B5EF4-FFF2-40B4-BE49-F238E27FC236}">
                    <a16:creationId xmlns:a16="http://schemas.microsoft.com/office/drawing/2014/main" id="{A63FFF32-084C-4876-B2F8-11E54F40528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56" name="Group 1555">
            <a:extLst>
              <a:ext uri="{FF2B5EF4-FFF2-40B4-BE49-F238E27FC236}">
                <a16:creationId xmlns:a16="http://schemas.microsoft.com/office/drawing/2014/main" id="{6F2996F4-3F99-46B6-BFDA-5896F809C2BA}"/>
              </a:ext>
            </a:extLst>
          </p:cNvPr>
          <p:cNvGrpSpPr/>
          <p:nvPr/>
        </p:nvGrpSpPr>
        <p:grpSpPr>
          <a:xfrm>
            <a:off x="7675361" y="3557293"/>
            <a:ext cx="709200" cy="687600"/>
            <a:chOff x="4573594" y="1605565"/>
            <a:chExt cx="763200" cy="687600"/>
          </a:xfrm>
        </p:grpSpPr>
        <p:sp>
          <p:nvSpPr>
            <p:cNvPr id="1557" name="Rectangle 1556">
              <a:extLst>
                <a:ext uri="{FF2B5EF4-FFF2-40B4-BE49-F238E27FC236}">
                  <a16:creationId xmlns:a16="http://schemas.microsoft.com/office/drawing/2014/main" id="{9BA95393-5790-43DF-BC6D-8E531F09901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58" name="Group 1557">
              <a:extLst>
                <a:ext uri="{FF2B5EF4-FFF2-40B4-BE49-F238E27FC236}">
                  <a16:creationId xmlns:a16="http://schemas.microsoft.com/office/drawing/2014/main" id="{642B930C-37D7-4067-98F0-E8B44770476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59" name="Rectangle 1558">
                <a:extLst>
                  <a:ext uri="{FF2B5EF4-FFF2-40B4-BE49-F238E27FC236}">
                    <a16:creationId xmlns:a16="http://schemas.microsoft.com/office/drawing/2014/main" id="{F92EE010-A17A-44B8-89BD-C01B08364D3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0" name="Rectangle 1559">
                <a:extLst>
                  <a:ext uri="{FF2B5EF4-FFF2-40B4-BE49-F238E27FC236}">
                    <a16:creationId xmlns:a16="http://schemas.microsoft.com/office/drawing/2014/main" id="{AC0DDFDC-D44A-4089-885A-E86C1BCE523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1" name="Rectangle 1560">
                <a:extLst>
                  <a:ext uri="{FF2B5EF4-FFF2-40B4-BE49-F238E27FC236}">
                    <a16:creationId xmlns:a16="http://schemas.microsoft.com/office/drawing/2014/main" id="{4E770205-C90C-4443-A533-0C52951AD9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2" name="Rectangle 1561">
                <a:extLst>
                  <a:ext uri="{FF2B5EF4-FFF2-40B4-BE49-F238E27FC236}">
                    <a16:creationId xmlns:a16="http://schemas.microsoft.com/office/drawing/2014/main" id="{BBB5D473-0AF9-4522-AD53-0A2FA9BE3F5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63" name="Group 1562">
            <a:extLst>
              <a:ext uri="{FF2B5EF4-FFF2-40B4-BE49-F238E27FC236}">
                <a16:creationId xmlns:a16="http://schemas.microsoft.com/office/drawing/2014/main" id="{061E2765-85A3-45A9-AF4D-C7E66936B8B3}"/>
              </a:ext>
            </a:extLst>
          </p:cNvPr>
          <p:cNvGrpSpPr/>
          <p:nvPr/>
        </p:nvGrpSpPr>
        <p:grpSpPr>
          <a:xfrm>
            <a:off x="7673899" y="4244893"/>
            <a:ext cx="709200" cy="687600"/>
            <a:chOff x="4573594" y="1605565"/>
            <a:chExt cx="763200" cy="687600"/>
          </a:xfrm>
        </p:grpSpPr>
        <p:sp>
          <p:nvSpPr>
            <p:cNvPr id="1564" name="Rectangle 1563">
              <a:extLst>
                <a:ext uri="{FF2B5EF4-FFF2-40B4-BE49-F238E27FC236}">
                  <a16:creationId xmlns:a16="http://schemas.microsoft.com/office/drawing/2014/main" id="{E752EF41-04EA-4584-BD95-48F5D8C7938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65" name="Group 1564">
              <a:extLst>
                <a:ext uri="{FF2B5EF4-FFF2-40B4-BE49-F238E27FC236}">
                  <a16:creationId xmlns:a16="http://schemas.microsoft.com/office/drawing/2014/main" id="{EF873802-EDF8-43F4-B736-5E3C6B10F43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66" name="Rectangle 1565">
                <a:extLst>
                  <a:ext uri="{FF2B5EF4-FFF2-40B4-BE49-F238E27FC236}">
                    <a16:creationId xmlns:a16="http://schemas.microsoft.com/office/drawing/2014/main" id="{7E415C99-89D7-49CA-996E-FC1636EE070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7" name="Rectangle 1566">
                <a:extLst>
                  <a:ext uri="{FF2B5EF4-FFF2-40B4-BE49-F238E27FC236}">
                    <a16:creationId xmlns:a16="http://schemas.microsoft.com/office/drawing/2014/main" id="{7E296DCB-93E4-4606-8249-04767298B4C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8" name="Rectangle 1567">
                <a:extLst>
                  <a:ext uri="{FF2B5EF4-FFF2-40B4-BE49-F238E27FC236}">
                    <a16:creationId xmlns:a16="http://schemas.microsoft.com/office/drawing/2014/main" id="{41BC370F-79E5-4730-B161-A029A40B548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9" name="Rectangle 1568">
                <a:extLst>
                  <a:ext uri="{FF2B5EF4-FFF2-40B4-BE49-F238E27FC236}">
                    <a16:creationId xmlns:a16="http://schemas.microsoft.com/office/drawing/2014/main" id="{350FFD2A-CC62-41F4-97A8-FBCB9BC3FD1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70" name="Group 1569">
            <a:extLst>
              <a:ext uri="{FF2B5EF4-FFF2-40B4-BE49-F238E27FC236}">
                <a16:creationId xmlns:a16="http://schemas.microsoft.com/office/drawing/2014/main" id="{ADDA3FF7-A675-4E90-8CCA-DBEC02902957}"/>
              </a:ext>
            </a:extLst>
          </p:cNvPr>
          <p:cNvGrpSpPr/>
          <p:nvPr/>
        </p:nvGrpSpPr>
        <p:grpSpPr>
          <a:xfrm>
            <a:off x="7673899" y="5604267"/>
            <a:ext cx="709200" cy="687600"/>
            <a:chOff x="4573594" y="1605565"/>
            <a:chExt cx="763200" cy="687600"/>
          </a:xfrm>
        </p:grpSpPr>
        <p:sp>
          <p:nvSpPr>
            <p:cNvPr id="1571" name="Rectangle 1570">
              <a:extLst>
                <a:ext uri="{FF2B5EF4-FFF2-40B4-BE49-F238E27FC236}">
                  <a16:creationId xmlns:a16="http://schemas.microsoft.com/office/drawing/2014/main" id="{FD41D4DF-8B56-46BE-877A-642273B8748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72" name="Group 1571">
              <a:extLst>
                <a:ext uri="{FF2B5EF4-FFF2-40B4-BE49-F238E27FC236}">
                  <a16:creationId xmlns:a16="http://schemas.microsoft.com/office/drawing/2014/main" id="{2EAAABF1-642C-4BE2-9BDC-8214759E7A7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73" name="Rectangle 1572">
                <a:extLst>
                  <a:ext uri="{FF2B5EF4-FFF2-40B4-BE49-F238E27FC236}">
                    <a16:creationId xmlns:a16="http://schemas.microsoft.com/office/drawing/2014/main" id="{0F6E273D-9899-45BE-87E6-960047CC647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4" name="Rectangle 1573">
                <a:extLst>
                  <a:ext uri="{FF2B5EF4-FFF2-40B4-BE49-F238E27FC236}">
                    <a16:creationId xmlns:a16="http://schemas.microsoft.com/office/drawing/2014/main" id="{92BDC8C6-5884-47DF-A32D-B72E46F2EA8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5" name="Rectangle 1574">
                <a:extLst>
                  <a:ext uri="{FF2B5EF4-FFF2-40B4-BE49-F238E27FC236}">
                    <a16:creationId xmlns:a16="http://schemas.microsoft.com/office/drawing/2014/main" id="{6B1D1743-1E59-448F-8516-E26F41D1061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6" name="Rectangle 1575">
                <a:extLst>
                  <a:ext uri="{FF2B5EF4-FFF2-40B4-BE49-F238E27FC236}">
                    <a16:creationId xmlns:a16="http://schemas.microsoft.com/office/drawing/2014/main" id="{5C419FF5-D566-4200-874D-25A6460D5EE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77" name="Group 1576">
            <a:extLst>
              <a:ext uri="{FF2B5EF4-FFF2-40B4-BE49-F238E27FC236}">
                <a16:creationId xmlns:a16="http://schemas.microsoft.com/office/drawing/2014/main" id="{4327C9F7-D96D-4D7F-83A5-7AD6AC76A064}"/>
              </a:ext>
            </a:extLst>
          </p:cNvPr>
          <p:cNvGrpSpPr/>
          <p:nvPr/>
        </p:nvGrpSpPr>
        <p:grpSpPr>
          <a:xfrm>
            <a:off x="7673899" y="4928036"/>
            <a:ext cx="709200" cy="687600"/>
            <a:chOff x="4573594" y="1605565"/>
            <a:chExt cx="763200" cy="687600"/>
          </a:xfrm>
        </p:grpSpPr>
        <p:sp>
          <p:nvSpPr>
            <p:cNvPr id="1578" name="Rectangle 1577">
              <a:extLst>
                <a:ext uri="{FF2B5EF4-FFF2-40B4-BE49-F238E27FC236}">
                  <a16:creationId xmlns:a16="http://schemas.microsoft.com/office/drawing/2014/main" id="{2A30B2DB-A6C1-43AD-8255-B1B257F280A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79" name="Group 1578">
              <a:extLst>
                <a:ext uri="{FF2B5EF4-FFF2-40B4-BE49-F238E27FC236}">
                  <a16:creationId xmlns:a16="http://schemas.microsoft.com/office/drawing/2014/main" id="{BA9209E0-4F13-49B5-967C-6853B79CB9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80" name="Rectangle 1579">
                <a:extLst>
                  <a:ext uri="{FF2B5EF4-FFF2-40B4-BE49-F238E27FC236}">
                    <a16:creationId xmlns:a16="http://schemas.microsoft.com/office/drawing/2014/main" id="{65CC44DC-2F0A-4163-8F04-5BF3A757D9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1" name="Rectangle 1580">
                <a:extLst>
                  <a:ext uri="{FF2B5EF4-FFF2-40B4-BE49-F238E27FC236}">
                    <a16:creationId xmlns:a16="http://schemas.microsoft.com/office/drawing/2014/main" id="{12C7FD8F-2C7C-4EEC-B746-4EDDAA63866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2" name="Rectangle 1581">
                <a:extLst>
                  <a:ext uri="{FF2B5EF4-FFF2-40B4-BE49-F238E27FC236}">
                    <a16:creationId xmlns:a16="http://schemas.microsoft.com/office/drawing/2014/main" id="{84929AA8-954D-4B13-A52A-D62273354E3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3" name="Rectangle 1582">
                <a:extLst>
                  <a:ext uri="{FF2B5EF4-FFF2-40B4-BE49-F238E27FC236}">
                    <a16:creationId xmlns:a16="http://schemas.microsoft.com/office/drawing/2014/main" id="{275B91E9-66EF-4757-9D88-4900EEAF1A1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84" name="Group 1583">
            <a:extLst>
              <a:ext uri="{FF2B5EF4-FFF2-40B4-BE49-F238E27FC236}">
                <a16:creationId xmlns:a16="http://schemas.microsoft.com/office/drawing/2014/main" id="{D82F938A-AA0E-4029-ADC4-29CE0F4CAE5A}"/>
              </a:ext>
            </a:extLst>
          </p:cNvPr>
          <p:cNvGrpSpPr/>
          <p:nvPr/>
        </p:nvGrpSpPr>
        <p:grpSpPr>
          <a:xfrm>
            <a:off x="8388055" y="2870489"/>
            <a:ext cx="709200" cy="687600"/>
            <a:chOff x="4573594" y="1605565"/>
            <a:chExt cx="763200" cy="687600"/>
          </a:xfrm>
        </p:grpSpPr>
        <p:sp>
          <p:nvSpPr>
            <p:cNvPr id="1585" name="Rectangle 1584">
              <a:extLst>
                <a:ext uri="{FF2B5EF4-FFF2-40B4-BE49-F238E27FC236}">
                  <a16:creationId xmlns:a16="http://schemas.microsoft.com/office/drawing/2014/main" id="{766F590F-EF5C-411D-B966-519F559743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86" name="Group 1585">
              <a:extLst>
                <a:ext uri="{FF2B5EF4-FFF2-40B4-BE49-F238E27FC236}">
                  <a16:creationId xmlns:a16="http://schemas.microsoft.com/office/drawing/2014/main" id="{8CC6447C-582B-4056-B730-F0897DA0083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87" name="Rectangle 1586">
                <a:extLst>
                  <a:ext uri="{FF2B5EF4-FFF2-40B4-BE49-F238E27FC236}">
                    <a16:creationId xmlns:a16="http://schemas.microsoft.com/office/drawing/2014/main" id="{3B825C3F-71CB-4057-8CDD-433DAC3AA59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8" name="Rectangle 1587">
                <a:extLst>
                  <a:ext uri="{FF2B5EF4-FFF2-40B4-BE49-F238E27FC236}">
                    <a16:creationId xmlns:a16="http://schemas.microsoft.com/office/drawing/2014/main" id="{8718F0FA-ED6A-4603-B45D-DD0EC4CD50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9" name="Rectangle 1588">
                <a:extLst>
                  <a:ext uri="{FF2B5EF4-FFF2-40B4-BE49-F238E27FC236}">
                    <a16:creationId xmlns:a16="http://schemas.microsoft.com/office/drawing/2014/main" id="{BB231B3D-15F8-44AF-8AA0-A0D37ADF304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0" name="Rectangle 1589">
                <a:extLst>
                  <a:ext uri="{FF2B5EF4-FFF2-40B4-BE49-F238E27FC236}">
                    <a16:creationId xmlns:a16="http://schemas.microsoft.com/office/drawing/2014/main" id="{86F27AFB-DF16-4042-A4AB-269A5CA0C92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91" name="Group 1590">
            <a:extLst>
              <a:ext uri="{FF2B5EF4-FFF2-40B4-BE49-F238E27FC236}">
                <a16:creationId xmlns:a16="http://schemas.microsoft.com/office/drawing/2014/main" id="{39D7AB34-0207-4DD1-8522-5DFDC2B42DF5}"/>
              </a:ext>
            </a:extLst>
          </p:cNvPr>
          <p:cNvGrpSpPr/>
          <p:nvPr/>
        </p:nvGrpSpPr>
        <p:grpSpPr>
          <a:xfrm>
            <a:off x="8390979" y="3557293"/>
            <a:ext cx="709200" cy="687600"/>
            <a:chOff x="4573594" y="1605565"/>
            <a:chExt cx="763200" cy="687600"/>
          </a:xfrm>
        </p:grpSpPr>
        <p:sp>
          <p:nvSpPr>
            <p:cNvPr id="1592" name="Rectangle 1591">
              <a:extLst>
                <a:ext uri="{FF2B5EF4-FFF2-40B4-BE49-F238E27FC236}">
                  <a16:creationId xmlns:a16="http://schemas.microsoft.com/office/drawing/2014/main" id="{61B766C6-C1A3-4B67-B13E-CBCA466414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93" name="Group 1592">
              <a:extLst>
                <a:ext uri="{FF2B5EF4-FFF2-40B4-BE49-F238E27FC236}">
                  <a16:creationId xmlns:a16="http://schemas.microsoft.com/office/drawing/2014/main" id="{7E653CAF-175C-416D-9751-42C07484265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94" name="Rectangle 1593">
                <a:extLst>
                  <a:ext uri="{FF2B5EF4-FFF2-40B4-BE49-F238E27FC236}">
                    <a16:creationId xmlns:a16="http://schemas.microsoft.com/office/drawing/2014/main" id="{B51A4906-B30D-4D3F-A823-288EE0F6462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5" name="Rectangle 1594">
                <a:extLst>
                  <a:ext uri="{FF2B5EF4-FFF2-40B4-BE49-F238E27FC236}">
                    <a16:creationId xmlns:a16="http://schemas.microsoft.com/office/drawing/2014/main" id="{CD667A0D-6B3F-41F8-850E-A99F71F5671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6" name="Rectangle 1595">
                <a:extLst>
                  <a:ext uri="{FF2B5EF4-FFF2-40B4-BE49-F238E27FC236}">
                    <a16:creationId xmlns:a16="http://schemas.microsoft.com/office/drawing/2014/main" id="{141C5115-6CF3-48F8-B5E5-6AA1BB0B9F2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7" name="Rectangle 1596">
                <a:extLst>
                  <a:ext uri="{FF2B5EF4-FFF2-40B4-BE49-F238E27FC236}">
                    <a16:creationId xmlns:a16="http://schemas.microsoft.com/office/drawing/2014/main" id="{5E95F608-0D59-4B4E-979B-C506FCD8DF7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98" name="Group 1597">
            <a:extLst>
              <a:ext uri="{FF2B5EF4-FFF2-40B4-BE49-F238E27FC236}">
                <a16:creationId xmlns:a16="http://schemas.microsoft.com/office/drawing/2014/main" id="{D8685F47-CB0B-42C2-AB38-50C27E682F88}"/>
              </a:ext>
            </a:extLst>
          </p:cNvPr>
          <p:cNvGrpSpPr/>
          <p:nvPr/>
        </p:nvGrpSpPr>
        <p:grpSpPr>
          <a:xfrm>
            <a:off x="8389517" y="4244893"/>
            <a:ext cx="709200" cy="687600"/>
            <a:chOff x="4573594" y="1605565"/>
            <a:chExt cx="763200" cy="687600"/>
          </a:xfrm>
        </p:grpSpPr>
        <p:sp>
          <p:nvSpPr>
            <p:cNvPr id="1599" name="Rectangle 1598">
              <a:extLst>
                <a:ext uri="{FF2B5EF4-FFF2-40B4-BE49-F238E27FC236}">
                  <a16:creationId xmlns:a16="http://schemas.microsoft.com/office/drawing/2014/main" id="{CCECDDFA-D462-424F-8FFE-CDB4A840F00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0" name="Group 1599">
              <a:extLst>
                <a:ext uri="{FF2B5EF4-FFF2-40B4-BE49-F238E27FC236}">
                  <a16:creationId xmlns:a16="http://schemas.microsoft.com/office/drawing/2014/main" id="{68B9FEC4-8853-4C35-8193-58E0E8AB52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01" name="Rectangle 1600">
                <a:extLst>
                  <a:ext uri="{FF2B5EF4-FFF2-40B4-BE49-F238E27FC236}">
                    <a16:creationId xmlns:a16="http://schemas.microsoft.com/office/drawing/2014/main" id="{E13C9E87-0596-4C1E-87D9-A6F751C4805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2" name="Rectangle 1601">
                <a:extLst>
                  <a:ext uri="{FF2B5EF4-FFF2-40B4-BE49-F238E27FC236}">
                    <a16:creationId xmlns:a16="http://schemas.microsoft.com/office/drawing/2014/main" id="{C0AADEB2-9B7C-4ED9-8A72-77659A786E5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3" name="Rectangle 1602">
                <a:extLst>
                  <a:ext uri="{FF2B5EF4-FFF2-40B4-BE49-F238E27FC236}">
                    <a16:creationId xmlns:a16="http://schemas.microsoft.com/office/drawing/2014/main" id="{6FFD256A-1D17-47FE-B02B-5F973877A2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4" name="Rectangle 1603">
                <a:extLst>
                  <a:ext uri="{FF2B5EF4-FFF2-40B4-BE49-F238E27FC236}">
                    <a16:creationId xmlns:a16="http://schemas.microsoft.com/office/drawing/2014/main" id="{F2AA7B2B-16C7-4210-9860-C1A32F6C2FE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05" name="Group 1604">
            <a:extLst>
              <a:ext uri="{FF2B5EF4-FFF2-40B4-BE49-F238E27FC236}">
                <a16:creationId xmlns:a16="http://schemas.microsoft.com/office/drawing/2014/main" id="{6AC3CD21-B6F8-42F2-95EA-C2E12C442A17}"/>
              </a:ext>
            </a:extLst>
          </p:cNvPr>
          <p:cNvGrpSpPr/>
          <p:nvPr/>
        </p:nvGrpSpPr>
        <p:grpSpPr>
          <a:xfrm>
            <a:off x="8389517" y="5604267"/>
            <a:ext cx="709200" cy="687600"/>
            <a:chOff x="4573594" y="1605565"/>
            <a:chExt cx="763200" cy="687600"/>
          </a:xfrm>
        </p:grpSpPr>
        <p:sp>
          <p:nvSpPr>
            <p:cNvPr id="1606" name="Rectangle 1605">
              <a:extLst>
                <a:ext uri="{FF2B5EF4-FFF2-40B4-BE49-F238E27FC236}">
                  <a16:creationId xmlns:a16="http://schemas.microsoft.com/office/drawing/2014/main" id="{9A4FEE13-20B0-477D-B33E-EC80408C79D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7" name="Group 1606">
              <a:extLst>
                <a:ext uri="{FF2B5EF4-FFF2-40B4-BE49-F238E27FC236}">
                  <a16:creationId xmlns:a16="http://schemas.microsoft.com/office/drawing/2014/main" id="{95A71D35-84DC-4118-B6C4-3804F783E38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08" name="Rectangle 1607">
                <a:extLst>
                  <a:ext uri="{FF2B5EF4-FFF2-40B4-BE49-F238E27FC236}">
                    <a16:creationId xmlns:a16="http://schemas.microsoft.com/office/drawing/2014/main" id="{D9429E2B-CEF2-44B4-A079-D4188A86137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9" name="Rectangle 1608">
                <a:extLst>
                  <a:ext uri="{FF2B5EF4-FFF2-40B4-BE49-F238E27FC236}">
                    <a16:creationId xmlns:a16="http://schemas.microsoft.com/office/drawing/2014/main" id="{B2718086-F22B-4063-9A3F-970787C56A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0" name="Rectangle 1609">
                <a:extLst>
                  <a:ext uri="{FF2B5EF4-FFF2-40B4-BE49-F238E27FC236}">
                    <a16:creationId xmlns:a16="http://schemas.microsoft.com/office/drawing/2014/main" id="{61A04F9C-7E7C-46E7-89B8-75FD76C5AA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1" name="Rectangle 1610">
                <a:extLst>
                  <a:ext uri="{FF2B5EF4-FFF2-40B4-BE49-F238E27FC236}">
                    <a16:creationId xmlns:a16="http://schemas.microsoft.com/office/drawing/2014/main" id="{16063300-AA30-491F-BFB8-8997025D310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12" name="Group 1611">
            <a:extLst>
              <a:ext uri="{FF2B5EF4-FFF2-40B4-BE49-F238E27FC236}">
                <a16:creationId xmlns:a16="http://schemas.microsoft.com/office/drawing/2014/main" id="{5DF3EE0C-C73A-40DD-A0B3-B63EFC79CBBD}"/>
              </a:ext>
            </a:extLst>
          </p:cNvPr>
          <p:cNvGrpSpPr/>
          <p:nvPr/>
        </p:nvGrpSpPr>
        <p:grpSpPr>
          <a:xfrm>
            <a:off x="8389517" y="4928036"/>
            <a:ext cx="709200" cy="687600"/>
            <a:chOff x="4573594" y="1605565"/>
            <a:chExt cx="763200" cy="687600"/>
          </a:xfrm>
        </p:grpSpPr>
        <p:sp>
          <p:nvSpPr>
            <p:cNvPr id="1613" name="Rectangle 1612">
              <a:extLst>
                <a:ext uri="{FF2B5EF4-FFF2-40B4-BE49-F238E27FC236}">
                  <a16:creationId xmlns:a16="http://schemas.microsoft.com/office/drawing/2014/main" id="{D14935C6-76A8-4861-BDE0-8488871E31C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14" name="Group 1613">
              <a:extLst>
                <a:ext uri="{FF2B5EF4-FFF2-40B4-BE49-F238E27FC236}">
                  <a16:creationId xmlns:a16="http://schemas.microsoft.com/office/drawing/2014/main" id="{CC61ED89-74D5-4E00-BDE7-ED3FE33D7FF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15" name="Rectangle 1614">
                <a:extLst>
                  <a:ext uri="{FF2B5EF4-FFF2-40B4-BE49-F238E27FC236}">
                    <a16:creationId xmlns:a16="http://schemas.microsoft.com/office/drawing/2014/main" id="{72CDD3AD-CBD8-4C43-9D76-2A1AB6C2FF2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6" name="Rectangle 1615">
                <a:extLst>
                  <a:ext uri="{FF2B5EF4-FFF2-40B4-BE49-F238E27FC236}">
                    <a16:creationId xmlns:a16="http://schemas.microsoft.com/office/drawing/2014/main" id="{15A5F3FC-3BB9-4200-8C9A-6FB8DA39A9B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7" name="Rectangle 1616">
                <a:extLst>
                  <a:ext uri="{FF2B5EF4-FFF2-40B4-BE49-F238E27FC236}">
                    <a16:creationId xmlns:a16="http://schemas.microsoft.com/office/drawing/2014/main" id="{F108D73C-336B-4A17-8FE0-BF985A9F38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8" name="Rectangle 1617">
                <a:extLst>
                  <a:ext uri="{FF2B5EF4-FFF2-40B4-BE49-F238E27FC236}">
                    <a16:creationId xmlns:a16="http://schemas.microsoft.com/office/drawing/2014/main" id="{1123DBAB-7ACB-4515-A6A7-BE21608C0D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19" name="Group 1618">
            <a:extLst>
              <a:ext uri="{FF2B5EF4-FFF2-40B4-BE49-F238E27FC236}">
                <a16:creationId xmlns:a16="http://schemas.microsoft.com/office/drawing/2014/main" id="{4377E9A1-CFD9-430E-BEFC-4098D952FDD1}"/>
              </a:ext>
            </a:extLst>
          </p:cNvPr>
          <p:cNvGrpSpPr/>
          <p:nvPr/>
        </p:nvGrpSpPr>
        <p:grpSpPr>
          <a:xfrm>
            <a:off x="9095720" y="2870489"/>
            <a:ext cx="709200" cy="687600"/>
            <a:chOff x="4573594" y="1605565"/>
            <a:chExt cx="763200" cy="687600"/>
          </a:xfrm>
        </p:grpSpPr>
        <p:sp>
          <p:nvSpPr>
            <p:cNvPr id="1620" name="Rectangle 1619">
              <a:extLst>
                <a:ext uri="{FF2B5EF4-FFF2-40B4-BE49-F238E27FC236}">
                  <a16:creationId xmlns:a16="http://schemas.microsoft.com/office/drawing/2014/main" id="{57BF13AC-D9D3-41BA-A05E-95AD80AD5B1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21" name="Group 1620">
              <a:extLst>
                <a:ext uri="{FF2B5EF4-FFF2-40B4-BE49-F238E27FC236}">
                  <a16:creationId xmlns:a16="http://schemas.microsoft.com/office/drawing/2014/main" id="{8359C32C-4003-4B4B-8AE7-8E894906247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22" name="Rectangle 1621">
                <a:extLst>
                  <a:ext uri="{FF2B5EF4-FFF2-40B4-BE49-F238E27FC236}">
                    <a16:creationId xmlns:a16="http://schemas.microsoft.com/office/drawing/2014/main" id="{E7E91C38-554A-44E7-ADEC-9B28B4A19BF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3" name="Rectangle 1622">
                <a:extLst>
                  <a:ext uri="{FF2B5EF4-FFF2-40B4-BE49-F238E27FC236}">
                    <a16:creationId xmlns:a16="http://schemas.microsoft.com/office/drawing/2014/main" id="{6CD237F7-6AED-4FAA-AF47-07178175B16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4" name="Rectangle 1623">
                <a:extLst>
                  <a:ext uri="{FF2B5EF4-FFF2-40B4-BE49-F238E27FC236}">
                    <a16:creationId xmlns:a16="http://schemas.microsoft.com/office/drawing/2014/main" id="{6DB80722-3699-4A3A-8DC9-ABEDF00B7F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5" name="Rectangle 1624">
                <a:extLst>
                  <a:ext uri="{FF2B5EF4-FFF2-40B4-BE49-F238E27FC236}">
                    <a16:creationId xmlns:a16="http://schemas.microsoft.com/office/drawing/2014/main" id="{D852524C-E20C-4038-9AFD-FB690D596D8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26" name="Group 1625">
            <a:extLst>
              <a:ext uri="{FF2B5EF4-FFF2-40B4-BE49-F238E27FC236}">
                <a16:creationId xmlns:a16="http://schemas.microsoft.com/office/drawing/2014/main" id="{0944F1A2-84C6-4646-888B-7518912EE36E}"/>
              </a:ext>
            </a:extLst>
          </p:cNvPr>
          <p:cNvGrpSpPr/>
          <p:nvPr/>
        </p:nvGrpSpPr>
        <p:grpSpPr>
          <a:xfrm>
            <a:off x="9098644" y="3557293"/>
            <a:ext cx="709200" cy="687600"/>
            <a:chOff x="4573594" y="1605565"/>
            <a:chExt cx="763200" cy="687600"/>
          </a:xfrm>
        </p:grpSpPr>
        <p:sp>
          <p:nvSpPr>
            <p:cNvPr id="1627" name="Rectangle 1626">
              <a:extLst>
                <a:ext uri="{FF2B5EF4-FFF2-40B4-BE49-F238E27FC236}">
                  <a16:creationId xmlns:a16="http://schemas.microsoft.com/office/drawing/2014/main" id="{0C3AB788-E9B0-466B-9BE2-C8BB1AB55AE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28" name="Group 1627">
              <a:extLst>
                <a:ext uri="{FF2B5EF4-FFF2-40B4-BE49-F238E27FC236}">
                  <a16:creationId xmlns:a16="http://schemas.microsoft.com/office/drawing/2014/main" id="{9DF29783-098B-40B8-8F21-C52E7F62F3D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29" name="Rectangle 1628">
                <a:extLst>
                  <a:ext uri="{FF2B5EF4-FFF2-40B4-BE49-F238E27FC236}">
                    <a16:creationId xmlns:a16="http://schemas.microsoft.com/office/drawing/2014/main" id="{FF0A16F9-41A3-46D8-B4B0-E0E5223DDC1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0" name="Rectangle 1629">
                <a:extLst>
                  <a:ext uri="{FF2B5EF4-FFF2-40B4-BE49-F238E27FC236}">
                    <a16:creationId xmlns:a16="http://schemas.microsoft.com/office/drawing/2014/main" id="{99AF838D-14A6-4D76-83CF-99F5F303024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1" name="Rectangle 1630">
                <a:extLst>
                  <a:ext uri="{FF2B5EF4-FFF2-40B4-BE49-F238E27FC236}">
                    <a16:creationId xmlns:a16="http://schemas.microsoft.com/office/drawing/2014/main" id="{22AE722D-75A1-4ECB-BE43-9943CD1138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2" name="Rectangle 1631">
                <a:extLst>
                  <a:ext uri="{FF2B5EF4-FFF2-40B4-BE49-F238E27FC236}">
                    <a16:creationId xmlns:a16="http://schemas.microsoft.com/office/drawing/2014/main" id="{D024147A-094D-46E5-9F38-B1A7C961520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33" name="Group 1632">
            <a:extLst>
              <a:ext uri="{FF2B5EF4-FFF2-40B4-BE49-F238E27FC236}">
                <a16:creationId xmlns:a16="http://schemas.microsoft.com/office/drawing/2014/main" id="{8882C089-E6EF-41DF-B64B-F065B4702998}"/>
              </a:ext>
            </a:extLst>
          </p:cNvPr>
          <p:cNvGrpSpPr/>
          <p:nvPr/>
        </p:nvGrpSpPr>
        <p:grpSpPr>
          <a:xfrm>
            <a:off x="9097182" y="4244893"/>
            <a:ext cx="709200" cy="687600"/>
            <a:chOff x="4573594" y="1605565"/>
            <a:chExt cx="763200" cy="687600"/>
          </a:xfrm>
        </p:grpSpPr>
        <p:sp>
          <p:nvSpPr>
            <p:cNvPr id="1634" name="Rectangle 1633">
              <a:extLst>
                <a:ext uri="{FF2B5EF4-FFF2-40B4-BE49-F238E27FC236}">
                  <a16:creationId xmlns:a16="http://schemas.microsoft.com/office/drawing/2014/main" id="{CB64A00E-DE93-43F3-B620-1D1352F0856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35" name="Group 1634">
              <a:extLst>
                <a:ext uri="{FF2B5EF4-FFF2-40B4-BE49-F238E27FC236}">
                  <a16:creationId xmlns:a16="http://schemas.microsoft.com/office/drawing/2014/main" id="{D690001A-A7DD-45D7-9EE7-24DBB7E4C5C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36" name="Rectangle 1635">
                <a:extLst>
                  <a:ext uri="{FF2B5EF4-FFF2-40B4-BE49-F238E27FC236}">
                    <a16:creationId xmlns:a16="http://schemas.microsoft.com/office/drawing/2014/main" id="{A5A8F6A2-7388-4986-AAC1-7E28BF7F3E3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7" name="Rectangle 1636">
                <a:extLst>
                  <a:ext uri="{FF2B5EF4-FFF2-40B4-BE49-F238E27FC236}">
                    <a16:creationId xmlns:a16="http://schemas.microsoft.com/office/drawing/2014/main" id="{315E7DBC-E331-470C-A479-A40F12C566D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8" name="Rectangle 1637">
                <a:extLst>
                  <a:ext uri="{FF2B5EF4-FFF2-40B4-BE49-F238E27FC236}">
                    <a16:creationId xmlns:a16="http://schemas.microsoft.com/office/drawing/2014/main" id="{9AAEDCE5-6978-4142-AC3D-711EC875F6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9" name="Rectangle 1638">
                <a:extLst>
                  <a:ext uri="{FF2B5EF4-FFF2-40B4-BE49-F238E27FC236}">
                    <a16:creationId xmlns:a16="http://schemas.microsoft.com/office/drawing/2014/main" id="{8D440633-3198-49FD-861C-C5638297258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40" name="Group 1639">
            <a:extLst>
              <a:ext uri="{FF2B5EF4-FFF2-40B4-BE49-F238E27FC236}">
                <a16:creationId xmlns:a16="http://schemas.microsoft.com/office/drawing/2014/main" id="{49CE6147-3258-4BC4-9922-B979795B3700}"/>
              </a:ext>
            </a:extLst>
          </p:cNvPr>
          <p:cNvGrpSpPr/>
          <p:nvPr/>
        </p:nvGrpSpPr>
        <p:grpSpPr>
          <a:xfrm>
            <a:off x="9097182" y="5604267"/>
            <a:ext cx="709200" cy="687600"/>
            <a:chOff x="4573594" y="1605565"/>
            <a:chExt cx="763200" cy="687600"/>
          </a:xfrm>
        </p:grpSpPr>
        <p:sp>
          <p:nvSpPr>
            <p:cNvPr id="1641" name="Rectangle 1640">
              <a:extLst>
                <a:ext uri="{FF2B5EF4-FFF2-40B4-BE49-F238E27FC236}">
                  <a16:creationId xmlns:a16="http://schemas.microsoft.com/office/drawing/2014/main" id="{8837783B-3F03-4110-AF87-CD787A119F5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42" name="Group 1641">
              <a:extLst>
                <a:ext uri="{FF2B5EF4-FFF2-40B4-BE49-F238E27FC236}">
                  <a16:creationId xmlns:a16="http://schemas.microsoft.com/office/drawing/2014/main" id="{8ED696DC-C247-40ED-92DC-FC5E227153C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43" name="Rectangle 1642">
                <a:extLst>
                  <a:ext uri="{FF2B5EF4-FFF2-40B4-BE49-F238E27FC236}">
                    <a16:creationId xmlns:a16="http://schemas.microsoft.com/office/drawing/2014/main" id="{D3528B47-2C72-4099-8388-E3569FCF732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4" name="Rectangle 1643">
                <a:extLst>
                  <a:ext uri="{FF2B5EF4-FFF2-40B4-BE49-F238E27FC236}">
                    <a16:creationId xmlns:a16="http://schemas.microsoft.com/office/drawing/2014/main" id="{2C068D04-32F3-48B8-89EF-8EF71C5C00C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5" name="Rectangle 1644">
                <a:extLst>
                  <a:ext uri="{FF2B5EF4-FFF2-40B4-BE49-F238E27FC236}">
                    <a16:creationId xmlns:a16="http://schemas.microsoft.com/office/drawing/2014/main" id="{04578D81-CF8D-4C2D-ADC0-23BB45DFE21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6" name="Rectangle 1645">
                <a:extLst>
                  <a:ext uri="{FF2B5EF4-FFF2-40B4-BE49-F238E27FC236}">
                    <a16:creationId xmlns:a16="http://schemas.microsoft.com/office/drawing/2014/main" id="{79FA208D-81B4-442E-9DF8-9628171A436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47" name="Group 1646">
            <a:extLst>
              <a:ext uri="{FF2B5EF4-FFF2-40B4-BE49-F238E27FC236}">
                <a16:creationId xmlns:a16="http://schemas.microsoft.com/office/drawing/2014/main" id="{49650784-4E16-4BC8-B496-FBA069F4C219}"/>
              </a:ext>
            </a:extLst>
          </p:cNvPr>
          <p:cNvGrpSpPr/>
          <p:nvPr/>
        </p:nvGrpSpPr>
        <p:grpSpPr>
          <a:xfrm>
            <a:off x="9097182" y="4928036"/>
            <a:ext cx="709200" cy="687600"/>
            <a:chOff x="4573594" y="1605565"/>
            <a:chExt cx="763200" cy="687600"/>
          </a:xfrm>
        </p:grpSpPr>
        <p:sp>
          <p:nvSpPr>
            <p:cNvPr id="1648" name="Rectangle 1647">
              <a:extLst>
                <a:ext uri="{FF2B5EF4-FFF2-40B4-BE49-F238E27FC236}">
                  <a16:creationId xmlns:a16="http://schemas.microsoft.com/office/drawing/2014/main" id="{729FF70A-7F9A-4D35-9DF1-C3AA5978C23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49" name="Group 1648">
              <a:extLst>
                <a:ext uri="{FF2B5EF4-FFF2-40B4-BE49-F238E27FC236}">
                  <a16:creationId xmlns:a16="http://schemas.microsoft.com/office/drawing/2014/main" id="{4F20DB99-D85E-4726-8B40-0E5C62E39CD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50" name="Rectangle 1649">
                <a:extLst>
                  <a:ext uri="{FF2B5EF4-FFF2-40B4-BE49-F238E27FC236}">
                    <a16:creationId xmlns:a16="http://schemas.microsoft.com/office/drawing/2014/main" id="{527F0CC2-2395-44EF-99AE-F83DD277994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1" name="Rectangle 1650">
                <a:extLst>
                  <a:ext uri="{FF2B5EF4-FFF2-40B4-BE49-F238E27FC236}">
                    <a16:creationId xmlns:a16="http://schemas.microsoft.com/office/drawing/2014/main" id="{020D60A9-E74A-45DD-813C-5DD3EA62C6F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2" name="Rectangle 1651">
                <a:extLst>
                  <a:ext uri="{FF2B5EF4-FFF2-40B4-BE49-F238E27FC236}">
                    <a16:creationId xmlns:a16="http://schemas.microsoft.com/office/drawing/2014/main" id="{52F0E9D4-13AC-49B2-A1AC-F647C59C60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3" name="Rectangle 1652">
                <a:extLst>
                  <a:ext uri="{FF2B5EF4-FFF2-40B4-BE49-F238E27FC236}">
                    <a16:creationId xmlns:a16="http://schemas.microsoft.com/office/drawing/2014/main" id="{B1F39C03-327C-4ACB-A53F-60D53A3DCB5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54" name="Group 1653">
            <a:extLst>
              <a:ext uri="{FF2B5EF4-FFF2-40B4-BE49-F238E27FC236}">
                <a16:creationId xmlns:a16="http://schemas.microsoft.com/office/drawing/2014/main" id="{C929408D-22EE-4F5D-A9DC-96E6B4F38165}"/>
              </a:ext>
            </a:extLst>
          </p:cNvPr>
          <p:cNvGrpSpPr/>
          <p:nvPr/>
        </p:nvGrpSpPr>
        <p:grpSpPr>
          <a:xfrm>
            <a:off x="9811338" y="2870489"/>
            <a:ext cx="709200" cy="687600"/>
            <a:chOff x="4573594" y="1605565"/>
            <a:chExt cx="763200" cy="687600"/>
          </a:xfrm>
        </p:grpSpPr>
        <p:sp>
          <p:nvSpPr>
            <p:cNvPr id="1655" name="Rectangle 1654">
              <a:extLst>
                <a:ext uri="{FF2B5EF4-FFF2-40B4-BE49-F238E27FC236}">
                  <a16:creationId xmlns:a16="http://schemas.microsoft.com/office/drawing/2014/main" id="{611F576E-D830-4CAA-B942-AE3CC9AF305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56" name="Group 1655">
              <a:extLst>
                <a:ext uri="{FF2B5EF4-FFF2-40B4-BE49-F238E27FC236}">
                  <a16:creationId xmlns:a16="http://schemas.microsoft.com/office/drawing/2014/main" id="{EDDCAB66-FA0C-4730-AFA8-2E7B2628C3D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57" name="Rectangle 1656">
                <a:extLst>
                  <a:ext uri="{FF2B5EF4-FFF2-40B4-BE49-F238E27FC236}">
                    <a16:creationId xmlns:a16="http://schemas.microsoft.com/office/drawing/2014/main" id="{475F8984-DDCF-4A70-BF84-D63A9666E44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8" name="Rectangle 1657">
                <a:extLst>
                  <a:ext uri="{FF2B5EF4-FFF2-40B4-BE49-F238E27FC236}">
                    <a16:creationId xmlns:a16="http://schemas.microsoft.com/office/drawing/2014/main" id="{213F75A1-B20D-4B9D-A143-20F2759299D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9" name="Rectangle 1658">
                <a:extLst>
                  <a:ext uri="{FF2B5EF4-FFF2-40B4-BE49-F238E27FC236}">
                    <a16:creationId xmlns:a16="http://schemas.microsoft.com/office/drawing/2014/main" id="{2AD5096C-C9F7-4363-B103-7498BB26B9A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0" name="Rectangle 1659">
                <a:extLst>
                  <a:ext uri="{FF2B5EF4-FFF2-40B4-BE49-F238E27FC236}">
                    <a16:creationId xmlns:a16="http://schemas.microsoft.com/office/drawing/2014/main" id="{2A6746C6-FDBA-4192-B988-4BFF3AA0B73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61" name="Group 1660">
            <a:extLst>
              <a:ext uri="{FF2B5EF4-FFF2-40B4-BE49-F238E27FC236}">
                <a16:creationId xmlns:a16="http://schemas.microsoft.com/office/drawing/2014/main" id="{A90AEF80-05E1-4932-8845-353983088E7F}"/>
              </a:ext>
            </a:extLst>
          </p:cNvPr>
          <p:cNvGrpSpPr/>
          <p:nvPr/>
        </p:nvGrpSpPr>
        <p:grpSpPr>
          <a:xfrm>
            <a:off x="9814262" y="3557293"/>
            <a:ext cx="709200" cy="687600"/>
            <a:chOff x="4573594" y="1605565"/>
            <a:chExt cx="763200" cy="687600"/>
          </a:xfrm>
        </p:grpSpPr>
        <p:sp>
          <p:nvSpPr>
            <p:cNvPr id="1662" name="Rectangle 1661">
              <a:extLst>
                <a:ext uri="{FF2B5EF4-FFF2-40B4-BE49-F238E27FC236}">
                  <a16:creationId xmlns:a16="http://schemas.microsoft.com/office/drawing/2014/main" id="{33B426A4-2A6E-4B89-9C7B-C45D30DE99B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63" name="Group 1662">
              <a:extLst>
                <a:ext uri="{FF2B5EF4-FFF2-40B4-BE49-F238E27FC236}">
                  <a16:creationId xmlns:a16="http://schemas.microsoft.com/office/drawing/2014/main" id="{4B3F8C72-BBB5-4B0C-9AC0-A37CD238464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64" name="Rectangle 1663">
                <a:extLst>
                  <a:ext uri="{FF2B5EF4-FFF2-40B4-BE49-F238E27FC236}">
                    <a16:creationId xmlns:a16="http://schemas.microsoft.com/office/drawing/2014/main" id="{F4B38C62-0309-48DA-AC86-9FCC414467B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5" name="Rectangle 1664">
                <a:extLst>
                  <a:ext uri="{FF2B5EF4-FFF2-40B4-BE49-F238E27FC236}">
                    <a16:creationId xmlns:a16="http://schemas.microsoft.com/office/drawing/2014/main" id="{B865B0B3-7103-4BD8-940F-C21DA335087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6" name="Rectangle 1665">
                <a:extLst>
                  <a:ext uri="{FF2B5EF4-FFF2-40B4-BE49-F238E27FC236}">
                    <a16:creationId xmlns:a16="http://schemas.microsoft.com/office/drawing/2014/main" id="{3F41580A-BF75-4F8C-AEA4-F1B46544E0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7" name="Rectangle 1666">
                <a:extLst>
                  <a:ext uri="{FF2B5EF4-FFF2-40B4-BE49-F238E27FC236}">
                    <a16:creationId xmlns:a16="http://schemas.microsoft.com/office/drawing/2014/main" id="{A6BE675F-E295-4386-A3E8-662A0E5315E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68" name="Group 1667">
            <a:extLst>
              <a:ext uri="{FF2B5EF4-FFF2-40B4-BE49-F238E27FC236}">
                <a16:creationId xmlns:a16="http://schemas.microsoft.com/office/drawing/2014/main" id="{0E640A40-6082-4934-BC5D-6B2DA0B71930}"/>
              </a:ext>
            </a:extLst>
          </p:cNvPr>
          <p:cNvGrpSpPr/>
          <p:nvPr/>
        </p:nvGrpSpPr>
        <p:grpSpPr>
          <a:xfrm>
            <a:off x="9812800" y="4244893"/>
            <a:ext cx="709200" cy="687600"/>
            <a:chOff x="4573594" y="1605565"/>
            <a:chExt cx="763200" cy="687600"/>
          </a:xfrm>
        </p:grpSpPr>
        <p:sp>
          <p:nvSpPr>
            <p:cNvPr id="1669" name="Rectangle 1668">
              <a:extLst>
                <a:ext uri="{FF2B5EF4-FFF2-40B4-BE49-F238E27FC236}">
                  <a16:creationId xmlns:a16="http://schemas.microsoft.com/office/drawing/2014/main" id="{5A3E25EC-B433-4782-B8EF-1403394AB51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70" name="Group 1669">
              <a:extLst>
                <a:ext uri="{FF2B5EF4-FFF2-40B4-BE49-F238E27FC236}">
                  <a16:creationId xmlns:a16="http://schemas.microsoft.com/office/drawing/2014/main" id="{092A112E-DF72-4721-A062-8CDA8403D9A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71" name="Rectangle 1670">
                <a:extLst>
                  <a:ext uri="{FF2B5EF4-FFF2-40B4-BE49-F238E27FC236}">
                    <a16:creationId xmlns:a16="http://schemas.microsoft.com/office/drawing/2014/main" id="{4B466465-639A-4CDF-8BF7-1F9F9E3FB14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2" name="Rectangle 1671">
                <a:extLst>
                  <a:ext uri="{FF2B5EF4-FFF2-40B4-BE49-F238E27FC236}">
                    <a16:creationId xmlns:a16="http://schemas.microsoft.com/office/drawing/2014/main" id="{95085416-80F5-4BA6-8869-E66DBC7CEEC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3" name="Rectangle 1672">
                <a:extLst>
                  <a:ext uri="{FF2B5EF4-FFF2-40B4-BE49-F238E27FC236}">
                    <a16:creationId xmlns:a16="http://schemas.microsoft.com/office/drawing/2014/main" id="{13ED24FA-6BD5-41A7-89BB-63E9F733A9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4" name="Rectangle 1673">
                <a:extLst>
                  <a:ext uri="{FF2B5EF4-FFF2-40B4-BE49-F238E27FC236}">
                    <a16:creationId xmlns:a16="http://schemas.microsoft.com/office/drawing/2014/main" id="{1574CFB3-0049-46A4-9355-AB587E032E6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75" name="Group 1674">
            <a:extLst>
              <a:ext uri="{FF2B5EF4-FFF2-40B4-BE49-F238E27FC236}">
                <a16:creationId xmlns:a16="http://schemas.microsoft.com/office/drawing/2014/main" id="{C497ECF2-7785-4872-949B-A817CD965454}"/>
              </a:ext>
            </a:extLst>
          </p:cNvPr>
          <p:cNvGrpSpPr/>
          <p:nvPr/>
        </p:nvGrpSpPr>
        <p:grpSpPr>
          <a:xfrm>
            <a:off x="9812800" y="5604267"/>
            <a:ext cx="709200" cy="687600"/>
            <a:chOff x="4573594" y="1605565"/>
            <a:chExt cx="763200" cy="687600"/>
          </a:xfrm>
        </p:grpSpPr>
        <p:sp>
          <p:nvSpPr>
            <p:cNvPr id="1676" name="Rectangle 1675">
              <a:extLst>
                <a:ext uri="{FF2B5EF4-FFF2-40B4-BE49-F238E27FC236}">
                  <a16:creationId xmlns:a16="http://schemas.microsoft.com/office/drawing/2014/main" id="{CCDA6E8D-2C71-46AD-995B-F05EC6A8D1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77" name="Group 1676">
              <a:extLst>
                <a:ext uri="{FF2B5EF4-FFF2-40B4-BE49-F238E27FC236}">
                  <a16:creationId xmlns:a16="http://schemas.microsoft.com/office/drawing/2014/main" id="{4EBE39E8-4B8B-4B11-B672-8210C0DCA83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78" name="Rectangle 1677">
                <a:extLst>
                  <a:ext uri="{FF2B5EF4-FFF2-40B4-BE49-F238E27FC236}">
                    <a16:creationId xmlns:a16="http://schemas.microsoft.com/office/drawing/2014/main" id="{B39033A2-C378-4415-A93A-0EA3F65FD0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9" name="Rectangle 1678">
                <a:extLst>
                  <a:ext uri="{FF2B5EF4-FFF2-40B4-BE49-F238E27FC236}">
                    <a16:creationId xmlns:a16="http://schemas.microsoft.com/office/drawing/2014/main" id="{A337E467-337C-4E6C-BEFD-89602EC8E0C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0" name="Rectangle 1679">
                <a:extLst>
                  <a:ext uri="{FF2B5EF4-FFF2-40B4-BE49-F238E27FC236}">
                    <a16:creationId xmlns:a16="http://schemas.microsoft.com/office/drawing/2014/main" id="{0E8EEC26-DCFC-4167-B857-5475AD1026D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1" name="Rectangle 1680">
                <a:extLst>
                  <a:ext uri="{FF2B5EF4-FFF2-40B4-BE49-F238E27FC236}">
                    <a16:creationId xmlns:a16="http://schemas.microsoft.com/office/drawing/2014/main" id="{4E6DFD94-F15F-4DA5-86D6-10B5BEAEC4D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82" name="Group 1681">
            <a:extLst>
              <a:ext uri="{FF2B5EF4-FFF2-40B4-BE49-F238E27FC236}">
                <a16:creationId xmlns:a16="http://schemas.microsoft.com/office/drawing/2014/main" id="{DD09176E-3366-4429-A0D0-98DC1CEFCCC7}"/>
              </a:ext>
            </a:extLst>
          </p:cNvPr>
          <p:cNvGrpSpPr/>
          <p:nvPr/>
        </p:nvGrpSpPr>
        <p:grpSpPr>
          <a:xfrm>
            <a:off x="9812800" y="4928036"/>
            <a:ext cx="709200" cy="687600"/>
            <a:chOff x="4573594" y="1605565"/>
            <a:chExt cx="763200" cy="687600"/>
          </a:xfrm>
        </p:grpSpPr>
        <p:sp>
          <p:nvSpPr>
            <p:cNvPr id="1683" name="Rectangle 1682">
              <a:extLst>
                <a:ext uri="{FF2B5EF4-FFF2-40B4-BE49-F238E27FC236}">
                  <a16:creationId xmlns:a16="http://schemas.microsoft.com/office/drawing/2014/main" id="{B93E9478-6840-4B2D-BA01-413F60EB7A4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84" name="Group 1683">
              <a:extLst>
                <a:ext uri="{FF2B5EF4-FFF2-40B4-BE49-F238E27FC236}">
                  <a16:creationId xmlns:a16="http://schemas.microsoft.com/office/drawing/2014/main" id="{F9D01B86-13AA-4FD2-B497-AAD489C2E8B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85" name="Rectangle 1684">
                <a:extLst>
                  <a:ext uri="{FF2B5EF4-FFF2-40B4-BE49-F238E27FC236}">
                    <a16:creationId xmlns:a16="http://schemas.microsoft.com/office/drawing/2014/main" id="{849AD0F5-8228-4F72-A941-85DF4D4C3F2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6" name="Rectangle 1685">
                <a:extLst>
                  <a:ext uri="{FF2B5EF4-FFF2-40B4-BE49-F238E27FC236}">
                    <a16:creationId xmlns:a16="http://schemas.microsoft.com/office/drawing/2014/main" id="{1F661645-D771-4BC0-AB10-505C84EC231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7" name="Rectangle 1686">
                <a:extLst>
                  <a:ext uri="{FF2B5EF4-FFF2-40B4-BE49-F238E27FC236}">
                    <a16:creationId xmlns:a16="http://schemas.microsoft.com/office/drawing/2014/main" id="{E1AEB532-2226-4C24-9F29-3C52FFD559F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8" name="Rectangle 1687">
                <a:extLst>
                  <a:ext uri="{FF2B5EF4-FFF2-40B4-BE49-F238E27FC236}">
                    <a16:creationId xmlns:a16="http://schemas.microsoft.com/office/drawing/2014/main" id="{91F2AA55-E5FC-46A6-B6AE-BFBD857F8B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10" name="Group 1709">
            <a:extLst>
              <a:ext uri="{FF2B5EF4-FFF2-40B4-BE49-F238E27FC236}">
                <a16:creationId xmlns:a16="http://schemas.microsoft.com/office/drawing/2014/main" id="{9C2A4FD9-F021-41CB-A153-D0236303AFF7}"/>
              </a:ext>
            </a:extLst>
          </p:cNvPr>
          <p:cNvGrpSpPr/>
          <p:nvPr/>
        </p:nvGrpSpPr>
        <p:grpSpPr>
          <a:xfrm>
            <a:off x="7678855" y="6304775"/>
            <a:ext cx="709200" cy="687600"/>
            <a:chOff x="4573594" y="1605565"/>
            <a:chExt cx="763200" cy="687600"/>
          </a:xfrm>
        </p:grpSpPr>
        <p:sp>
          <p:nvSpPr>
            <p:cNvPr id="1711" name="Rectangle 1710">
              <a:extLst>
                <a:ext uri="{FF2B5EF4-FFF2-40B4-BE49-F238E27FC236}">
                  <a16:creationId xmlns:a16="http://schemas.microsoft.com/office/drawing/2014/main" id="{A0B84BD5-6D73-46B8-92C4-35B3FB2EA7B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12" name="Group 1711">
              <a:extLst>
                <a:ext uri="{FF2B5EF4-FFF2-40B4-BE49-F238E27FC236}">
                  <a16:creationId xmlns:a16="http://schemas.microsoft.com/office/drawing/2014/main" id="{D1B9CAC1-3383-4261-8822-00476B7BDE7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13" name="Rectangle 1712">
                <a:extLst>
                  <a:ext uri="{FF2B5EF4-FFF2-40B4-BE49-F238E27FC236}">
                    <a16:creationId xmlns:a16="http://schemas.microsoft.com/office/drawing/2014/main" id="{D1B81875-3AC6-46D7-B074-9C0548A236C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4" name="Rectangle 1713">
                <a:extLst>
                  <a:ext uri="{FF2B5EF4-FFF2-40B4-BE49-F238E27FC236}">
                    <a16:creationId xmlns:a16="http://schemas.microsoft.com/office/drawing/2014/main" id="{8BF5AE33-7C2C-497D-A144-73888D27690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5" name="Rectangle 1714">
                <a:extLst>
                  <a:ext uri="{FF2B5EF4-FFF2-40B4-BE49-F238E27FC236}">
                    <a16:creationId xmlns:a16="http://schemas.microsoft.com/office/drawing/2014/main" id="{3FC4BC2C-397F-4D15-A7D5-606BF9A507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6" name="Rectangle 1715">
                <a:extLst>
                  <a:ext uri="{FF2B5EF4-FFF2-40B4-BE49-F238E27FC236}">
                    <a16:creationId xmlns:a16="http://schemas.microsoft.com/office/drawing/2014/main" id="{36F0AA5D-C43B-43CA-B6F4-8394C8550AB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59" name="Group 1758">
            <a:extLst>
              <a:ext uri="{FF2B5EF4-FFF2-40B4-BE49-F238E27FC236}">
                <a16:creationId xmlns:a16="http://schemas.microsoft.com/office/drawing/2014/main" id="{B9CDAC7B-6C6C-4DD9-AA6F-3F551D586C50}"/>
              </a:ext>
            </a:extLst>
          </p:cNvPr>
          <p:cNvGrpSpPr/>
          <p:nvPr/>
        </p:nvGrpSpPr>
        <p:grpSpPr>
          <a:xfrm>
            <a:off x="1242755" y="6307905"/>
            <a:ext cx="709200" cy="687600"/>
            <a:chOff x="4573594" y="1605565"/>
            <a:chExt cx="763200" cy="687600"/>
          </a:xfrm>
        </p:grpSpPr>
        <p:sp>
          <p:nvSpPr>
            <p:cNvPr id="1760" name="Rectangle 1759">
              <a:extLst>
                <a:ext uri="{FF2B5EF4-FFF2-40B4-BE49-F238E27FC236}">
                  <a16:creationId xmlns:a16="http://schemas.microsoft.com/office/drawing/2014/main" id="{BF87697F-B565-496F-9208-D3C6AC48C3A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61" name="Group 1760">
              <a:extLst>
                <a:ext uri="{FF2B5EF4-FFF2-40B4-BE49-F238E27FC236}">
                  <a16:creationId xmlns:a16="http://schemas.microsoft.com/office/drawing/2014/main" id="{AD41BC49-ABAB-452D-97F5-ECE1D4D66D9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62" name="Rectangle 1761">
                <a:extLst>
                  <a:ext uri="{FF2B5EF4-FFF2-40B4-BE49-F238E27FC236}">
                    <a16:creationId xmlns:a16="http://schemas.microsoft.com/office/drawing/2014/main" id="{EECF0E64-9385-4BB9-892C-1E78F1FB06A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63" name="Rectangle 1762">
                <a:extLst>
                  <a:ext uri="{FF2B5EF4-FFF2-40B4-BE49-F238E27FC236}">
                    <a16:creationId xmlns:a16="http://schemas.microsoft.com/office/drawing/2014/main" id="{69C3BF09-594E-4EFB-808E-63ABF0EF48A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64" name="Rectangle 1763">
                <a:extLst>
                  <a:ext uri="{FF2B5EF4-FFF2-40B4-BE49-F238E27FC236}">
                    <a16:creationId xmlns:a16="http://schemas.microsoft.com/office/drawing/2014/main" id="{FF935AEC-384A-497F-B3C6-C430795D06B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65" name="Rectangle 1764">
                <a:extLst>
                  <a:ext uri="{FF2B5EF4-FFF2-40B4-BE49-F238E27FC236}">
                    <a16:creationId xmlns:a16="http://schemas.microsoft.com/office/drawing/2014/main" id="{08EDA1ED-29E4-4F9C-A454-4C30FD956AB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66" name="Group 1765">
            <a:extLst>
              <a:ext uri="{FF2B5EF4-FFF2-40B4-BE49-F238E27FC236}">
                <a16:creationId xmlns:a16="http://schemas.microsoft.com/office/drawing/2014/main" id="{809F1624-0F73-49B6-827D-B864EC195EC9}"/>
              </a:ext>
            </a:extLst>
          </p:cNvPr>
          <p:cNvGrpSpPr/>
          <p:nvPr/>
        </p:nvGrpSpPr>
        <p:grpSpPr>
          <a:xfrm>
            <a:off x="1958373" y="6307905"/>
            <a:ext cx="709200" cy="687600"/>
            <a:chOff x="4573594" y="1605565"/>
            <a:chExt cx="763200" cy="687600"/>
          </a:xfrm>
        </p:grpSpPr>
        <p:sp>
          <p:nvSpPr>
            <p:cNvPr id="1767" name="Rectangle 1766">
              <a:extLst>
                <a:ext uri="{FF2B5EF4-FFF2-40B4-BE49-F238E27FC236}">
                  <a16:creationId xmlns:a16="http://schemas.microsoft.com/office/drawing/2014/main" id="{929384CB-8C18-40B6-8AD9-14C16C76969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68" name="Group 1767">
              <a:extLst>
                <a:ext uri="{FF2B5EF4-FFF2-40B4-BE49-F238E27FC236}">
                  <a16:creationId xmlns:a16="http://schemas.microsoft.com/office/drawing/2014/main" id="{812C2393-4BD0-40B8-A022-BDF9177C01D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69" name="Rectangle 1768">
                <a:extLst>
                  <a:ext uri="{FF2B5EF4-FFF2-40B4-BE49-F238E27FC236}">
                    <a16:creationId xmlns:a16="http://schemas.microsoft.com/office/drawing/2014/main" id="{CBA38A6A-EBC4-4E52-A67B-04E62078CAE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0" name="Rectangle 1769">
                <a:extLst>
                  <a:ext uri="{FF2B5EF4-FFF2-40B4-BE49-F238E27FC236}">
                    <a16:creationId xmlns:a16="http://schemas.microsoft.com/office/drawing/2014/main" id="{388D7967-9018-4B3A-9EA3-2944A9CE578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1" name="Rectangle 1770">
                <a:extLst>
                  <a:ext uri="{FF2B5EF4-FFF2-40B4-BE49-F238E27FC236}">
                    <a16:creationId xmlns:a16="http://schemas.microsoft.com/office/drawing/2014/main" id="{201E175B-014E-4477-A4D4-C7ABEB390D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2" name="Rectangle 1771">
                <a:extLst>
                  <a:ext uri="{FF2B5EF4-FFF2-40B4-BE49-F238E27FC236}">
                    <a16:creationId xmlns:a16="http://schemas.microsoft.com/office/drawing/2014/main" id="{6860B88C-2785-402B-9EF2-A9F7A9F32B9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73" name="Group 1772">
            <a:extLst>
              <a:ext uri="{FF2B5EF4-FFF2-40B4-BE49-F238E27FC236}">
                <a16:creationId xmlns:a16="http://schemas.microsoft.com/office/drawing/2014/main" id="{1D3917CA-1452-4033-BF31-3F37C3FAE21D}"/>
              </a:ext>
            </a:extLst>
          </p:cNvPr>
          <p:cNvGrpSpPr/>
          <p:nvPr/>
        </p:nvGrpSpPr>
        <p:grpSpPr>
          <a:xfrm>
            <a:off x="2673990" y="6307905"/>
            <a:ext cx="709200" cy="687600"/>
            <a:chOff x="4573594" y="1605565"/>
            <a:chExt cx="763200" cy="687600"/>
          </a:xfrm>
        </p:grpSpPr>
        <p:sp>
          <p:nvSpPr>
            <p:cNvPr id="1774" name="Rectangle 1773">
              <a:extLst>
                <a:ext uri="{FF2B5EF4-FFF2-40B4-BE49-F238E27FC236}">
                  <a16:creationId xmlns:a16="http://schemas.microsoft.com/office/drawing/2014/main" id="{CE906A96-1BC1-4E49-B4CA-A7D5981C79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75" name="Group 1774">
              <a:extLst>
                <a:ext uri="{FF2B5EF4-FFF2-40B4-BE49-F238E27FC236}">
                  <a16:creationId xmlns:a16="http://schemas.microsoft.com/office/drawing/2014/main" id="{269267B0-1FCE-44A7-AF69-29394081602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76" name="Rectangle 1775">
                <a:extLst>
                  <a:ext uri="{FF2B5EF4-FFF2-40B4-BE49-F238E27FC236}">
                    <a16:creationId xmlns:a16="http://schemas.microsoft.com/office/drawing/2014/main" id="{2E818D15-CB3B-47C1-8998-5F605E0A90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7" name="Rectangle 1776">
                <a:extLst>
                  <a:ext uri="{FF2B5EF4-FFF2-40B4-BE49-F238E27FC236}">
                    <a16:creationId xmlns:a16="http://schemas.microsoft.com/office/drawing/2014/main" id="{FC1198A0-16F7-4052-BA74-6CD9499E134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8" name="Rectangle 1777">
                <a:extLst>
                  <a:ext uri="{FF2B5EF4-FFF2-40B4-BE49-F238E27FC236}">
                    <a16:creationId xmlns:a16="http://schemas.microsoft.com/office/drawing/2014/main" id="{C837555D-EEEB-4614-B91E-440CE971CD8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9" name="Rectangle 1778">
                <a:extLst>
                  <a:ext uri="{FF2B5EF4-FFF2-40B4-BE49-F238E27FC236}">
                    <a16:creationId xmlns:a16="http://schemas.microsoft.com/office/drawing/2014/main" id="{1F7F167F-D5BE-4C9C-B25B-18E58F06B40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80" name="Group 1779">
            <a:extLst>
              <a:ext uri="{FF2B5EF4-FFF2-40B4-BE49-F238E27FC236}">
                <a16:creationId xmlns:a16="http://schemas.microsoft.com/office/drawing/2014/main" id="{766F17BA-F164-4B04-88B5-BFE60EBDE79A}"/>
              </a:ext>
            </a:extLst>
          </p:cNvPr>
          <p:cNvGrpSpPr/>
          <p:nvPr/>
        </p:nvGrpSpPr>
        <p:grpSpPr>
          <a:xfrm>
            <a:off x="3389608" y="6307905"/>
            <a:ext cx="709200" cy="687600"/>
            <a:chOff x="4573594" y="1605565"/>
            <a:chExt cx="763200" cy="687600"/>
          </a:xfrm>
        </p:grpSpPr>
        <p:sp>
          <p:nvSpPr>
            <p:cNvPr id="1781" name="Rectangle 1780">
              <a:extLst>
                <a:ext uri="{FF2B5EF4-FFF2-40B4-BE49-F238E27FC236}">
                  <a16:creationId xmlns:a16="http://schemas.microsoft.com/office/drawing/2014/main" id="{390988D3-86B0-4B5C-900B-8C4BBE39192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82" name="Group 1781">
              <a:extLst>
                <a:ext uri="{FF2B5EF4-FFF2-40B4-BE49-F238E27FC236}">
                  <a16:creationId xmlns:a16="http://schemas.microsoft.com/office/drawing/2014/main" id="{F205D085-E199-4C51-91FD-C10E53DBB98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83" name="Rectangle 1782">
                <a:extLst>
                  <a:ext uri="{FF2B5EF4-FFF2-40B4-BE49-F238E27FC236}">
                    <a16:creationId xmlns:a16="http://schemas.microsoft.com/office/drawing/2014/main" id="{E5F77CDB-88F3-489A-97C7-E52A7AB000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84" name="Rectangle 1783">
                <a:extLst>
                  <a:ext uri="{FF2B5EF4-FFF2-40B4-BE49-F238E27FC236}">
                    <a16:creationId xmlns:a16="http://schemas.microsoft.com/office/drawing/2014/main" id="{D1F1B5E5-570B-4812-A837-0106374BEB4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85" name="Rectangle 1784">
                <a:extLst>
                  <a:ext uri="{FF2B5EF4-FFF2-40B4-BE49-F238E27FC236}">
                    <a16:creationId xmlns:a16="http://schemas.microsoft.com/office/drawing/2014/main" id="{DA283E6F-A59A-4C88-A3CA-7C7F79F117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86" name="Rectangle 1785">
                <a:extLst>
                  <a:ext uri="{FF2B5EF4-FFF2-40B4-BE49-F238E27FC236}">
                    <a16:creationId xmlns:a16="http://schemas.microsoft.com/office/drawing/2014/main" id="{FCC831A0-D64C-4D9E-91C8-9CCFB63247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87" name="Group 1786">
            <a:extLst>
              <a:ext uri="{FF2B5EF4-FFF2-40B4-BE49-F238E27FC236}">
                <a16:creationId xmlns:a16="http://schemas.microsoft.com/office/drawing/2014/main" id="{0D5FA330-5E0E-495E-8F60-6454DEA8D8A6}"/>
              </a:ext>
            </a:extLst>
          </p:cNvPr>
          <p:cNvGrpSpPr/>
          <p:nvPr/>
        </p:nvGrpSpPr>
        <p:grpSpPr>
          <a:xfrm>
            <a:off x="4097273" y="6307905"/>
            <a:ext cx="709200" cy="687600"/>
            <a:chOff x="4573594" y="1605565"/>
            <a:chExt cx="763200" cy="687600"/>
          </a:xfrm>
        </p:grpSpPr>
        <p:sp>
          <p:nvSpPr>
            <p:cNvPr id="1788" name="Rectangle 1787">
              <a:extLst>
                <a:ext uri="{FF2B5EF4-FFF2-40B4-BE49-F238E27FC236}">
                  <a16:creationId xmlns:a16="http://schemas.microsoft.com/office/drawing/2014/main" id="{65BCEE1E-B22F-4960-8164-EBC8070553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89" name="Group 1788">
              <a:extLst>
                <a:ext uri="{FF2B5EF4-FFF2-40B4-BE49-F238E27FC236}">
                  <a16:creationId xmlns:a16="http://schemas.microsoft.com/office/drawing/2014/main" id="{317F381D-0A3B-43F5-8B57-3559E97461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90" name="Rectangle 1789">
                <a:extLst>
                  <a:ext uri="{FF2B5EF4-FFF2-40B4-BE49-F238E27FC236}">
                    <a16:creationId xmlns:a16="http://schemas.microsoft.com/office/drawing/2014/main" id="{F16C1CE2-B15F-4F66-B1AC-4C7E801A6A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91" name="Rectangle 1790">
                <a:extLst>
                  <a:ext uri="{FF2B5EF4-FFF2-40B4-BE49-F238E27FC236}">
                    <a16:creationId xmlns:a16="http://schemas.microsoft.com/office/drawing/2014/main" id="{626B0500-963D-4860-B9CC-E4350D6B085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92" name="Rectangle 1791">
                <a:extLst>
                  <a:ext uri="{FF2B5EF4-FFF2-40B4-BE49-F238E27FC236}">
                    <a16:creationId xmlns:a16="http://schemas.microsoft.com/office/drawing/2014/main" id="{74B2FDF1-6183-422F-B007-E666A3DDE4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93" name="Rectangle 1792">
                <a:extLst>
                  <a:ext uri="{FF2B5EF4-FFF2-40B4-BE49-F238E27FC236}">
                    <a16:creationId xmlns:a16="http://schemas.microsoft.com/office/drawing/2014/main" id="{5D0E6FD8-C10F-4F12-B355-CC9A6803B50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01" name="Group 1800">
            <a:extLst>
              <a:ext uri="{FF2B5EF4-FFF2-40B4-BE49-F238E27FC236}">
                <a16:creationId xmlns:a16="http://schemas.microsoft.com/office/drawing/2014/main" id="{51070B6F-A388-4BD6-96C8-6D6918A257BF}"/>
              </a:ext>
            </a:extLst>
          </p:cNvPr>
          <p:cNvGrpSpPr/>
          <p:nvPr/>
        </p:nvGrpSpPr>
        <p:grpSpPr>
          <a:xfrm>
            <a:off x="4802014" y="6303448"/>
            <a:ext cx="709200" cy="687600"/>
            <a:chOff x="4573594" y="1605565"/>
            <a:chExt cx="763200" cy="687600"/>
          </a:xfrm>
        </p:grpSpPr>
        <p:sp>
          <p:nvSpPr>
            <p:cNvPr id="1802" name="Rectangle 1801">
              <a:extLst>
                <a:ext uri="{FF2B5EF4-FFF2-40B4-BE49-F238E27FC236}">
                  <a16:creationId xmlns:a16="http://schemas.microsoft.com/office/drawing/2014/main" id="{B1805718-A6E0-4D19-BE76-AA0D5E345F7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03" name="Group 1802">
              <a:extLst>
                <a:ext uri="{FF2B5EF4-FFF2-40B4-BE49-F238E27FC236}">
                  <a16:creationId xmlns:a16="http://schemas.microsoft.com/office/drawing/2014/main" id="{8F092B3E-C6D1-46A3-802D-BE0504BE66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04" name="Rectangle 1803">
                <a:extLst>
                  <a:ext uri="{FF2B5EF4-FFF2-40B4-BE49-F238E27FC236}">
                    <a16:creationId xmlns:a16="http://schemas.microsoft.com/office/drawing/2014/main" id="{727461F4-2856-46F2-A687-A7880C67BC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5" name="Rectangle 1804">
                <a:extLst>
                  <a:ext uri="{FF2B5EF4-FFF2-40B4-BE49-F238E27FC236}">
                    <a16:creationId xmlns:a16="http://schemas.microsoft.com/office/drawing/2014/main" id="{F941C505-CC20-49AC-8F8F-CEF68B0CDDE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6" name="Rectangle 1805">
                <a:extLst>
                  <a:ext uri="{FF2B5EF4-FFF2-40B4-BE49-F238E27FC236}">
                    <a16:creationId xmlns:a16="http://schemas.microsoft.com/office/drawing/2014/main" id="{359CB4DE-8C32-4F75-883D-6DD568565ED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7" name="Rectangle 1806">
                <a:extLst>
                  <a:ext uri="{FF2B5EF4-FFF2-40B4-BE49-F238E27FC236}">
                    <a16:creationId xmlns:a16="http://schemas.microsoft.com/office/drawing/2014/main" id="{916C3CA2-2265-4C55-AE91-B1FF3099061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36" name="Group 1835">
            <a:extLst>
              <a:ext uri="{FF2B5EF4-FFF2-40B4-BE49-F238E27FC236}">
                <a16:creationId xmlns:a16="http://schemas.microsoft.com/office/drawing/2014/main" id="{6DC01D36-D66F-49AB-BB26-C45DF6222839}"/>
              </a:ext>
            </a:extLst>
          </p:cNvPr>
          <p:cNvGrpSpPr/>
          <p:nvPr/>
        </p:nvGrpSpPr>
        <p:grpSpPr>
          <a:xfrm>
            <a:off x="5526148" y="6307905"/>
            <a:ext cx="709200" cy="687600"/>
            <a:chOff x="4573594" y="1605565"/>
            <a:chExt cx="763200" cy="687600"/>
          </a:xfrm>
        </p:grpSpPr>
        <p:sp>
          <p:nvSpPr>
            <p:cNvPr id="1837" name="Rectangle 1836">
              <a:extLst>
                <a:ext uri="{FF2B5EF4-FFF2-40B4-BE49-F238E27FC236}">
                  <a16:creationId xmlns:a16="http://schemas.microsoft.com/office/drawing/2014/main" id="{913100B3-B096-44B7-ACF1-4730C7823FF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38" name="Group 1837">
              <a:extLst>
                <a:ext uri="{FF2B5EF4-FFF2-40B4-BE49-F238E27FC236}">
                  <a16:creationId xmlns:a16="http://schemas.microsoft.com/office/drawing/2014/main" id="{6E354D91-0645-4BA5-96DA-12064ECD170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39" name="Rectangle 1838">
                <a:extLst>
                  <a:ext uri="{FF2B5EF4-FFF2-40B4-BE49-F238E27FC236}">
                    <a16:creationId xmlns:a16="http://schemas.microsoft.com/office/drawing/2014/main" id="{0DE59A2E-8D90-4BC5-BF67-E6CCC96D75E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0" name="Rectangle 1839">
                <a:extLst>
                  <a:ext uri="{FF2B5EF4-FFF2-40B4-BE49-F238E27FC236}">
                    <a16:creationId xmlns:a16="http://schemas.microsoft.com/office/drawing/2014/main" id="{6FE091CB-7D3A-4002-8732-C1E2E460C74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1" name="Rectangle 1840">
                <a:extLst>
                  <a:ext uri="{FF2B5EF4-FFF2-40B4-BE49-F238E27FC236}">
                    <a16:creationId xmlns:a16="http://schemas.microsoft.com/office/drawing/2014/main" id="{7264A251-BCEB-4791-B91D-8327FD990D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2" name="Rectangle 1841">
                <a:extLst>
                  <a:ext uri="{FF2B5EF4-FFF2-40B4-BE49-F238E27FC236}">
                    <a16:creationId xmlns:a16="http://schemas.microsoft.com/office/drawing/2014/main" id="{04F4C55E-E42C-43A7-9EE2-8ABBE238955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43" name="Group 1842">
            <a:extLst>
              <a:ext uri="{FF2B5EF4-FFF2-40B4-BE49-F238E27FC236}">
                <a16:creationId xmlns:a16="http://schemas.microsoft.com/office/drawing/2014/main" id="{2CE63F36-C308-4BC0-BF89-E7794DB75B26}"/>
              </a:ext>
            </a:extLst>
          </p:cNvPr>
          <p:cNvGrpSpPr/>
          <p:nvPr/>
        </p:nvGrpSpPr>
        <p:grpSpPr>
          <a:xfrm>
            <a:off x="9102138" y="6298321"/>
            <a:ext cx="709200" cy="687600"/>
            <a:chOff x="4573594" y="1605565"/>
            <a:chExt cx="763200" cy="687600"/>
          </a:xfrm>
        </p:grpSpPr>
        <p:sp>
          <p:nvSpPr>
            <p:cNvPr id="1844" name="Rectangle 1843">
              <a:extLst>
                <a:ext uri="{FF2B5EF4-FFF2-40B4-BE49-F238E27FC236}">
                  <a16:creationId xmlns:a16="http://schemas.microsoft.com/office/drawing/2014/main" id="{A7C36FFE-CFA7-4EDB-AF7B-C3C7DFBB2B9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45" name="Group 1844">
              <a:extLst>
                <a:ext uri="{FF2B5EF4-FFF2-40B4-BE49-F238E27FC236}">
                  <a16:creationId xmlns:a16="http://schemas.microsoft.com/office/drawing/2014/main" id="{CD56244C-8DF3-40F0-A72C-BF3B50D1296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46" name="Rectangle 1845">
                <a:extLst>
                  <a:ext uri="{FF2B5EF4-FFF2-40B4-BE49-F238E27FC236}">
                    <a16:creationId xmlns:a16="http://schemas.microsoft.com/office/drawing/2014/main" id="{46A6E4D8-EB1C-41A6-9DD2-F343128D9A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7" name="Rectangle 1846">
                <a:extLst>
                  <a:ext uri="{FF2B5EF4-FFF2-40B4-BE49-F238E27FC236}">
                    <a16:creationId xmlns:a16="http://schemas.microsoft.com/office/drawing/2014/main" id="{4206AE2A-B6F2-480E-8D65-011B27BD475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8" name="Rectangle 1847">
                <a:extLst>
                  <a:ext uri="{FF2B5EF4-FFF2-40B4-BE49-F238E27FC236}">
                    <a16:creationId xmlns:a16="http://schemas.microsoft.com/office/drawing/2014/main" id="{3741FBA8-ED3F-4A9E-8889-E7230EF668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9" name="Rectangle 1848">
                <a:extLst>
                  <a:ext uri="{FF2B5EF4-FFF2-40B4-BE49-F238E27FC236}">
                    <a16:creationId xmlns:a16="http://schemas.microsoft.com/office/drawing/2014/main" id="{5BC16AB2-C99F-4C65-9DA1-0A9CAD986DB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50" name="Group 1849">
            <a:extLst>
              <a:ext uri="{FF2B5EF4-FFF2-40B4-BE49-F238E27FC236}">
                <a16:creationId xmlns:a16="http://schemas.microsoft.com/office/drawing/2014/main" id="{4BB0A3B9-F854-4B43-BF1E-5006E9D1572B}"/>
              </a:ext>
            </a:extLst>
          </p:cNvPr>
          <p:cNvGrpSpPr/>
          <p:nvPr/>
        </p:nvGrpSpPr>
        <p:grpSpPr>
          <a:xfrm>
            <a:off x="8397505" y="6298321"/>
            <a:ext cx="709200" cy="687600"/>
            <a:chOff x="4573594" y="1605565"/>
            <a:chExt cx="763200" cy="687600"/>
          </a:xfrm>
        </p:grpSpPr>
        <p:sp>
          <p:nvSpPr>
            <p:cNvPr id="1851" name="Rectangle 1850">
              <a:extLst>
                <a:ext uri="{FF2B5EF4-FFF2-40B4-BE49-F238E27FC236}">
                  <a16:creationId xmlns:a16="http://schemas.microsoft.com/office/drawing/2014/main" id="{407ABA09-81FB-45E9-8A3D-EB5EB0CC148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52" name="Group 1851">
              <a:extLst>
                <a:ext uri="{FF2B5EF4-FFF2-40B4-BE49-F238E27FC236}">
                  <a16:creationId xmlns:a16="http://schemas.microsoft.com/office/drawing/2014/main" id="{C15B7B2C-1E8D-4590-8977-B8BC0472C07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53" name="Rectangle 1852">
                <a:extLst>
                  <a:ext uri="{FF2B5EF4-FFF2-40B4-BE49-F238E27FC236}">
                    <a16:creationId xmlns:a16="http://schemas.microsoft.com/office/drawing/2014/main" id="{D1C816E9-03F4-45F6-B2F0-E02D038BEC7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54" name="Rectangle 1853">
                <a:extLst>
                  <a:ext uri="{FF2B5EF4-FFF2-40B4-BE49-F238E27FC236}">
                    <a16:creationId xmlns:a16="http://schemas.microsoft.com/office/drawing/2014/main" id="{4234164F-6C7D-4224-9BBE-1C84FBB3BA1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55" name="Rectangle 1854">
                <a:extLst>
                  <a:ext uri="{FF2B5EF4-FFF2-40B4-BE49-F238E27FC236}">
                    <a16:creationId xmlns:a16="http://schemas.microsoft.com/office/drawing/2014/main" id="{D9FC7E02-0593-455A-8296-1D4139B9B0F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56" name="Rectangle 1855">
                <a:extLst>
                  <a:ext uri="{FF2B5EF4-FFF2-40B4-BE49-F238E27FC236}">
                    <a16:creationId xmlns:a16="http://schemas.microsoft.com/office/drawing/2014/main" id="{BC67B1E8-9887-473D-A598-0F1FE20312D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55" name="Group 1954">
            <a:extLst>
              <a:ext uri="{FF2B5EF4-FFF2-40B4-BE49-F238E27FC236}">
                <a16:creationId xmlns:a16="http://schemas.microsoft.com/office/drawing/2014/main" id="{2D016279-678A-4E9A-8C70-26D33D80800E}"/>
              </a:ext>
            </a:extLst>
          </p:cNvPr>
          <p:cNvGrpSpPr/>
          <p:nvPr/>
        </p:nvGrpSpPr>
        <p:grpSpPr>
          <a:xfrm>
            <a:off x="1964790" y="2228710"/>
            <a:ext cx="709200" cy="687600"/>
            <a:chOff x="4573594" y="1605565"/>
            <a:chExt cx="763200" cy="687600"/>
          </a:xfrm>
        </p:grpSpPr>
        <p:sp>
          <p:nvSpPr>
            <p:cNvPr id="1956" name="Rectangle 1955">
              <a:extLst>
                <a:ext uri="{FF2B5EF4-FFF2-40B4-BE49-F238E27FC236}">
                  <a16:creationId xmlns:a16="http://schemas.microsoft.com/office/drawing/2014/main" id="{827FFF96-0091-4218-A4A7-7D8D3730F1A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57" name="Group 1956">
              <a:extLst>
                <a:ext uri="{FF2B5EF4-FFF2-40B4-BE49-F238E27FC236}">
                  <a16:creationId xmlns:a16="http://schemas.microsoft.com/office/drawing/2014/main" id="{DDD98263-E677-4F3F-8C6D-39D2140BDB5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58" name="Rectangle 1957">
                <a:extLst>
                  <a:ext uri="{FF2B5EF4-FFF2-40B4-BE49-F238E27FC236}">
                    <a16:creationId xmlns:a16="http://schemas.microsoft.com/office/drawing/2014/main" id="{FF8815A2-2418-45D2-8861-D0247D2DB0A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59" name="Rectangle 1958">
                <a:extLst>
                  <a:ext uri="{FF2B5EF4-FFF2-40B4-BE49-F238E27FC236}">
                    <a16:creationId xmlns:a16="http://schemas.microsoft.com/office/drawing/2014/main" id="{47B63D33-CD44-49E4-9CC7-4E9F53BC0A0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60" name="Rectangle 1959">
                <a:extLst>
                  <a:ext uri="{FF2B5EF4-FFF2-40B4-BE49-F238E27FC236}">
                    <a16:creationId xmlns:a16="http://schemas.microsoft.com/office/drawing/2014/main" id="{21E95EE6-8F57-49AB-BB38-6F2A57A184F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61" name="Rectangle 1960">
                <a:extLst>
                  <a:ext uri="{FF2B5EF4-FFF2-40B4-BE49-F238E27FC236}">
                    <a16:creationId xmlns:a16="http://schemas.microsoft.com/office/drawing/2014/main" id="{64045533-2C67-4C4E-BE11-5C2B7C0637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62" name="Group 1961">
            <a:extLst>
              <a:ext uri="{FF2B5EF4-FFF2-40B4-BE49-F238E27FC236}">
                <a16:creationId xmlns:a16="http://schemas.microsoft.com/office/drawing/2014/main" id="{6A38C2EE-6CC4-4EFC-863B-A1AC5F7B81DA}"/>
              </a:ext>
            </a:extLst>
          </p:cNvPr>
          <p:cNvGrpSpPr/>
          <p:nvPr/>
        </p:nvGrpSpPr>
        <p:grpSpPr>
          <a:xfrm>
            <a:off x="2680408" y="2228710"/>
            <a:ext cx="709200" cy="687600"/>
            <a:chOff x="4573594" y="1605565"/>
            <a:chExt cx="763200" cy="687600"/>
          </a:xfrm>
        </p:grpSpPr>
        <p:sp>
          <p:nvSpPr>
            <p:cNvPr id="1963" name="Rectangle 1962">
              <a:extLst>
                <a:ext uri="{FF2B5EF4-FFF2-40B4-BE49-F238E27FC236}">
                  <a16:creationId xmlns:a16="http://schemas.microsoft.com/office/drawing/2014/main" id="{40E313EF-CC86-49C4-99F3-4B34C883BDD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4" name="Group 1963">
              <a:extLst>
                <a:ext uri="{FF2B5EF4-FFF2-40B4-BE49-F238E27FC236}">
                  <a16:creationId xmlns:a16="http://schemas.microsoft.com/office/drawing/2014/main" id="{8FBA1A67-F3B6-461F-A3EF-C692AE01B16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65" name="Rectangle 1964">
                <a:extLst>
                  <a:ext uri="{FF2B5EF4-FFF2-40B4-BE49-F238E27FC236}">
                    <a16:creationId xmlns:a16="http://schemas.microsoft.com/office/drawing/2014/main" id="{47D7384E-3A48-4ABC-B93B-549A009938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66" name="Rectangle 1965">
                <a:extLst>
                  <a:ext uri="{FF2B5EF4-FFF2-40B4-BE49-F238E27FC236}">
                    <a16:creationId xmlns:a16="http://schemas.microsoft.com/office/drawing/2014/main" id="{0849E055-C770-4BA4-8D83-D4E9C6BF30E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67" name="Rectangle 1966">
                <a:extLst>
                  <a:ext uri="{FF2B5EF4-FFF2-40B4-BE49-F238E27FC236}">
                    <a16:creationId xmlns:a16="http://schemas.microsoft.com/office/drawing/2014/main" id="{8A819D64-C34F-400E-8409-24C71F97B5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68" name="Rectangle 1967">
                <a:extLst>
                  <a:ext uri="{FF2B5EF4-FFF2-40B4-BE49-F238E27FC236}">
                    <a16:creationId xmlns:a16="http://schemas.microsoft.com/office/drawing/2014/main" id="{FDF06E2D-881A-4C61-8158-1573059CD50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90" name="Group 1989">
            <a:extLst>
              <a:ext uri="{FF2B5EF4-FFF2-40B4-BE49-F238E27FC236}">
                <a16:creationId xmlns:a16="http://schemas.microsoft.com/office/drawing/2014/main" id="{F50A9E60-A090-447A-AC1F-CCEB1DB2EAE0}"/>
              </a:ext>
            </a:extLst>
          </p:cNvPr>
          <p:cNvGrpSpPr/>
          <p:nvPr/>
        </p:nvGrpSpPr>
        <p:grpSpPr>
          <a:xfrm>
            <a:off x="5534926" y="2228710"/>
            <a:ext cx="709200" cy="687600"/>
            <a:chOff x="4573594" y="1605565"/>
            <a:chExt cx="763200" cy="687600"/>
          </a:xfrm>
        </p:grpSpPr>
        <p:sp>
          <p:nvSpPr>
            <p:cNvPr id="1991" name="Rectangle 1990">
              <a:extLst>
                <a:ext uri="{FF2B5EF4-FFF2-40B4-BE49-F238E27FC236}">
                  <a16:creationId xmlns:a16="http://schemas.microsoft.com/office/drawing/2014/main" id="{00B79037-A72D-4300-B799-16792450CB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92" name="Group 1991">
              <a:extLst>
                <a:ext uri="{FF2B5EF4-FFF2-40B4-BE49-F238E27FC236}">
                  <a16:creationId xmlns:a16="http://schemas.microsoft.com/office/drawing/2014/main" id="{6D87D9CF-B7CC-4F64-ACFB-6C802CC8ED2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93" name="Rectangle 1992">
                <a:extLst>
                  <a:ext uri="{FF2B5EF4-FFF2-40B4-BE49-F238E27FC236}">
                    <a16:creationId xmlns:a16="http://schemas.microsoft.com/office/drawing/2014/main" id="{B6A75CAD-14B9-4539-B0FB-FD81F39C11C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4" name="Rectangle 1993">
                <a:extLst>
                  <a:ext uri="{FF2B5EF4-FFF2-40B4-BE49-F238E27FC236}">
                    <a16:creationId xmlns:a16="http://schemas.microsoft.com/office/drawing/2014/main" id="{93F22F23-B8AA-4FD5-9EE9-0C600B4A30C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5" name="Rectangle 1994">
                <a:extLst>
                  <a:ext uri="{FF2B5EF4-FFF2-40B4-BE49-F238E27FC236}">
                    <a16:creationId xmlns:a16="http://schemas.microsoft.com/office/drawing/2014/main" id="{623F482A-5CAC-4DF2-ABB3-A31DF1D42E0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6" name="Rectangle 1995">
                <a:extLst>
                  <a:ext uri="{FF2B5EF4-FFF2-40B4-BE49-F238E27FC236}">
                    <a16:creationId xmlns:a16="http://schemas.microsoft.com/office/drawing/2014/main" id="{BD58D4B2-5BF0-4FD8-8827-56A25A9B0D0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97" name="Group 1996">
            <a:extLst>
              <a:ext uri="{FF2B5EF4-FFF2-40B4-BE49-F238E27FC236}">
                <a16:creationId xmlns:a16="http://schemas.microsoft.com/office/drawing/2014/main" id="{C1B0BB32-24AE-4403-999A-AB6B3B472AC5}"/>
              </a:ext>
            </a:extLst>
          </p:cNvPr>
          <p:cNvGrpSpPr/>
          <p:nvPr/>
        </p:nvGrpSpPr>
        <p:grpSpPr>
          <a:xfrm>
            <a:off x="6247620" y="2228710"/>
            <a:ext cx="709200" cy="687600"/>
            <a:chOff x="4573594" y="1605565"/>
            <a:chExt cx="763200" cy="687600"/>
          </a:xfrm>
        </p:grpSpPr>
        <p:sp>
          <p:nvSpPr>
            <p:cNvPr id="1998" name="Rectangle 1997">
              <a:extLst>
                <a:ext uri="{FF2B5EF4-FFF2-40B4-BE49-F238E27FC236}">
                  <a16:creationId xmlns:a16="http://schemas.microsoft.com/office/drawing/2014/main" id="{6CD3BCC7-EA08-4E18-8036-B8274B2DD98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99" name="Group 1998">
              <a:extLst>
                <a:ext uri="{FF2B5EF4-FFF2-40B4-BE49-F238E27FC236}">
                  <a16:creationId xmlns:a16="http://schemas.microsoft.com/office/drawing/2014/main" id="{CC448F4C-A4DC-478D-A64F-D1879DCF32D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00" name="Rectangle 1999">
                <a:extLst>
                  <a:ext uri="{FF2B5EF4-FFF2-40B4-BE49-F238E27FC236}">
                    <a16:creationId xmlns:a16="http://schemas.microsoft.com/office/drawing/2014/main" id="{089A3488-FE44-438B-9521-060F577F6E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1" name="Rectangle 2000">
                <a:extLst>
                  <a:ext uri="{FF2B5EF4-FFF2-40B4-BE49-F238E27FC236}">
                    <a16:creationId xmlns:a16="http://schemas.microsoft.com/office/drawing/2014/main" id="{F7A836EB-2C39-4045-BCFB-6018BB60701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2" name="Rectangle 2001">
                <a:extLst>
                  <a:ext uri="{FF2B5EF4-FFF2-40B4-BE49-F238E27FC236}">
                    <a16:creationId xmlns:a16="http://schemas.microsoft.com/office/drawing/2014/main" id="{0D35D7BE-423A-4DD9-AD01-EC82C0D80A4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3" name="Rectangle 2002">
                <a:extLst>
                  <a:ext uri="{FF2B5EF4-FFF2-40B4-BE49-F238E27FC236}">
                    <a16:creationId xmlns:a16="http://schemas.microsoft.com/office/drawing/2014/main" id="{A418B70A-CFBA-4114-80A3-5AA27CE3D94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04" name="Group 2003">
            <a:extLst>
              <a:ext uri="{FF2B5EF4-FFF2-40B4-BE49-F238E27FC236}">
                <a16:creationId xmlns:a16="http://schemas.microsoft.com/office/drawing/2014/main" id="{C7F544E3-4304-4603-A69E-C59D0F1F5F3D}"/>
              </a:ext>
            </a:extLst>
          </p:cNvPr>
          <p:cNvGrpSpPr/>
          <p:nvPr/>
        </p:nvGrpSpPr>
        <p:grpSpPr>
          <a:xfrm>
            <a:off x="6963238" y="2228710"/>
            <a:ext cx="709200" cy="687600"/>
            <a:chOff x="4573594" y="1605565"/>
            <a:chExt cx="763200" cy="687600"/>
          </a:xfrm>
        </p:grpSpPr>
        <p:sp>
          <p:nvSpPr>
            <p:cNvPr id="2005" name="Rectangle 2004">
              <a:extLst>
                <a:ext uri="{FF2B5EF4-FFF2-40B4-BE49-F238E27FC236}">
                  <a16:creationId xmlns:a16="http://schemas.microsoft.com/office/drawing/2014/main" id="{1B6FC227-7ACD-4FF8-8ED1-B025F65307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06" name="Group 2005">
              <a:extLst>
                <a:ext uri="{FF2B5EF4-FFF2-40B4-BE49-F238E27FC236}">
                  <a16:creationId xmlns:a16="http://schemas.microsoft.com/office/drawing/2014/main" id="{EB67BB89-13EA-47EB-BF1D-64FF1E66B1C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07" name="Rectangle 2006">
                <a:extLst>
                  <a:ext uri="{FF2B5EF4-FFF2-40B4-BE49-F238E27FC236}">
                    <a16:creationId xmlns:a16="http://schemas.microsoft.com/office/drawing/2014/main" id="{4CD671BA-F7EA-4EED-B244-62E453D9FAB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8" name="Rectangle 2007">
                <a:extLst>
                  <a:ext uri="{FF2B5EF4-FFF2-40B4-BE49-F238E27FC236}">
                    <a16:creationId xmlns:a16="http://schemas.microsoft.com/office/drawing/2014/main" id="{917D69EB-1048-4BE2-960B-041AE239A74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9" name="Rectangle 2008">
                <a:extLst>
                  <a:ext uri="{FF2B5EF4-FFF2-40B4-BE49-F238E27FC236}">
                    <a16:creationId xmlns:a16="http://schemas.microsoft.com/office/drawing/2014/main" id="{92A5B5A5-485F-4E61-A054-2908BAF46D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10" name="Rectangle 2009">
                <a:extLst>
                  <a:ext uri="{FF2B5EF4-FFF2-40B4-BE49-F238E27FC236}">
                    <a16:creationId xmlns:a16="http://schemas.microsoft.com/office/drawing/2014/main" id="{151F6B28-0A6B-4E97-80FD-72F9EA5E426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25" name="Group 2024">
            <a:extLst>
              <a:ext uri="{FF2B5EF4-FFF2-40B4-BE49-F238E27FC236}">
                <a16:creationId xmlns:a16="http://schemas.microsoft.com/office/drawing/2014/main" id="{F7EB5F78-7C63-4451-B080-2E6DAD9956A6}"/>
              </a:ext>
            </a:extLst>
          </p:cNvPr>
          <p:cNvGrpSpPr/>
          <p:nvPr/>
        </p:nvGrpSpPr>
        <p:grpSpPr>
          <a:xfrm>
            <a:off x="9102138" y="2228710"/>
            <a:ext cx="709200" cy="687600"/>
            <a:chOff x="4573594" y="1605565"/>
            <a:chExt cx="763200" cy="687600"/>
          </a:xfrm>
        </p:grpSpPr>
        <p:sp>
          <p:nvSpPr>
            <p:cNvPr id="2026" name="Rectangle 2025">
              <a:extLst>
                <a:ext uri="{FF2B5EF4-FFF2-40B4-BE49-F238E27FC236}">
                  <a16:creationId xmlns:a16="http://schemas.microsoft.com/office/drawing/2014/main" id="{232387E7-D830-44CD-A103-C8BA5532B41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27" name="Group 2026">
              <a:extLst>
                <a:ext uri="{FF2B5EF4-FFF2-40B4-BE49-F238E27FC236}">
                  <a16:creationId xmlns:a16="http://schemas.microsoft.com/office/drawing/2014/main" id="{99BA143C-17EE-4C2B-9889-ACB947CD552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28" name="Rectangle 2027">
                <a:extLst>
                  <a:ext uri="{FF2B5EF4-FFF2-40B4-BE49-F238E27FC236}">
                    <a16:creationId xmlns:a16="http://schemas.microsoft.com/office/drawing/2014/main" id="{BD8719CB-066F-457B-9C55-0A4C5F78B71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29" name="Rectangle 2028">
                <a:extLst>
                  <a:ext uri="{FF2B5EF4-FFF2-40B4-BE49-F238E27FC236}">
                    <a16:creationId xmlns:a16="http://schemas.microsoft.com/office/drawing/2014/main" id="{766FB1F8-AFC0-44C4-A1D0-DF495495D92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30" name="Rectangle 2029">
                <a:extLst>
                  <a:ext uri="{FF2B5EF4-FFF2-40B4-BE49-F238E27FC236}">
                    <a16:creationId xmlns:a16="http://schemas.microsoft.com/office/drawing/2014/main" id="{13528EE5-AA4E-434D-937E-8864984C341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31" name="Rectangle 2030">
                <a:extLst>
                  <a:ext uri="{FF2B5EF4-FFF2-40B4-BE49-F238E27FC236}">
                    <a16:creationId xmlns:a16="http://schemas.microsoft.com/office/drawing/2014/main" id="{010A8202-EDA1-472E-A40E-7643C76A8EA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32" name="Group 2031">
            <a:extLst>
              <a:ext uri="{FF2B5EF4-FFF2-40B4-BE49-F238E27FC236}">
                <a16:creationId xmlns:a16="http://schemas.microsoft.com/office/drawing/2014/main" id="{F5AE4E1E-7C7D-4627-BFCD-7E43A41C7D5B}"/>
              </a:ext>
            </a:extLst>
          </p:cNvPr>
          <p:cNvGrpSpPr/>
          <p:nvPr/>
        </p:nvGrpSpPr>
        <p:grpSpPr>
          <a:xfrm>
            <a:off x="9817756" y="2228710"/>
            <a:ext cx="709200" cy="687600"/>
            <a:chOff x="4573594" y="1605565"/>
            <a:chExt cx="763200" cy="687600"/>
          </a:xfrm>
        </p:grpSpPr>
        <p:sp>
          <p:nvSpPr>
            <p:cNvPr id="2033" name="Rectangle 2032">
              <a:extLst>
                <a:ext uri="{FF2B5EF4-FFF2-40B4-BE49-F238E27FC236}">
                  <a16:creationId xmlns:a16="http://schemas.microsoft.com/office/drawing/2014/main" id="{746D07D4-1849-4063-8578-D98E7F91BFB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34" name="Group 2033">
              <a:extLst>
                <a:ext uri="{FF2B5EF4-FFF2-40B4-BE49-F238E27FC236}">
                  <a16:creationId xmlns:a16="http://schemas.microsoft.com/office/drawing/2014/main" id="{18CFF1F3-4D20-4D11-AD95-00381DCCEAE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35" name="Rectangle 2034">
                <a:extLst>
                  <a:ext uri="{FF2B5EF4-FFF2-40B4-BE49-F238E27FC236}">
                    <a16:creationId xmlns:a16="http://schemas.microsoft.com/office/drawing/2014/main" id="{F2CB8AAC-F028-478A-BC18-22816D0332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36" name="Rectangle 2035">
                <a:extLst>
                  <a:ext uri="{FF2B5EF4-FFF2-40B4-BE49-F238E27FC236}">
                    <a16:creationId xmlns:a16="http://schemas.microsoft.com/office/drawing/2014/main" id="{D58143AF-905B-451A-9D2F-2A85B8929B6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37" name="Rectangle 2036">
                <a:extLst>
                  <a:ext uri="{FF2B5EF4-FFF2-40B4-BE49-F238E27FC236}">
                    <a16:creationId xmlns:a16="http://schemas.microsoft.com/office/drawing/2014/main" id="{DA89F4A8-6D31-42C5-BE86-23E42BF8C13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38" name="Rectangle 2037">
                <a:extLst>
                  <a:ext uri="{FF2B5EF4-FFF2-40B4-BE49-F238E27FC236}">
                    <a16:creationId xmlns:a16="http://schemas.microsoft.com/office/drawing/2014/main" id="{10BA9EEC-1116-4B72-8B59-61FA2DEBB9E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046" name="Rectangle 2045">
            <a:extLst>
              <a:ext uri="{FF2B5EF4-FFF2-40B4-BE49-F238E27FC236}">
                <a16:creationId xmlns:a16="http://schemas.microsoft.com/office/drawing/2014/main" id="{08F873DA-9182-4F28-9FA4-D5482985B973}"/>
              </a:ext>
            </a:extLst>
          </p:cNvPr>
          <p:cNvSpPr/>
          <p:nvPr/>
        </p:nvSpPr>
        <p:spPr>
          <a:xfrm rot="16200000">
            <a:off x="625908" y="6237769"/>
            <a:ext cx="530672" cy="703022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047" name="TextBox 2046">
            <a:extLst>
              <a:ext uri="{FF2B5EF4-FFF2-40B4-BE49-F238E27FC236}">
                <a16:creationId xmlns:a16="http://schemas.microsoft.com/office/drawing/2014/main" id="{04137B68-173F-476E-A2F9-5E452B565DDF}"/>
              </a:ext>
            </a:extLst>
          </p:cNvPr>
          <p:cNvSpPr txBox="1"/>
          <p:nvPr/>
        </p:nvSpPr>
        <p:spPr>
          <a:xfrm>
            <a:off x="531352" y="6792189"/>
            <a:ext cx="709200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2048" name="Rectangle 2047">
            <a:extLst>
              <a:ext uri="{FF2B5EF4-FFF2-40B4-BE49-F238E27FC236}">
                <a16:creationId xmlns:a16="http://schemas.microsoft.com/office/drawing/2014/main" id="{998A5064-FE8D-42CC-BF2F-F2535283E63A}"/>
              </a:ext>
            </a:extLst>
          </p:cNvPr>
          <p:cNvSpPr/>
          <p:nvPr/>
        </p:nvSpPr>
        <p:spPr>
          <a:xfrm>
            <a:off x="1182377" y="7017000"/>
            <a:ext cx="9818998" cy="36043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052" name="TextBox 2051">
            <a:extLst>
              <a:ext uri="{FF2B5EF4-FFF2-40B4-BE49-F238E27FC236}">
                <a16:creationId xmlns:a16="http://schemas.microsoft.com/office/drawing/2014/main" id="{2C31ACDB-C4F7-494A-8749-0B9CE4858A09}"/>
              </a:ext>
            </a:extLst>
          </p:cNvPr>
          <p:cNvSpPr txBox="1"/>
          <p:nvPr/>
        </p:nvSpPr>
        <p:spPr>
          <a:xfrm>
            <a:off x="171476" y="8188327"/>
            <a:ext cx="6005679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Fire routes must be preserved as marked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Additional storage for bags and desks in the corridor outside the room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1C6D08-5E64-A801-2566-39ED1138E04D}"/>
              </a:ext>
            </a:extLst>
          </p:cNvPr>
          <p:cNvSpPr/>
          <p:nvPr/>
        </p:nvSpPr>
        <p:spPr>
          <a:xfrm rot="16200000">
            <a:off x="585355" y="1979840"/>
            <a:ext cx="831999" cy="4828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4D7CCE-F6E0-B94B-DCFC-B02E358BDEB1}"/>
              </a:ext>
            </a:extLst>
          </p:cNvPr>
          <p:cNvSpPr/>
          <p:nvPr/>
        </p:nvSpPr>
        <p:spPr>
          <a:xfrm>
            <a:off x="4097273" y="1726860"/>
            <a:ext cx="851797" cy="407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A78E6D-B81C-E1C7-F2EB-8E20A51A636A}"/>
              </a:ext>
            </a:extLst>
          </p:cNvPr>
          <p:cNvSpPr/>
          <p:nvPr/>
        </p:nvSpPr>
        <p:spPr>
          <a:xfrm>
            <a:off x="7740446" y="1726860"/>
            <a:ext cx="851797" cy="407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47710F6-8085-0F07-6F80-809D51804349}"/>
              </a:ext>
            </a:extLst>
          </p:cNvPr>
          <p:cNvSpPr/>
          <p:nvPr/>
        </p:nvSpPr>
        <p:spPr>
          <a:xfrm rot="5400000">
            <a:off x="7982153" y="4036466"/>
            <a:ext cx="5525338" cy="43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707CA2E-D51B-E5A3-EFE3-0EC269DA6946}"/>
              </a:ext>
            </a:extLst>
          </p:cNvPr>
          <p:cNvSpPr/>
          <p:nvPr/>
        </p:nvSpPr>
        <p:spPr>
          <a:xfrm rot="5400000">
            <a:off x="9213299" y="4733188"/>
            <a:ext cx="3685943" cy="187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5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396709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Hands-free microphones available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12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at front/right side of room, corridor also available if required (next to glass, leaving walkway clear)</a:t>
                      </a:r>
                      <a:endParaRPr lang="en-GB" sz="12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required, to be arranged with ID Card Office minimum 7 days prior to exam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1100">
                <a:solidFill>
                  <a:schemeClr val="tx1"/>
                </a:solidFill>
              </a:rPr>
              <a:t>84x </a:t>
            </a:r>
            <a:r>
              <a:rPr lang="en-GB" sz="1100" dirty="0">
                <a:solidFill>
                  <a:schemeClr val="tx1"/>
                </a:solidFill>
              </a:rPr>
              <a:t>exam seats capacity (TBC)</a:t>
            </a:r>
          </a:p>
          <a:p>
            <a:pPr marL="163289" indent="-163289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 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SKEM 060ABC x84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</TotalTime>
  <Words>485</Words>
  <Application>Microsoft Office PowerPoint</Application>
  <PresentationFormat>A3 Paper (297x420 mm)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61</cp:revision>
  <cp:lastPrinted>2018-07-24T12:31:44Z</cp:lastPrinted>
  <dcterms:created xsi:type="dcterms:W3CDTF">2017-12-06T11:33:39Z</dcterms:created>
  <dcterms:modified xsi:type="dcterms:W3CDTF">2023-01-06T10:01:34Z</dcterms:modified>
</cp:coreProperties>
</file>