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352" r:id="rId2"/>
    <p:sldId id="348" r:id="rId3"/>
  </p:sldIdLst>
  <p:sldSz cx="12801600" cy="9601200" type="A3"/>
  <p:notesSz cx="9928225" cy="14303375"/>
  <p:defaultTextStyle>
    <a:defPPr>
      <a:defRPr lang="en-US"/>
    </a:defPPr>
    <a:lvl1pPr marL="0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1pPr>
    <a:lvl2pPr marL="537667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2pPr>
    <a:lvl3pPr marL="1075334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3pPr>
    <a:lvl4pPr marL="1613002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4pPr>
    <a:lvl5pPr marL="2150669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5pPr>
    <a:lvl6pPr marL="2688336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6pPr>
    <a:lvl7pPr marL="3226003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7pPr>
    <a:lvl8pPr marL="3763670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8pPr>
    <a:lvl9pPr marL="4301338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02C5659-4B9B-4CA0-B6A2-518A3D7306D7}" v="2" dt="2022-12-16T14:01:39.61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009" autoAdjust="0"/>
    <p:restoredTop sz="95250" autoAdjust="0"/>
  </p:normalViewPr>
  <p:slideViewPr>
    <p:cSldViewPr snapToGrid="0" showGuides="1">
      <p:cViewPr varScale="1">
        <p:scale>
          <a:sx n="75" d="100"/>
          <a:sy n="75" d="100"/>
        </p:scale>
        <p:origin x="192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0" d="100"/>
        <a:sy n="60" d="100"/>
      </p:scale>
      <p:origin x="0" y="-1210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notesMaster" Target="notesMasters/notes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askey, Peter" userId="ca29371d-5a73-4634-8c7b-c388a5015cd8" providerId="ADAL" clId="{002C5659-4B9B-4CA0-B6A2-518A3D7306D7}"/>
    <pc:docChg chg="custSel modSld">
      <pc:chgData name="Laskey, Peter" userId="ca29371d-5a73-4634-8c7b-c388a5015cd8" providerId="ADAL" clId="{002C5659-4B9B-4CA0-B6A2-518A3D7306D7}" dt="2022-12-16T14:01:55.548" v="9" actId="1076"/>
      <pc:docMkLst>
        <pc:docMk/>
      </pc:docMkLst>
      <pc:sldChg chg="addSp delSp modSp mod">
        <pc:chgData name="Laskey, Peter" userId="ca29371d-5a73-4634-8c7b-c388a5015cd8" providerId="ADAL" clId="{002C5659-4B9B-4CA0-B6A2-518A3D7306D7}" dt="2022-12-16T14:01:55.548" v="9" actId="1076"/>
        <pc:sldMkLst>
          <pc:docMk/>
          <pc:sldMk cId="1062568609" sldId="352"/>
        </pc:sldMkLst>
        <pc:spChg chg="mod">
          <ac:chgData name="Laskey, Peter" userId="ca29371d-5a73-4634-8c7b-c388a5015cd8" providerId="ADAL" clId="{002C5659-4B9B-4CA0-B6A2-518A3D7306D7}" dt="2022-12-16T14:01:02.671" v="1" actId="207"/>
          <ac:spMkLst>
            <pc:docMk/>
            <pc:sldMk cId="1062568609" sldId="352"/>
            <ac:spMk id="2" creationId="{CC82123E-97AE-4130-8E88-BAC58D2A731D}"/>
          </ac:spMkLst>
        </pc:spChg>
        <pc:spChg chg="add mod">
          <ac:chgData name="Laskey, Peter" userId="ca29371d-5a73-4634-8c7b-c388a5015cd8" providerId="ADAL" clId="{002C5659-4B9B-4CA0-B6A2-518A3D7306D7}" dt="2022-12-16T14:01:34.168" v="5" actId="1076"/>
          <ac:spMkLst>
            <pc:docMk/>
            <pc:sldMk cId="1062568609" sldId="352"/>
            <ac:spMk id="3" creationId="{75DEDFEF-8E79-4534-2D8A-51C556515893}"/>
          </ac:spMkLst>
        </pc:spChg>
        <pc:spChg chg="add mod">
          <ac:chgData name="Laskey, Peter" userId="ca29371d-5a73-4634-8c7b-c388a5015cd8" providerId="ADAL" clId="{002C5659-4B9B-4CA0-B6A2-518A3D7306D7}" dt="2022-12-16T14:01:55.548" v="9" actId="1076"/>
          <ac:spMkLst>
            <pc:docMk/>
            <pc:sldMk cId="1062568609" sldId="352"/>
            <ac:spMk id="4" creationId="{15C36022-2A26-05A0-46B1-419D6776A53D}"/>
          </ac:spMkLst>
        </pc:spChg>
        <pc:spChg chg="del">
          <ac:chgData name="Laskey, Peter" userId="ca29371d-5a73-4634-8c7b-c388a5015cd8" providerId="ADAL" clId="{002C5659-4B9B-4CA0-B6A2-518A3D7306D7}" dt="2022-12-16T14:01:38.421" v="6" actId="478"/>
          <ac:spMkLst>
            <pc:docMk/>
            <pc:sldMk cId="1062568609" sldId="352"/>
            <ac:spMk id="571" creationId="{BF8696EB-BADA-4749-AB73-6C28691A56DB}"/>
          </ac:spMkLst>
        </pc:spChg>
        <pc:spChg chg="del">
          <ac:chgData name="Laskey, Peter" userId="ca29371d-5a73-4634-8c7b-c388a5015cd8" providerId="ADAL" clId="{002C5659-4B9B-4CA0-B6A2-518A3D7306D7}" dt="2022-12-16T14:01:23.095" v="4" actId="478"/>
          <ac:spMkLst>
            <pc:docMk/>
            <pc:sldMk cId="1062568609" sldId="352"/>
            <ac:spMk id="1182" creationId="{30D16A6F-5E83-44DC-B747-9B315BDA0614}"/>
          </ac:spMkLst>
        </pc:spChg>
      </pc:sldChg>
    </pc:docChg>
  </pc:docChgLst>
  <pc:docChgLst>
    <pc:chgData name="Laskey, Peter" userId="ca29371d-5a73-4634-8c7b-c388a5015cd8" providerId="ADAL" clId="{49EB5D17-9582-4891-8977-DB087CA2524E}"/>
    <pc:docChg chg="custSel modMainMaster">
      <pc:chgData name="Laskey, Peter" userId="ca29371d-5a73-4634-8c7b-c388a5015cd8" providerId="ADAL" clId="{49EB5D17-9582-4891-8977-DB087CA2524E}" dt="2022-11-23T11:22:26.282" v="7" actId="478"/>
      <pc:docMkLst>
        <pc:docMk/>
      </pc:docMkLst>
      <pc:sldMasterChg chg="modSldLayout">
        <pc:chgData name="Laskey, Peter" userId="ca29371d-5a73-4634-8c7b-c388a5015cd8" providerId="ADAL" clId="{49EB5D17-9582-4891-8977-DB087CA2524E}" dt="2022-11-23T11:22:26.282" v="7" actId="478"/>
        <pc:sldMasterMkLst>
          <pc:docMk/>
          <pc:sldMasterMk cId="506173721" sldId="2147483648"/>
        </pc:sldMasterMkLst>
        <pc:sldLayoutChg chg="delSp modSp mod">
          <pc:chgData name="Laskey, Peter" userId="ca29371d-5a73-4634-8c7b-c388a5015cd8" providerId="ADAL" clId="{49EB5D17-9582-4891-8977-DB087CA2524E}" dt="2022-11-23T11:22:26.282" v="7" actId="478"/>
          <pc:sldLayoutMkLst>
            <pc:docMk/>
            <pc:sldMasterMk cId="506173721" sldId="2147483648"/>
            <pc:sldLayoutMk cId="2989615151" sldId="2147483656"/>
          </pc:sldLayoutMkLst>
          <pc:spChg chg="del">
            <ac:chgData name="Laskey, Peter" userId="ca29371d-5a73-4634-8c7b-c388a5015cd8" providerId="ADAL" clId="{49EB5D17-9582-4891-8977-DB087CA2524E}" dt="2022-11-23T11:22:26.282" v="7" actId="478"/>
            <ac:spMkLst>
              <pc:docMk/>
              <pc:sldMasterMk cId="506173721" sldId="2147483648"/>
              <pc:sldLayoutMk cId="2989615151" sldId="2147483656"/>
              <ac:spMk id="80" creationId="{8408D3D2-68A0-4AD9-B391-8AAEF1FBD2BA}"/>
            </ac:spMkLst>
          </pc:spChg>
          <pc:spChg chg="mod">
            <ac:chgData name="Laskey, Peter" userId="ca29371d-5a73-4634-8c7b-c388a5015cd8" providerId="ADAL" clId="{49EB5D17-9582-4891-8977-DB087CA2524E}" dt="2022-11-23T11:21:46.254" v="5" actId="20577"/>
            <ac:spMkLst>
              <pc:docMk/>
              <pc:sldMasterMk cId="506173721" sldId="2147483648"/>
              <pc:sldLayoutMk cId="2989615151" sldId="2147483656"/>
              <ac:spMk id="164" creationId="{7720758A-F317-4AEF-A422-CC54202B0673}"/>
            </ac:spMkLst>
          </pc:spChg>
          <pc:spChg chg="del">
            <ac:chgData name="Laskey, Peter" userId="ca29371d-5a73-4634-8c7b-c388a5015cd8" providerId="ADAL" clId="{49EB5D17-9582-4891-8977-DB087CA2524E}" dt="2022-11-23T11:22:24.520" v="6" actId="478"/>
            <ac:spMkLst>
              <pc:docMk/>
              <pc:sldMasterMk cId="506173721" sldId="2147483648"/>
              <pc:sldLayoutMk cId="2989615151" sldId="2147483656"/>
              <ac:spMk id="165" creationId="{B9FE4689-528A-4B53-BD7A-79090CBFC850}"/>
            </ac:spMkLst>
          </pc:spChg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02125" cy="717550"/>
          </a:xfrm>
          <a:prstGeom prst="rect">
            <a:avLst/>
          </a:prstGeom>
        </p:spPr>
        <p:txBody>
          <a:bodyPr vert="horz" lIns="91429" tIns="45715" rIns="91429" bIns="45715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622925" y="0"/>
            <a:ext cx="4303713" cy="717550"/>
          </a:xfrm>
          <a:prstGeom prst="rect">
            <a:avLst/>
          </a:prstGeom>
        </p:spPr>
        <p:txBody>
          <a:bodyPr vert="horz" lIns="91429" tIns="45715" rIns="91429" bIns="45715" rtlCol="0"/>
          <a:lstStyle>
            <a:lvl1pPr algn="r">
              <a:defRPr sz="1200"/>
            </a:lvl1pPr>
          </a:lstStyle>
          <a:p>
            <a:fld id="{83262939-9822-4805-B5AD-3A62C20B84D1}" type="datetimeFigureOut">
              <a:rPr lang="en-GB" smtClean="0"/>
              <a:t>16/12/2022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747838" y="1789113"/>
            <a:ext cx="6432550" cy="48244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9" tIns="45715" rIns="91429" bIns="45715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92189" y="6883400"/>
            <a:ext cx="7943849" cy="5632450"/>
          </a:xfrm>
          <a:prstGeom prst="rect">
            <a:avLst/>
          </a:prstGeom>
        </p:spPr>
        <p:txBody>
          <a:bodyPr vert="horz" lIns="91429" tIns="45715" rIns="91429" bIns="45715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13585825"/>
            <a:ext cx="4302125" cy="717550"/>
          </a:xfrm>
          <a:prstGeom prst="rect">
            <a:avLst/>
          </a:prstGeom>
        </p:spPr>
        <p:txBody>
          <a:bodyPr vert="horz" lIns="91429" tIns="45715" rIns="91429" bIns="45715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622925" y="13585825"/>
            <a:ext cx="4303713" cy="717550"/>
          </a:xfrm>
          <a:prstGeom prst="rect">
            <a:avLst/>
          </a:prstGeom>
        </p:spPr>
        <p:txBody>
          <a:bodyPr vert="horz" lIns="91429" tIns="45715" rIns="91429" bIns="45715" rtlCol="0" anchor="b"/>
          <a:lstStyle>
            <a:lvl1pPr algn="r">
              <a:defRPr sz="1200"/>
            </a:lvl1pPr>
          </a:lstStyle>
          <a:p>
            <a:fld id="{615E6D0D-4C72-4F85-89FE-8BBF2F7719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0335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5E6D0D-4C72-4F85-89FE-8BBF2F7719A1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04089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EA1252C-A5A9-43BC-B15C-CF89D9E9C1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2C8E3-7EA7-4624-AD98-70A636E40EC4}" type="datetimeFigureOut">
              <a:rPr lang="en-GB" smtClean="0"/>
              <a:t>16/12/2022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E27113A-6EB8-4709-A017-A17E02078C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1569EAA-A9B1-4F6B-83B7-99824D2C4B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7F239-F641-4728-B9EB-3EFDE894F4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2723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KEM 064 A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TextBox 82">
            <a:extLst>
              <a:ext uri="{FF2B5EF4-FFF2-40B4-BE49-F238E27FC236}">
                <a16:creationId xmlns:a16="http://schemas.microsoft.com/office/drawing/2014/main" id="{0123BA5F-EDE3-4996-B80F-99A0CE3F8C3F}"/>
              </a:ext>
            </a:extLst>
          </p:cNvPr>
          <p:cNvSpPr txBox="1"/>
          <p:nvPr userDrawn="1"/>
        </p:nvSpPr>
        <p:spPr>
          <a:xfrm>
            <a:off x="58952" y="9395470"/>
            <a:ext cx="19902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dirty="0">
                <a:solidFill>
                  <a:schemeClr val="bg1">
                    <a:lumMod val="50000"/>
                  </a:schemeClr>
                </a:solidFill>
              </a:rPr>
              <a:t>0</a:t>
            </a:r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1CE4C6B9-7C56-4242-B6C9-E9EB21F42226}"/>
              </a:ext>
            </a:extLst>
          </p:cNvPr>
          <p:cNvSpPr txBox="1"/>
          <p:nvPr userDrawn="1"/>
        </p:nvSpPr>
        <p:spPr>
          <a:xfrm>
            <a:off x="1892379" y="9395470"/>
            <a:ext cx="19902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dirty="0">
                <a:solidFill>
                  <a:schemeClr val="bg1">
                    <a:lumMod val="50000"/>
                  </a:schemeClr>
                </a:solidFill>
              </a:rPr>
              <a:t>5</a:t>
            </a:r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1FE87AF1-7567-472A-906E-E8CB68FABD6C}"/>
              </a:ext>
            </a:extLst>
          </p:cNvPr>
          <p:cNvSpPr txBox="1"/>
          <p:nvPr userDrawn="1"/>
        </p:nvSpPr>
        <p:spPr>
          <a:xfrm>
            <a:off x="3629617" y="9395470"/>
            <a:ext cx="28943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kern="1200" dirty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10</a:t>
            </a:r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id="{643CBD9A-0B47-45DC-834B-299776EA004E}"/>
              </a:ext>
            </a:extLst>
          </p:cNvPr>
          <p:cNvSpPr txBox="1"/>
          <p:nvPr userDrawn="1"/>
        </p:nvSpPr>
        <p:spPr>
          <a:xfrm>
            <a:off x="5437833" y="9395470"/>
            <a:ext cx="28943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kern="1200" dirty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15</a:t>
            </a:r>
          </a:p>
        </p:txBody>
      </p:sp>
      <p:sp>
        <p:nvSpPr>
          <p:cNvPr id="87" name="TextBox 86">
            <a:extLst>
              <a:ext uri="{FF2B5EF4-FFF2-40B4-BE49-F238E27FC236}">
                <a16:creationId xmlns:a16="http://schemas.microsoft.com/office/drawing/2014/main" id="{7D66AE96-09DA-484F-9188-2CC9274856CE}"/>
              </a:ext>
            </a:extLst>
          </p:cNvPr>
          <p:cNvSpPr txBox="1"/>
          <p:nvPr userDrawn="1"/>
        </p:nvSpPr>
        <p:spPr>
          <a:xfrm>
            <a:off x="7234516" y="9395470"/>
            <a:ext cx="28943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kern="1200" dirty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20</a:t>
            </a:r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D062754B-222A-44A4-B244-E540BB38937B}"/>
              </a:ext>
            </a:extLst>
          </p:cNvPr>
          <p:cNvSpPr txBox="1"/>
          <p:nvPr userDrawn="1"/>
        </p:nvSpPr>
        <p:spPr>
          <a:xfrm>
            <a:off x="9031199" y="9395470"/>
            <a:ext cx="28943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kern="1200" dirty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25</a:t>
            </a:r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E58F9D2D-1D4B-4E7C-AF5E-48527B56C170}"/>
              </a:ext>
            </a:extLst>
          </p:cNvPr>
          <p:cNvSpPr txBox="1"/>
          <p:nvPr userDrawn="1"/>
        </p:nvSpPr>
        <p:spPr>
          <a:xfrm>
            <a:off x="10833332" y="9395470"/>
            <a:ext cx="28943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kern="1200" dirty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30</a:t>
            </a:r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E720E29B-8BFE-4FF1-8726-EE839D18AB28}"/>
              </a:ext>
            </a:extLst>
          </p:cNvPr>
          <p:cNvSpPr txBox="1"/>
          <p:nvPr userDrawn="1"/>
        </p:nvSpPr>
        <p:spPr>
          <a:xfrm>
            <a:off x="12572556" y="9395470"/>
            <a:ext cx="28943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kern="1200" dirty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35</a:t>
            </a:r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3DE0A847-5BF4-48DF-9A82-68D671231FD1}"/>
              </a:ext>
            </a:extLst>
          </p:cNvPr>
          <p:cNvSpPr txBox="1"/>
          <p:nvPr userDrawn="1"/>
        </p:nvSpPr>
        <p:spPr>
          <a:xfrm>
            <a:off x="-18402" y="7531366"/>
            <a:ext cx="199022" cy="215444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>
            <a:defPPr>
              <a:defRPr lang="en-US"/>
            </a:defPPr>
            <a:lvl1pPr algn="ctr">
              <a:defRPr sz="8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GB" dirty="0"/>
              <a:t>5</a:t>
            </a:r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A0A15812-1F44-48C0-8680-71350D6888C3}"/>
              </a:ext>
            </a:extLst>
          </p:cNvPr>
          <p:cNvSpPr txBox="1"/>
          <p:nvPr userDrawn="1"/>
        </p:nvSpPr>
        <p:spPr>
          <a:xfrm>
            <a:off x="-18402" y="5730652"/>
            <a:ext cx="247454" cy="215444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GB" sz="800" dirty="0">
                <a:solidFill>
                  <a:schemeClr val="bg1">
                    <a:lumMod val="50000"/>
                  </a:schemeClr>
                </a:solidFill>
              </a:rPr>
              <a:t>10</a:t>
            </a:r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608FBDE5-7D13-42E0-BB94-BFA139605031}"/>
              </a:ext>
            </a:extLst>
          </p:cNvPr>
          <p:cNvSpPr txBox="1"/>
          <p:nvPr userDrawn="1"/>
        </p:nvSpPr>
        <p:spPr>
          <a:xfrm>
            <a:off x="-18402" y="3933976"/>
            <a:ext cx="247454" cy="215444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GB" sz="800" dirty="0">
                <a:solidFill>
                  <a:schemeClr val="bg1">
                    <a:lumMod val="50000"/>
                  </a:schemeClr>
                </a:solidFill>
              </a:rPr>
              <a:t>15</a:t>
            </a:r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3FBC5DB7-3448-4B22-9ACD-AEB8EC8FAE03}"/>
              </a:ext>
            </a:extLst>
          </p:cNvPr>
          <p:cNvSpPr txBox="1"/>
          <p:nvPr userDrawn="1"/>
        </p:nvSpPr>
        <p:spPr>
          <a:xfrm>
            <a:off x="-18402" y="2132611"/>
            <a:ext cx="247454" cy="215444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GB" sz="800" dirty="0">
                <a:solidFill>
                  <a:schemeClr val="bg1">
                    <a:lumMod val="50000"/>
                  </a:schemeClr>
                </a:solidFill>
              </a:rPr>
              <a:t>20</a:t>
            </a: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B9B8A744-0A00-4AA3-B43E-8BE0EF3A1B35}"/>
              </a:ext>
            </a:extLst>
          </p:cNvPr>
          <p:cNvSpPr txBox="1"/>
          <p:nvPr userDrawn="1"/>
        </p:nvSpPr>
        <p:spPr>
          <a:xfrm>
            <a:off x="-18402" y="683838"/>
            <a:ext cx="247454" cy="215444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GB" sz="800" dirty="0">
                <a:solidFill>
                  <a:schemeClr val="bg1">
                    <a:lumMod val="50000"/>
                  </a:schemeClr>
                </a:solidFill>
              </a:rPr>
              <a:t>24</a:t>
            </a:r>
          </a:p>
        </p:txBody>
      </p:sp>
      <p:grpSp>
        <p:nvGrpSpPr>
          <p:cNvPr id="96" name="Group 95">
            <a:extLst>
              <a:ext uri="{FF2B5EF4-FFF2-40B4-BE49-F238E27FC236}">
                <a16:creationId xmlns:a16="http://schemas.microsoft.com/office/drawing/2014/main" id="{4E23DA90-64A1-4358-BEE7-FFAB019FC317}"/>
              </a:ext>
            </a:extLst>
          </p:cNvPr>
          <p:cNvGrpSpPr/>
          <p:nvPr userDrawn="1"/>
        </p:nvGrpSpPr>
        <p:grpSpPr>
          <a:xfrm>
            <a:off x="171858" y="784641"/>
            <a:ext cx="12599521" cy="8638131"/>
            <a:chOff x="130914" y="798289"/>
            <a:chExt cx="12599521" cy="8638131"/>
          </a:xfrm>
        </p:grpSpPr>
        <p:grpSp>
          <p:nvGrpSpPr>
            <p:cNvPr id="97" name="Group 96">
              <a:extLst>
                <a:ext uri="{FF2B5EF4-FFF2-40B4-BE49-F238E27FC236}">
                  <a16:creationId xmlns:a16="http://schemas.microsoft.com/office/drawing/2014/main" id="{0BE0AD3C-2354-46EE-8A83-C40B17DF2D2A}"/>
                </a:ext>
              </a:extLst>
            </p:cNvPr>
            <p:cNvGrpSpPr/>
            <p:nvPr/>
          </p:nvGrpSpPr>
          <p:grpSpPr>
            <a:xfrm>
              <a:off x="130914" y="798289"/>
              <a:ext cx="12599520" cy="8638131"/>
              <a:chOff x="275796" y="757345"/>
              <a:chExt cx="12239525" cy="8638131"/>
            </a:xfrm>
          </p:grpSpPr>
          <p:cxnSp>
            <p:nvCxnSpPr>
              <p:cNvPr id="135" name="Straight Connector 134">
                <a:extLst>
                  <a:ext uri="{FF2B5EF4-FFF2-40B4-BE49-F238E27FC236}">
                    <a16:creationId xmlns:a16="http://schemas.microsoft.com/office/drawing/2014/main" id="{D4A058BF-61EF-4426-A6EE-7C0906714FC9}"/>
                  </a:ext>
                </a:extLst>
              </p:cNvPr>
              <p:cNvCxnSpPr/>
              <p:nvPr/>
            </p:nvCxnSpPr>
            <p:spPr>
              <a:xfrm rot="5400000">
                <a:off x="6395558" y="-5000651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6" name="Straight Connector 135">
                <a:extLst>
                  <a:ext uri="{FF2B5EF4-FFF2-40B4-BE49-F238E27FC236}">
                    <a16:creationId xmlns:a16="http://schemas.microsoft.com/office/drawing/2014/main" id="{58808ABB-F334-41A6-9100-1852893C45B8}"/>
                  </a:ext>
                </a:extLst>
              </p:cNvPr>
              <p:cNvCxnSpPr/>
              <p:nvPr/>
            </p:nvCxnSpPr>
            <p:spPr>
              <a:xfrm rot="5400000">
                <a:off x="6395558" y="-4640651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7" name="Straight Connector 136">
                <a:extLst>
                  <a:ext uri="{FF2B5EF4-FFF2-40B4-BE49-F238E27FC236}">
                    <a16:creationId xmlns:a16="http://schemas.microsoft.com/office/drawing/2014/main" id="{843CDB3D-D730-4B78-A80F-06C323886CB6}"/>
                  </a:ext>
                </a:extLst>
              </p:cNvPr>
              <p:cNvCxnSpPr/>
              <p:nvPr/>
            </p:nvCxnSpPr>
            <p:spPr>
              <a:xfrm rot="5400000">
                <a:off x="6395558" y="-4280651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8" name="Straight Connector 137">
                <a:extLst>
                  <a:ext uri="{FF2B5EF4-FFF2-40B4-BE49-F238E27FC236}">
                    <a16:creationId xmlns:a16="http://schemas.microsoft.com/office/drawing/2014/main" id="{02B388C1-5E00-4C1C-8147-A3392E45E614}"/>
                  </a:ext>
                </a:extLst>
              </p:cNvPr>
              <p:cNvCxnSpPr/>
              <p:nvPr/>
            </p:nvCxnSpPr>
            <p:spPr>
              <a:xfrm rot="5400000">
                <a:off x="6395558" y="-3920372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9" name="Straight Connector 138">
                <a:extLst>
                  <a:ext uri="{FF2B5EF4-FFF2-40B4-BE49-F238E27FC236}">
                    <a16:creationId xmlns:a16="http://schemas.microsoft.com/office/drawing/2014/main" id="{93A69F62-63DC-49ED-913F-5428BC93BF5A}"/>
                  </a:ext>
                </a:extLst>
              </p:cNvPr>
              <p:cNvCxnSpPr/>
              <p:nvPr/>
            </p:nvCxnSpPr>
            <p:spPr>
              <a:xfrm rot="5400000">
                <a:off x="6395558" y="-3560372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0" name="Straight Connector 139">
                <a:extLst>
                  <a:ext uri="{FF2B5EF4-FFF2-40B4-BE49-F238E27FC236}">
                    <a16:creationId xmlns:a16="http://schemas.microsoft.com/office/drawing/2014/main" id="{8CF535F9-8D32-46AB-8A53-49190DB49C37}"/>
                  </a:ext>
                </a:extLst>
              </p:cNvPr>
              <p:cNvCxnSpPr/>
              <p:nvPr/>
            </p:nvCxnSpPr>
            <p:spPr>
              <a:xfrm rot="5400000">
                <a:off x="6395558" y="-3200372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1" name="Straight Connector 140">
                <a:extLst>
                  <a:ext uri="{FF2B5EF4-FFF2-40B4-BE49-F238E27FC236}">
                    <a16:creationId xmlns:a16="http://schemas.microsoft.com/office/drawing/2014/main" id="{48C94234-26CD-4A7D-BEEE-2B43CB6F08D0}"/>
                  </a:ext>
                </a:extLst>
              </p:cNvPr>
              <p:cNvCxnSpPr/>
              <p:nvPr/>
            </p:nvCxnSpPr>
            <p:spPr>
              <a:xfrm rot="5400000">
                <a:off x="6395558" y="-2839506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2" name="Straight Connector 141">
                <a:extLst>
                  <a:ext uri="{FF2B5EF4-FFF2-40B4-BE49-F238E27FC236}">
                    <a16:creationId xmlns:a16="http://schemas.microsoft.com/office/drawing/2014/main" id="{94F0F021-68FB-459A-8C6B-2A2D4B7A8A1D}"/>
                  </a:ext>
                </a:extLst>
              </p:cNvPr>
              <p:cNvCxnSpPr/>
              <p:nvPr/>
            </p:nvCxnSpPr>
            <p:spPr>
              <a:xfrm rot="5400000">
                <a:off x="6395558" y="-2483041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3" name="Straight Connector 142">
                <a:extLst>
                  <a:ext uri="{FF2B5EF4-FFF2-40B4-BE49-F238E27FC236}">
                    <a16:creationId xmlns:a16="http://schemas.microsoft.com/office/drawing/2014/main" id="{BF812456-FA96-47B2-807F-CCCDFD417844}"/>
                  </a:ext>
                </a:extLst>
              </p:cNvPr>
              <p:cNvCxnSpPr/>
              <p:nvPr/>
            </p:nvCxnSpPr>
            <p:spPr>
              <a:xfrm rot="5400000">
                <a:off x="6395558" y="-2123041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4" name="Straight Connector 143">
                <a:extLst>
                  <a:ext uri="{FF2B5EF4-FFF2-40B4-BE49-F238E27FC236}">
                    <a16:creationId xmlns:a16="http://schemas.microsoft.com/office/drawing/2014/main" id="{C4DB2BFE-2788-45B0-809C-80468DB27047}"/>
                  </a:ext>
                </a:extLst>
              </p:cNvPr>
              <p:cNvCxnSpPr/>
              <p:nvPr/>
            </p:nvCxnSpPr>
            <p:spPr>
              <a:xfrm rot="5400000">
                <a:off x="6395558" y="-1763041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5" name="Straight Connector 144">
                <a:extLst>
                  <a:ext uri="{FF2B5EF4-FFF2-40B4-BE49-F238E27FC236}">
                    <a16:creationId xmlns:a16="http://schemas.microsoft.com/office/drawing/2014/main" id="{CCB79707-1784-441B-AC22-6D33108777B6}"/>
                  </a:ext>
                </a:extLst>
              </p:cNvPr>
              <p:cNvCxnSpPr/>
              <p:nvPr/>
            </p:nvCxnSpPr>
            <p:spPr>
              <a:xfrm rot="5400000">
                <a:off x="6395558" y="-1402762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6" name="Straight Connector 145">
                <a:extLst>
                  <a:ext uri="{FF2B5EF4-FFF2-40B4-BE49-F238E27FC236}">
                    <a16:creationId xmlns:a16="http://schemas.microsoft.com/office/drawing/2014/main" id="{DCA8D7ED-7C73-4B57-AE08-A4901ABF3F94}"/>
                  </a:ext>
                </a:extLst>
              </p:cNvPr>
              <p:cNvCxnSpPr/>
              <p:nvPr/>
            </p:nvCxnSpPr>
            <p:spPr>
              <a:xfrm rot="5400000">
                <a:off x="6395558" y="-1042762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7" name="Straight Connector 146">
                <a:extLst>
                  <a:ext uri="{FF2B5EF4-FFF2-40B4-BE49-F238E27FC236}">
                    <a16:creationId xmlns:a16="http://schemas.microsoft.com/office/drawing/2014/main" id="{F66BA798-88C7-40FE-9B9D-17E991C98861}"/>
                  </a:ext>
                </a:extLst>
              </p:cNvPr>
              <p:cNvCxnSpPr/>
              <p:nvPr/>
            </p:nvCxnSpPr>
            <p:spPr>
              <a:xfrm rot="5400000">
                <a:off x="6395558" y="-682762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8" name="Straight Connector 147">
                <a:extLst>
                  <a:ext uri="{FF2B5EF4-FFF2-40B4-BE49-F238E27FC236}">
                    <a16:creationId xmlns:a16="http://schemas.microsoft.com/office/drawing/2014/main" id="{F2F9C7DF-93EA-4741-967F-388402B0F696}"/>
                  </a:ext>
                </a:extLst>
              </p:cNvPr>
              <p:cNvCxnSpPr/>
              <p:nvPr/>
            </p:nvCxnSpPr>
            <p:spPr>
              <a:xfrm rot="5400000">
                <a:off x="6395558" y="-321896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9" name="Straight Connector 148">
                <a:extLst>
                  <a:ext uri="{FF2B5EF4-FFF2-40B4-BE49-F238E27FC236}">
                    <a16:creationId xmlns:a16="http://schemas.microsoft.com/office/drawing/2014/main" id="{C543008B-4921-40C2-8EA0-D414A40396F5}"/>
                  </a:ext>
                </a:extLst>
              </p:cNvPr>
              <p:cNvCxnSpPr/>
              <p:nvPr/>
            </p:nvCxnSpPr>
            <p:spPr>
              <a:xfrm rot="5400000">
                <a:off x="6395558" y="38104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0" name="Straight Connector 149">
                <a:extLst>
                  <a:ext uri="{FF2B5EF4-FFF2-40B4-BE49-F238E27FC236}">
                    <a16:creationId xmlns:a16="http://schemas.microsoft.com/office/drawing/2014/main" id="{F0852440-66CB-4BA5-9709-A445343B4C21}"/>
                  </a:ext>
                </a:extLst>
              </p:cNvPr>
              <p:cNvCxnSpPr/>
              <p:nvPr/>
            </p:nvCxnSpPr>
            <p:spPr>
              <a:xfrm rot="5400000">
                <a:off x="6395558" y="398104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1" name="Straight Connector 150">
                <a:extLst>
                  <a:ext uri="{FF2B5EF4-FFF2-40B4-BE49-F238E27FC236}">
                    <a16:creationId xmlns:a16="http://schemas.microsoft.com/office/drawing/2014/main" id="{A59633C3-CC93-4ADD-8839-2A55668AF317}"/>
                  </a:ext>
                </a:extLst>
              </p:cNvPr>
              <p:cNvCxnSpPr/>
              <p:nvPr/>
            </p:nvCxnSpPr>
            <p:spPr>
              <a:xfrm rot="5400000">
                <a:off x="6395558" y="758104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2" name="Straight Connector 151">
                <a:extLst>
                  <a:ext uri="{FF2B5EF4-FFF2-40B4-BE49-F238E27FC236}">
                    <a16:creationId xmlns:a16="http://schemas.microsoft.com/office/drawing/2014/main" id="{FE41DBCF-0F25-4A93-BA4E-A6BD05C675E2}"/>
                  </a:ext>
                </a:extLst>
              </p:cNvPr>
              <p:cNvCxnSpPr/>
              <p:nvPr/>
            </p:nvCxnSpPr>
            <p:spPr>
              <a:xfrm rot="5400000">
                <a:off x="6395558" y="1118383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3" name="Straight Connector 152">
                <a:extLst>
                  <a:ext uri="{FF2B5EF4-FFF2-40B4-BE49-F238E27FC236}">
                    <a16:creationId xmlns:a16="http://schemas.microsoft.com/office/drawing/2014/main" id="{DB6C9488-5802-4718-9CE3-247EC10E4467}"/>
                  </a:ext>
                </a:extLst>
              </p:cNvPr>
              <p:cNvCxnSpPr/>
              <p:nvPr/>
            </p:nvCxnSpPr>
            <p:spPr>
              <a:xfrm rot="5400000">
                <a:off x="6395558" y="1478383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4" name="Straight Connector 153">
                <a:extLst>
                  <a:ext uri="{FF2B5EF4-FFF2-40B4-BE49-F238E27FC236}">
                    <a16:creationId xmlns:a16="http://schemas.microsoft.com/office/drawing/2014/main" id="{B8F0C66C-E3AE-401B-AC5A-AB77949D36FB}"/>
                  </a:ext>
                </a:extLst>
              </p:cNvPr>
              <p:cNvCxnSpPr/>
              <p:nvPr/>
            </p:nvCxnSpPr>
            <p:spPr>
              <a:xfrm rot="5400000">
                <a:off x="6395558" y="1838383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5" name="Straight Connector 154">
                <a:extLst>
                  <a:ext uri="{FF2B5EF4-FFF2-40B4-BE49-F238E27FC236}">
                    <a16:creationId xmlns:a16="http://schemas.microsoft.com/office/drawing/2014/main" id="{A48C382A-2141-4A6A-A6D5-8688207C4E2D}"/>
                  </a:ext>
                </a:extLst>
              </p:cNvPr>
              <p:cNvCxnSpPr/>
              <p:nvPr/>
            </p:nvCxnSpPr>
            <p:spPr>
              <a:xfrm rot="5400000">
                <a:off x="6395558" y="2199249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6" name="Straight Connector 155">
                <a:extLst>
                  <a:ext uri="{FF2B5EF4-FFF2-40B4-BE49-F238E27FC236}">
                    <a16:creationId xmlns:a16="http://schemas.microsoft.com/office/drawing/2014/main" id="{3E67D4FA-3B9B-4E6A-A29C-ADED147A3CC8}"/>
                  </a:ext>
                </a:extLst>
              </p:cNvPr>
              <p:cNvCxnSpPr/>
              <p:nvPr/>
            </p:nvCxnSpPr>
            <p:spPr>
              <a:xfrm rot="5400000">
                <a:off x="6395558" y="2555714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7" name="Straight Connector 156">
                <a:extLst>
                  <a:ext uri="{FF2B5EF4-FFF2-40B4-BE49-F238E27FC236}">
                    <a16:creationId xmlns:a16="http://schemas.microsoft.com/office/drawing/2014/main" id="{2CC891A3-F644-49F4-BA27-3EA8CFCCA835}"/>
                  </a:ext>
                </a:extLst>
              </p:cNvPr>
              <p:cNvCxnSpPr/>
              <p:nvPr/>
            </p:nvCxnSpPr>
            <p:spPr>
              <a:xfrm rot="5400000">
                <a:off x="6395558" y="2915714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8" name="Straight Connector 157">
                <a:extLst>
                  <a:ext uri="{FF2B5EF4-FFF2-40B4-BE49-F238E27FC236}">
                    <a16:creationId xmlns:a16="http://schemas.microsoft.com/office/drawing/2014/main" id="{FAE0D5FB-2F0F-4A31-BFD9-7AC156D67627}"/>
                  </a:ext>
                </a:extLst>
              </p:cNvPr>
              <p:cNvCxnSpPr/>
              <p:nvPr/>
            </p:nvCxnSpPr>
            <p:spPr>
              <a:xfrm rot="5400000">
                <a:off x="6395558" y="3275714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9" name="Straight Connector 158">
                <a:extLst>
                  <a:ext uri="{FF2B5EF4-FFF2-40B4-BE49-F238E27FC236}">
                    <a16:creationId xmlns:a16="http://schemas.microsoft.com/office/drawing/2014/main" id="{97A10381-BDBA-4F68-B200-DEAB07BAF90A}"/>
                  </a:ext>
                </a:extLst>
              </p:cNvPr>
              <p:cNvCxnSpPr/>
              <p:nvPr/>
            </p:nvCxnSpPr>
            <p:spPr>
              <a:xfrm rot="5400000">
                <a:off x="6395560" y="-5362417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8" name="Group 97">
              <a:extLst>
                <a:ext uri="{FF2B5EF4-FFF2-40B4-BE49-F238E27FC236}">
                  <a16:creationId xmlns:a16="http://schemas.microsoft.com/office/drawing/2014/main" id="{7E85C885-E977-4EAC-903E-0841E2057C38}"/>
                </a:ext>
              </a:extLst>
            </p:cNvPr>
            <p:cNvGrpSpPr/>
            <p:nvPr/>
          </p:nvGrpSpPr>
          <p:grpSpPr>
            <a:xfrm>
              <a:off x="130914" y="825584"/>
              <a:ext cx="12599521" cy="8590870"/>
              <a:chOff x="-46510" y="1030910"/>
              <a:chExt cx="12599521" cy="8276360"/>
            </a:xfrm>
          </p:grpSpPr>
          <p:cxnSp>
            <p:nvCxnSpPr>
              <p:cNvPr id="99" name="Straight Connector 98">
                <a:extLst>
                  <a:ext uri="{FF2B5EF4-FFF2-40B4-BE49-F238E27FC236}">
                    <a16:creationId xmlns:a16="http://schemas.microsoft.com/office/drawing/2014/main" id="{BBBAF3EB-9120-4763-A5AC-4107ED2C9E05}"/>
                  </a:ext>
                </a:extLst>
              </p:cNvPr>
              <p:cNvCxnSpPr/>
              <p:nvPr/>
            </p:nvCxnSpPr>
            <p:spPr>
              <a:xfrm>
                <a:off x="-46510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0" name="Straight Connector 99">
                <a:extLst>
                  <a:ext uri="{FF2B5EF4-FFF2-40B4-BE49-F238E27FC236}">
                    <a16:creationId xmlns:a16="http://schemas.microsoft.com/office/drawing/2014/main" id="{E583B1E0-241C-4BC3-911A-37A8472CF3D4}"/>
                  </a:ext>
                </a:extLst>
              </p:cNvPr>
              <p:cNvCxnSpPr/>
              <p:nvPr/>
            </p:nvCxnSpPr>
            <p:spPr>
              <a:xfrm>
                <a:off x="313490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1" name="Straight Connector 100">
                <a:extLst>
                  <a:ext uri="{FF2B5EF4-FFF2-40B4-BE49-F238E27FC236}">
                    <a16:creationId xmlns:a16="http://schemas.microsoft.com/office/drawing/2014/main" id="{ACDD6257-C62B-4B24-AEA0-BC60E89C57BB}"/>
                  </a:ext>
                </a:extLst>
              </p:cNvPr>
              <p:cNvCxnSpPr/>
              <p:nvPr/>
            </p:nvCxnSpPr>
            <p:spPr>
              <a:xfrm>
                <a:off x="673490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2" name="Straight Connector 101">
                <a:extLst>
                  <a:ext uri="{FF2B5EF4-FFF2-40B4-BE49-F238E27FC236}">
                    <a16:creationId xmlns:a16="http://schemas.microsoft.com/office/drawing/2014/main" id="{183C4E0F-5057-4D61-9A11-3EF9DB3BDB30}"/>
                  </a:ext>
                </a:extLst>
              </p:cNvPr>
              <p:cNvCxnSpPr/>
              <p:nvPr/>
            </p:nvCxnSpPr>
            <p:spPr>
              <a:xfrm>
                <a:off x="1033769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3" name="Straight Connector 102">
                <a:extLst>
                  <a:ext uri="{FF2B5EF4-FFF2-40B4-BE49-F238E27FC236}">
                    <a16:creationId xmlns:a16="http://schemas.microsoft.com/office/drawing/2014/main" id="{750BF342-30E4-4CC7-BA18-B1436D3BB4C3}"/>
                  </a:ext>
                </a:extLst>
              </p:cNvPr>
              <p:cNvCxnSpPr/>
              <p:nvPr/>
            </p:nvCxnSpPr>
            <p:spPr>
              <a:xfrm>
                <a:off x="1393769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4" name="Straight Connector 103">
                <a:extLst>
                  <a:ext uri="{FF2B5EF4-FFF2-40B4-BE49-F238E27FC236}">
                    <a16:creationId xmlns:a16="http://schemas.microsoft.com/office/drawing/2014/main" id="{FE1BE168-5F24-4F40-A4BC-98A048C830E2}"/>
                  </a:ext>
                </a:extLst>
              </p:cNvPr>
              <p:cNvCxnSpPr/>
              <p:nvPr/>
            </p:nvCxnSpPr>
            <p:spPr>
              <a:xfrm>
                <a:off x="1753769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5" name="Straight Connector 104">
                <a:extLst>
                  <a:ext uri="{FF2B5EF4-FFF2-40B4-BE49-F238E27FC236}">
                    <a16:creationId xmlns:a16="http://schemas.microsoft.com/office/drawing/2014/main" id="{E4DAAE8C-D5F1-4826-B0DD-01ECB8DDDAD4}"/>
                  </a:ext>
                </a:extLst>
              </p:cNvPr>
              <p:cNvCxnSpPr/>
              <p:nvPr/>
            </p:nvCxnSpPr>
            <p:spPr>
              <a:xfrm>
                <a:off x="2114635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6" name="Straight Connector 105">
                <a:extLst>
                  <a:ext uri="{FF2B5EF4-FFF2-40B4-BE49-F238E27FC236}">
                    <a16:creationId xmlns:a16="http://schemas.microsoft.com/office/drawing/2014/main" id="{9E72BBE2-7411-4624-BF89-D0E77FC1115C}"/>
                  </a:ext>
                </a:extLst>
              </p:cNvPr>
              <p:cNvCxnSpPr/>
              <p:nvPr/>
            </p:nvCxnSpPr>
            <p:spPr>
              <a:xfrm>
                <a:off x="2471100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7" name="Straight Connector 106">
                <a:extLst>
                  <a:ext uri="{FF2B5EF4-FFF2-40B4-BE49-F238E27FC236}">
                    <a16:creationId xmlns:a16="http://schemas.microsoft.com/office/drawing/2014/main" id="{02315814-2F86-4273-A41E-6783C0C6C693}"/>
                  </a:ext>
                </a:extLst>
              </p:cNvPr>
              <p:cNvCxnSpPr/>
              <p:nvPr/>
            </p:nvCxnSpPr>
            <p:spPr>
              <a:xfrm>
                <a:off x="2831100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8" name="Straight Connector 107">
                <a:extLst>
                  <a:ext uri="{FF2B5EF4-FFF2-40B4-BE49-F238E27FC236}">
                    <a16:creationId xmlns:a16="http://schemas.microsoft.com/office/drawing/2014/main" id="{70D4A18E-B1B4-4A00-B4F1-AE1BBCCCA59F}"/>
                  </a:ext>
                </a:extLst>
              </p:cNvPr>
              <p:cNvCxnSpPr/>
              <p:nvPr/>
            </p:nvCxnSpPr>
            <p:spPr>
              <a:xfrm>
                <a:off x="3191100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9" name="Straight Connector 108">
                <a:extLst>
                  <a:ext uri="{FF2B5EF4-FFF2-40B4-BE49-F238E27FC236}">
                    <a16:creationId xmlns:a16="http://schemas.microsoft.com/office/drawing/2014/main" id="{4CF26852-F63D-4E63-8EB0-57EAE006E06D}"/>
                  </a:ext>
                </a:extLst>
              </p:cNvPr>
              <p:cNvCxnSpPr/>
              <p:nvPr/>
            </p:nvCxnSpPr>
            <p:spPr>
              <a:xfrm>
                <a:off x="3551379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0" name="Straight Connector 109">
                <a:extLst>
                  <a:ext uri="{FF2B5EF4-FFF2-40B4-BE49-F238E27FC236}">
                    <a16:creationId xmlns:a16="http://schemas.microsoft.com/office/drawing/2014/main" id="{43132B70-9754-469C-8B41-BDA377F54401}"/>
                  </a:ext>
                </a:extLst>
              </p:cNvPr>
              <p:cNvCxnSpPr/>
              <p:nvPr/>
            </p:nvCxnSpPr>
            <p:spPr>
              <a:xfrm>
                <a:off x="3911379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1" name="Straight Connector 110">
                <a:extLst>
                  <a:ext uri="{FF2B5EF4-FFF2-40B4-BE49-F238E27FC236}">
                    <a16:creationId xmlns:a16="http://schemas.microsoft.com/office/drawing/2014/main" id="{6C7EB48A-5222-4208-923D-FE2090241BF0}"/>
                  </a:ext>
                </a:extLst>
              </p:cNvPr>
              <p:cNvCxnSpPr/>
              <p:nvPr/>
            </p:nvCxnSpPr>
            <p:spPr>
              <a:xfrm>
                <a:off x="4271379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2" name="Straight Connector 111">
                <a:extLst>
                  <a:ext uri="{FF2B5EF4-FFF2-40B4-BE49-F238E27FC236}">
                    <a16:creationId xmlns:a16="http://schemas.microsoft.com/office/drawing/2014/main" id="{A9153414-856E-406A-A1B6-39ECCE88C708}"/>
                  </a:ext>
                </a:extLst>
              </p:cNvPr>
              <p:cNvCxnSpPr/>
              <p:nvPr/>
            </p:nvCxnSpPr>
            <p:spPr>
              <a:xfrm>
                <a:off x="4632245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3" name="Straight Connector 112">
                <a:extLst>
                  <a:ext uri="{FF2B5EF4-FFF2-40B4-BE49-F238E27FC236}">
                    <a16:creationId xmlns:a16="http://schemas.microsoft.com/office/drawing/2014/main" id="{71FE7BDF-E0A2-40B7-9062-6C978F302417}"/>
                  </a:ext>
                </a:extLst>
              </p:cNvPr>
              <p:cNvCxnSpPr/>
              <p:nvPr/>
            </p:nvCxnSpPr>
            <p:spPr>
              <a:xfrm>
                <a:off x="4992245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4" name="Straight Connector 113">
                <a:extLst>
                  <a:ext uri="{FF2B5EF4-FFF2-40B4-BE49-F238E27FC236}">
                    <a16:creationId xmlns:a16="http://schemas.microsoft.com/office/drawing/2014/main" id="{2376E184-E0DB-4695-B087-7B35873DC964}"/>
                  </a:ext>
                </a:extLst>
              </p:cNvPr>
              <p:cNvCxnSpPr/>
              <p:nvPr/>
            </p:nvCxnSpPr>
            <p:spPr>
              <a:xfrm>
                <a:off x="5352245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5" name="Straight Connector 114">
                <a:extLst>
                  <a:ext uri="{FF2B5EF4-FFF2-40B4-BE49-F238E27FC236}">
                    <a16:creationId xmlns:a16="http://schemas.microsoft.com/office/drawing/2014/main" id="{E8B03361-2625-4CDE-A9DB-8E355F7CDD60}"/>
                  </a:ext>
                </a:extLst>
              </p:cNvPr>
              <p:cNvCxnSpPr/>
              <p:nvPr/>
            </p:nvCxnSpPr>
            <p:spPr>
              <a:xfrm>
                <a:off x="5712245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6" name="Straight Connector 115">
                <a:extLst>
                  <a:ext uri="{FF2B5EF4-FFF2-40B4-BE49-F238E27FC236}">
                    <a16:creationId xmlns:a16="http://schemas.microsoft.com/office/drawing/2014/main" id="{B80A0438-699D-4863-BA20-CEE41C854943}"/>
                  </a:ext>
                </a:extLst>
              </p:cNvPr>
              <p:cNvCxnSpPr/>
              <p:nvPr/>
            </p:nvCxnSpPr>
            <p:spPr>
              <a:xfrm>
                <a:off x="6072524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7" name="Straight Connector 116">
                <a:extLst>
                  <a:ext uri="{FF2B5EF4-FFF2-40B4-BE49-F238E27FC236}">
                    <a16:creationId xmlns:a16="http://schemas.microsoft.com/office/drawing/2014/main" id="{03DF7558-0A05-4D39-9E96-96E98CA08C11}"/>
                  </a:ext>
                </a:extLst>
              </p:cNvPr>
              <p:cNvCxnSpPr/>
              <p:nvPr/>
            </p:nvCxnSpPr>
            <p:spPr>
              <a:xfrm>
                <a:off x="6432524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8" name="Straight Connector 117">
                <a:extLst>
                  <a:ext uri="{FF2B5EF4-FFF2-40B4-BE49-F238E27FC236}">
                    <a16:creationId xmlns:a16="http://schemas.microsoft.com/office/drawing/2014/main" id="{0C76C4E1-E009-41E6-870E-6CF8E3AFE546}"/>
                  </a:ext>
                </a:extLst>
              </p:cNvPr>
              <p:cNvCxnSpPr/>
              <p:nvPr/>
            </p:nvCxnSpPr>
            <p:spPr>
              <a:xfrm>
                <a:off x="6792524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9" name="Straight Connector 118">
                <a:extLst>
                  <a:ext uri="{FF2B5EF4-FFF2-40B4-BE49-F238E27FC236}">
                    <a16:creationId xmlns:a16="http://schemas.microsoft.com/office/drawing/2014/main" id="{6816380F-44CC-4D92-AF8B-6C2323FC0D98}"/>
                  </a:ext>
                </a:extLst>
              </p:cNvPr>
              <p:cNvCxnSpPr/>
              <p:nvPr/>
            </p:nvCxnSpPr>
            <p:spPr>
              <a:xfrm>
                <a:off x="7153390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0" name="Straight Connector 119">
                <a:extLst>
                  <a:ext uri="{FF2B5EF4-FFF2-40B4-BE49-F238E27FC236}">
                    <a16:creationId xmlns:a16="http://schemas.microsoft.com/office/drawing/2014/main" id="{4333CD4B-0DCE-4A31-A768-2DD6176E007D}"/>
                  </a:ext>
                </a:extLst>
              </p:cNvPr>
              <p:cNvCxnSpPr/>
              <p:nvPr/>
            </p:nvCxnSpPr>
            <p:spPr>
              <a:xfrm>
                <a:off x="7509855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1" name="Straight Connector 120">
                <a:extLst>
                  <a:ext uri="{FF2B5EF4-FFF2-40B4-BE49-F238E27FC236}">
                    <a16:creationId xmlns:a16="http://schemas.microsoft.com/office/drawing/2014/main" id="{1C6B27BA-DECD-45DA-B720-5CC24ADA3ECF}"/>
                  </a:ext>
                </a:extLst>
              </p:cNvPr>
              <p:cNvCxnSpPr/>
              <p:nvPr/>
            </p:nvCxnSpPr>
            <p:spPr>
              <a:xfrm>
                <a:off x="7869855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2" name="Straight Connector 121">
                <a:extLst>
                  <a:ext uri="{FF2B5EF4-FFF2-40B4-BE49-F238E27FC236}">
                    <a16:creationId xmlns:a16="http://schemas.microsoft.com/office/drawing/2014/main" id="{4353B68F-F1D0-44D3-B17F-40DF30F46E7D}"/>
                  </a:ext>
                </a:extLst>
              </p:cNvPr>
              <p:cNvCxnSpPr/>
              <p:nvPr/>
            </p:nvCxnSpPr>
            <p:spPr>
              <a:xfrm>
                <a:off x="8229855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3" name="Straight Connector 122">
                <a:extLst>
                  <a:ext uri="{FF2B5EF4-FFF2-40B4-BE49-F238E27FC236}">
                    <a16:creationId xmlns:a16="http://schemas.microsoft.com/office/drawing/2014/main" id="{AE8B29DE-3FB6-4C5F-8E8B-73C084089B0E}"/>
                  </a:ext>
                </a:extLst>
              </p:cNvPr>
              <p:cNvCxnSpPr/>
              <p:nvPr/>
            </p:nvCxnSpPr>
            <p:spPr>
              <a:xfrm>
                <a:off x="8590134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4" name="Straight Connector 123">
                <a:extLst>
                  <a:ext uri="{FF2B5EF4-FFF2-40B4-BE49-F238E27FC236}">
                    <a16:creationId xmlns:a16="http://schemas.microsoft.com/office/drawing/2014/main" id="{A38D6B22-5478-41CD-9A60-A35784F292FC}"/>
                  </a:ext>
                </a:extLst>
              </p:cNvPr>
              <p:cNvCxnSpPr/>
              <p:nvPr/>
            </p:nvCxnSpPr>
            <p:spPr>
              <a:xfrm>
                <a:off x="8950134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5" name="Straight Connector 124">
                <a:extLst>
                  <a:ext uri="{FF2B5EF4-FFF2-40B4-BE49-F238E27FC236}">
                    <a16:creationId xmlns:a16="http://schemas.microsoft.com/office/drawing/2014/main" id="{374E2968-CDF3-43C7-9B14-D4124B05BD3C}"/>
                  </a:ext>
                </a:extLst>
              </p:cNvPr>
              <p:cNvCxnSpPr/>
              <p:nvPr/>
            </p:nvCxnSpPr>
            <p:spPr>
              <a:xfrm>
                <a:off x="9310134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6" name="Straight Connector 125">
                <a:extLst>
                  <a:ext uri="{FF2B5EF4-FFF2-40B4-BE49-F238E27FC236}">
                    <a16:creationId xmlns:a16="http://schemas.microsoft.com/office/drawing/2014/main" id="{E5710038-FAF6-4B32-A519-DEFAD4870FFC}"/>
                  </a:ext>
                </a:extLst>
              </p:cNvPr>
              <p:cNvCxnSpPr/>
              <p:nvPr/>
            </p:nvCxnSpPr>
            <p:spPr>
              <a:xfrm>
                <a:off x="9671000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7" name="Straight Connector 126">
                <a:extLst>
                  <a:ext uri="{FF2B5EF4-FFF2-40B4-BE49-F238E27FC236}">
                    <a16:creationId xmlns:a16="http://schemas.microsoft.com/office/drawing/2014/main" id="{8C21917B-B8EA-43A4-85FD-8C793B8038DE}"/>
                  </a:ext>
                </a:extLst>
              </p:cNvPr>
              <p:cNvCxnSpPr/>
              <p:nvPr/>
            </p:nvCxnSpPr>
            <p:spPr>
              <a:xfrm>
                <a:off x="10031866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8" name="Straight Connector 127">
                <a:extLst>
                  <a:ext uri="{FF2B5EF4-FFF2-40B4-BE49-F238E27FC236}">
                    <a16:creationId xmlns:a16="http://schemas.microsoft.com/office/drawing/2014/main" id="{BF1A2BF1-48A6-4D7A-B76A-9CCB587D82E1}"/>
                  </a:ext>
                </a:extLst>
              </p:cNvPr>
              <p:cNvCxnSpPr/>
              <p:nvPr/>
            </p:nvCxnSpPr>
            <p:spPr>
              <a:xfrm>
                <a:off x="10391866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9" name="Straight Connector 128">
                <a:extLst>
                  <a:ext uri="{FF2B5EF4-FFF2-40B4-BE49-F238E27FC236}">
                    <a16:creationId xmlns:a16="http://schemas.microsoft.com/office/drawing/2014/main" id="{A9A5D1AA-080B-4C85-A733-9C721469FDCA}"/>
                  </a:ext>
                </a:extLst>
              </p:cNvPr>
              <p:cNvCxnSpPr/>
              <p:nvPr/>
            </p:nvCxnSpPr>
            <p:spPr>
              <a:xfrm>
                <a:off x="10751866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0" name="Straight Connector 129">
                <a:extLst>
                  <a:ext uri="{FF2B5EF4-FFF2-40B4-BE49-F238E27FC236}">
                    <a16:creationId xmlns:a16="http://schemas.microsoft.com/office/drawing/2014/main" id="{D084F10A-1817-40A5-9F25-4E6A8C444DD6}"/>
                  </a:ext>
                </a:extLst>
              </p:cNvPr>
              <p:cNvCxnSpPr/>
              <p:nvPr/>
            </p:nvCxnSpPr>
            <p:spPr>
              <a:xfrm>
                <a:off x="11112145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1" name="Straight Connector 130">
                <a:extLst>
                  <a:ext uri="{FF2B5EF4-FFF2-40B4-BE49-F238E27FC236}">
                    <a16:creationId xmlns:a16="http://schemas.microsoft.com/office/drawing/2014/main" id="{5860D02F-F5F3-40C9-8A3F-2A5C850DD0C9}"/>
                  </a:ext>
                </a:extLst>
              </p:cNvPr>
              <p:cNvCxnSpPr/>
              <p:nvPr/>
            </p:nvCxnSpPr>
            <p:spPr>
              <a:xfrm>
                <a:off x="11472145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2" name="Straight Connector 131">
                <a:extLst>
                  <a:ext uri="{FF2B5EF4-FFF2-40B4-BE49-F238E27FC236}">
                    <a16:creationId xmlns:a16="http://schemas.microsoft.com/office/drawing/2014/main" id="{269F56CA-11DD-47C4-80CB-316B750396F6}"/>
                  </a:ext>
                </a:extLst>
              </p:cNvPr>
              <p:cNvCxnSpPr/>
              <p:nvPr/>
            </p:nvCxnSpPr>
            <p:spPr>
              <a:xfrm>
                <a:off x="11832145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3" name="Straight Connector 132">
                <a:extLst>
                  <a:ext uri="{FF2B5EF4-FFF2-40B4-BE49-F238E27FC236}">
                    <a16:creationId xmlns:a16="http://schemas.microsoft.com/office/drawing/2014/main" id="{0EB991A5-9E1C-4F08-A144-EA44E1F92A93}"/>
                  </a:ext>
                </a:extLst>
              </p:cNvPr>
              <p:cNvCxnSpPr/>
              <p:nvPr/>
            </p:nvCxnSpPr>
            <p:spPr>
              <a:xfrm>
                <a:off x="12193011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4" name="Straight Connector 133">
                <a:extLst>
                  <a:ext uri="{FF2B5EF4-FFF2-40B4-BE49-F238E27FC236}">
                    <a16:creationId xmlns:a16="http://schemas.microsoft.com/office/drawing/2014/main" id="{77485C39-C93D-497F-B1EA-68C84A495D6B}"/>
                  </a:ext>
                </a:extLst>
              </p:cNvPr>
              <p:cNvCxnSpPr/>
              <p:nvPr/>
            </p:nvCxnSpPr>
            <p:spPr>
              <a:xfrm>
                <a:off x="12553011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81" name="Group 80">
            <a:extLst>
              <a:ext uri="{FF2B5EF4-FFF2-40B4-BE49-F238E27FC236}">
                <a16:creationId xmlns:a16="http://schemas.microsoft.com/office/drawing/2014/main" id="{BCE0FE96-094D-4576-9454-6306C674A218}"/>
              </a:ext>
            </a:extLst>
          </p:cNvPr>
          <p:cNvGrpSpPr/>
          <p:nvPr userDrawn="1"/>
        </p:nvGrpSpPr>
        <p:grpSpPr>
          <a:xfrm>
            <a:off x="11901790" y="37005"/>
            <a:ext cx="763200" cy="687600"/>
            <a:chOff x="4573594" y="1605565"/>
            <a:chExt cx="763200" cy="687600"/>
          </a:xfrm>
        </p:grpSpPr>
        <p:sp>
          <p:nvSpPr>
            <p:cNvPr id="82" name="Rectangle 81">
              <a:extLst>
                <a:ext uri="{FF2B5EF4-FFF2-40B4-BE49-F238E27FC236}">
                  <a16:creationId xmlns:a16="http://schemas.microsoft.com/office/drawing/2014/main" id="{24C4DB8B-4E14-4CE5-A963-5E72A07EFEB1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grpSp>
          <p:nvGrpSpPr>
            <p:cNvPr id="160" name="Group 159">
              <a:extLst>
                <a:ext uri="{FF2B5EF4-FFF2-40B4-BE49-F238E27FC236}">
                  <a16:creationId xmlns:a16="http://schemas.microsoft.com/office/drawing/2014/main" id="{795086FE-C3D1-499D-9B84-6AE647945729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0" cy="3166277"/>
            </a:xfrm>
          </p:grpSpPr>
          <p:sp>
            <p:nvSpPr>
              <p:cNvPr id="161" name="Rectangle 160">
                <a:extLst>
                  <a:ext uri="{FF2B5EF4-FFF2-40B4-BE49-F238E27FC236}">
                    <a16:creationId xmlns:a16="http://schemas.microsoft.com/office/drawing/2014/main" id="{12967DBE-C9E6-42B4-A804-BD13AC18FD01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62" name="Rectangle 161">
                <a:extLst>
                  <a:ext uri="{FF2B5EF4-FFF2-40B4-BE49-F238E27FC236}">
                    <a16:creationId xmlns:a16="http://schemas.microsoft.com/office/drawing/2014/main" id="{487FF00E-2A32-416F-A74D-FF97EE771495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63" name="Rectangle 162">
                <a:extLst>
                  <a:ext uri="{FF2B5EF4-FFF2-40B4-BE49-F238E27FC236}">
                    <a16:creationId xmlns:a16="http://schemas.microsoft.com/office/drawing/2014/main" id="{52FECBFF-156E-4383-A562-976800A14ABA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sp>
        <p:nvSpPr>
          <p:cNvPr id="164" name="TextBox 163">
            <a:extLst>
              <a:ext uri="{FF2B5EF4-FFF2-40B4-BE49-F238E27FC236}">
                <a16:creationId xmlns:a16="http://schemas.microsoft.com/office/drawing/2014/main" id="{7720758A-F317-4AEF-A422-CC54202B0673}"/>
              </a:ext>
            </a:extLst>
          </p:cNvPr>
          <p:cNvSpPr txBox="1"/>
          <p:nvPr userDrawn="1"/>
        </p:nvSpPr>
        <p:spPr>
          <a:xfrm>
            <a:off x="487604" y="25955"/>
            <a:ext cx="724061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/>
              <a:t>SKEM 064 AB (x63)</a:t>
            </a:r>
            <a:endParaRPr lang="en-GB" sz="4000" u="none" dirty="0"/>
          </a:p>
        </p:txBody>
      </p:sp>
      <p:pic>
        <p:nvPicPr>
          <p:cNvPr id="166" name="Picture 165">
            <a:extLst>
              <a:ext uri="{FF2B5EF4-FFF2-40B4-BE49-F238E27FC236}">
                <a16:creationId xmlns:a16="http://schemas.microsoft.com/office/drawing/2014/main" id="{33EEFC45-6CA6-4CF7-983B-B637C6123AC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72063" y="631668"/>
            <a:ext cx="8721833" cy="72392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96151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AD77BFD-E183-4E36-9D71-E541249993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0110" y="358776"/>
            <a:ext cx="11041380" cy="54292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2494C3-E5E4-40B1-B388-59E2D6374A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2C7867-CA84-4D41-99F3-3664DA93B7A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80110" y="8898891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D2C8E3-7EA7-4624-AD98-70A636E40EC4}" type="datetimeFigureOut">
              <a:rPr lang="en-GB" smtClean="0"/>
              <a:t>16/12/2022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08CF46-E967-4D07-8F2D-9CD0FB6149F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240530" y="8898891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1CF6C9-6007-4580-9F29-21703EAFB9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041130" y="8898891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07F239-F641-4728-B9EB-3EFDE894F4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6173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56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f.donovan@imperial.ac.uk" TargetMode="External"/><Relationship Id="rId2" Type="http://schemas.openxmlformats.org/officeDocument/2006/relationships/hyperlink" Target="mailto:p.laskey@imperial.ac.uk" TargetMode="External"/><Relationship Id="rId1" Type="http://schemas.openxmlformats.org/officeDocument/2006/relationships/slideLayout" Target="../slideLayouts/slideLayout1.xml"/><Relationship Id="rId4" Type="http://schemas.openxmlformats.org/officeDocument/2006/relationships/hyperlink" Target="mailto:id.card@imperial.ac.uk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52" name="Group 351">
            <a:extLst>
              <a:ext uri="{FF2B5EF4-FFF2-40B4-BE49-F238E27FC236}">
                <a16:creationId xmlns:a16="http://schemas.microsoft.com/office/drawing/2014/main" id="{D05E7A7E-3426-4CEA-9CD6-2B198B64C241}"/>
              </a:ext>
            </a:extLst>
          </p:cNvPr>
          <p:cNvGrpSpPr/>
          <p:nvPr/>
        </p:nvGrpSpPr>
        <p:grpSpPr>
          <a:xfrm>
            <a:off x="894617" y="2215581"/>
            <a:ext cx="709200" cy="687600"/>
            <a:chOff x="4573594" y="1605565"/>
            <a:chExt cx="763200" cy="687600"/>
          </a:xfrm>
        </p:grpSpPr>
        <p:sp>
          <p:nvSpPr>
            <p:cNvPr id="353" name="Rectangle 352">
              <a:extLst>
                <a:ext uri="{FF2B5EF4-FFF2-40B4-BE49-F238E27FC236}">
                  <a16:creationId xmlns:a16="http://schemas.microsoft.com/office/drawing/2014/main" id="{DA0FF979-7F66-4AD4-856E-65BA869C59B5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354" name="Group 353">
              <a:extLst>
                <a:ext uri="{FF2B5EF4-FFF2-40B4-BE49-F238E27FC236}">
                  <a16:creationId xmlns:a16="http://schemas.microsoft.com/office/drawing/2014/main" id="{B18FF93F-A8BB-4F05-B99A-14B5D15D5336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355" name="Rectangle 354">
                <a:extLst>
                  <a:ext uri="{FF2B5EF4-FFF2-40B4-BE49-F238E27FC236}">
                    <a16:creationId xmlns:a16="http://schemas.microsoft.com/office/drawing/2014/main" id="{0B8365B8-EA09-4F1E-A780-4E20F7865B54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56" name="Rectangle 355">
                <a:extLst>
                  <a:ext uri="{FF2B5EF4-FFF2-40B4-BE49-F238E27FC236}">
                    <a16:creationId xmlns:a16="http://schemas.microsoft.com/office/drawing/2014/main" id="{D727644D-7ECF-4749-9E8A-C4324DA80124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57" name="Rectangle 356">
                <a:extLst>
                  <a:ext uri="{FF2B5EF4-FFF2-40B4-BE49-F238E27FC236}">
                    <a16:creationId xmlns:a16="http://schemas.microsoft.com/office/drawing/2014/main" id="{2B6ACA3E-EC70-48C2-9689-3015CE9AD106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58" name="Rectangle 357">
                <a:extLst>
                  <a:ext uri="{FF2B5EF4-FFF2-40B4-BE49-F238E27FC236}">
                    <a16:creationId xmlns:a16="http://schemas.microsoft.com/office/drawing/2014/main" id="{AF525ED4-DF95-484F-BCC0-9C2548A60B31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359" name="Group 358">
            <a:extLst>
              <a:ext uri="{FF2B5EF4-FFF2-40B4-BE49-F238E27FC236}">
                <a16:creationId xmlns:a16="http://schemas.microsoft.com/office/drawing/2014/main" id="{0877842E-3109-4A5F-BA36-8BBCE85C9E26}"/>
              </a:ext>
            </a:extLst>
          </p:cNvPr>
          <p:cNvGrpSpPr/>
          <p:nvPr/>
        </p:nvGrpSpPr>
        <p:grpSpPr>
          <a:xfrm>
            <a:off x="1602282" y="2215581"/>
            <a:ext cx="709200" cy="687600"/>
            <a:chOff x="4573594" y="1605565"/>
            <a:chExt cx="763200" cy="687600"/>
          </a:xfrm>
        </p:grpSpPr>
        <p:sp>
          <p:nvSpPr>
            <p:cNvPr id="360" name="Rectangle 359">
              <a:extLst>
                <a:ext uri="{FF2B5EF4-FFF2-40B4-BE49-F238E27FC236}">
                  <a16:creationId xmlns:a16="http://schemas.microsoft.com/office/drawing/2014/main" id="{EF552775-5140-4D61-88DC-207748BDF6B1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361" name="Group 360">
              <a:extLst>
                <a:ext uri="{FF2B5EF4-FFF2-40B4-BE49-F238E27FC236}">
                  <a16:creationId xmlns:a16="http://schemas.microsoft.com/office/drawing/2014/main" id="{7AB12389-2010-4373-8777-3E6823D2BF28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362" name="Rectangle 361">
                <a:extLst>
                  <a:ext uri="{FF2B5EF4-FFF2-40B4-BE49-F238E27FC236}">
                    <a16:creationId xmlns:a16="http://schemas.microsoft.com/office/drawing/2014/main" id="{F88D43BC-1FAD-4B1F-9252-70EA4B8DA392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63" name="Rectangle 362">
                <a:extLst>
                  <a:ext uri="{FF2B5EF4-FFF2-40B4-BE49-F238E27FC236}">
                    <a16:creationId xmlns:a16="http://schemas.microsoft.com/office/drawing/2014/main" id="{D539E2AD-D2F1-4B82-BA93-7035C013D964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64" name="Rectangle 363">
                <a:extLst>
                  <a:ext uri="{FF2B5EF4-FFF2-40B4-BE49-F238E27FC236}">
                    <a16:creationId xmlns:a16="http://schemas.microsoft.com/office/drawing/2014/main" id="{70E978E4-6EB7-4A53-9604-D67600250A3A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65" name="Rectangle 364">
                <a:extLst>
                  <a:ext uri="{FF2B5EF4-FFF2-40B4-BE49-F238E27FC236}">
                    <a16:creationId xmlns:a16="http://schemas.microsoft.com/office/drawing/2014/main" id="{8D0D774D-FD88-441B-AA84-6B104E0116BC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366" name="Group 365">
            <a:extLst>
              <a:ext uri="{FF2B5EF4-FFF2-40B4-BE49-F238E27FC236}">
                <a16:creationId xmlns:a16="http://schemas.microsoft.com/office/drawing/2014/main" id="{A8522EDB-5704-4956-9AD1-63DEDB2D89B4}"/>
              </a:ext>
            </a:extLst>
          </p:cNvPr>
          <p:cNvGrpSpPr/>
          <p:nvPr/>
        </p:nvGrpSpPr>
        <p:grpSpPr>
          <a:xfrm>
            <a:off x="2317900" y="2215581"/>
            <a:ext cx="709200" cy="687600"/>
            <a:chOff x="4573594" y="1605565"/>
            <a:chExt cx="763200" cy="687600"/>
          </a:xfrm>
        </p:grpSpPr>
        <p:sp>
          <p:nvSpPr>
            <p:cNvPr id="367" name="Rectangle 366">
              <a:extLst>
                <a:ext uri="{FF2B5EF4-FFF2-40B4-BE49-F238E27FC236}">
                  <a16:creationId xmlns:a16="http://schemas.microsoft.com/office/drawing/2014/main" id="{FDDF4E8D-E848-4E89-AD9E-B250DB6195E3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368" name="Group 367">
              <a:extLst>
                <a:ext uri="{FF2B5EF4-FFF2-40B4-BE49-F238E27FC236}">
                  <a16:creationId xmlns:a16="http://schemas.microsoft.com/office/drawing/2014/main" id="{381CAD97-BD4C-4AE7-BF61-0D8BC133A6A7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369" name="Rectangle 368">
                <a:extLst>
                  <a:ext uri="{FF2B5EF4-FFF2-40B4-BE49-F238E27FC236}">
                    <a16:creationId xmlns:a16="http://schemas.microsoft.com/office/drawing/2014/main" id="{A2714A40-B361-4881-A627-2333D56AD59A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70" name="Rectangle 369">
                <a:extLst>
                  <a:ext uri="{FF2B5EF4-FFF2-40B4-BE49-F238E27FC236}">
                    <a16:creationId xmlns:a16="http://schemas.microsoft.com/office/drawing/2014/main" id="{67C23034-137F-4DC1-A4C3-BEC80BD520D1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71" name="Rectangle 370">
                <a:extLst>
                  <a:ext uri="{FF2B5EF4-FFF2-40B4-BE49-F238E27FC236}">
                    <a16:creationId xmlns:a16="http://schemas.microsoft.com/office/drawing/2014/main" id="{B707B080-68B5-44AA-8A28-BF9CDF4DBE45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72" name="Rectangle 371">
                <a:extLst>
                  <a:ext uri="{FF2B5EF4-FFF2-40B4-BE49-F238E27FC236}">
                    <a16:creationId xmlns:a16="http://schemas.microsoft.com/office/drawing/2014/main" id="{BAA5F123-9388-449C-8A30-C136B230C4AB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394" name="Group 393">
            <a:extLst>
              <a:ext uri="{FF2B5EF4-FFF2-40B4-BE49-F238E27FC236}">
                <a16:creationId xmlns:a16="http://schemas.microsoft.com/office/drawing/2014/main" id="{D084C217-3FEF-48D1-8DEB-BFFEB1478C94}"/>
              </a:ext>
            </a:extLst>
          </p:cNvPr>
          <p:cNvGrpSpPr/>
          <p:nvPr/>
        </p:nvGrpSpPr>
        <p:grpSpPr>
          <a:xfrm>
            <a:off x="3033517" y="2215581"/>
            <a:ext cx="709200" cy="687600"/>
            <a:chOff x="4573594" y="1605565"/>
            <a:chExt cx="763200" cy="687600"/>
          </a:xfrm>
        </p:grpSpPr>
        <p:sp>
          <p:nvSpPr>
            <p:cNvPr id="395" name="Rectangle 394">
              <a:extLst>
                <a:ext uri="{FF2B5EF4-FFF2-40B4-BE49-F238E27FC236}">
                  <a16:creationId xmlns:a16="http://schemas.microsoft.com/office/drawing/2014/main" id="{ED18A2E7-1AC5-43A7-9396-34C2BBBE8006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396" name="Group 395">
              <a:extLst>
                <a:ext uri="{FF2B5EF4-FFF2-40B4-BE49-F238E27FC236}">
                  <a16:creationId xmlns:a16="http://schemas.microsoft.com/office/drawing/2014/main" id="{2FDF39AA-5DA1-416F-BE2F-FE0B005B65F2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397" name="Rectangle 396">
                <a:extLst>
                  <a:ext uri="{FF2B5EF4-FFF2-40B4-BE49-F238E27FC236}">
                    <a16:creationId xmlns:a16="http://schemas.microsoft.com/office/drawing/2014/main" id="{AF514833-A8A9-4809-BBCE-AF939E333B89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98" name="Rectangle 397">
                <a:extLst>
                  <a:ext uri="{FF2B5EF4-FFF2-40B4-BE49-F238E27FC236}">
                    <a16:creationId xmlns:a16="http://schemas.microsoft.com/office/drawing/2014/main" id="{461818CE-ED42-4811-B9DD-1AB3EB71BAB5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99" name="Rectangle 398">
                <a:extLst>
                  <a:ext uri="{FF2B5EF4-FFF2-40B4-BE49-F238E27FC236}">
                    <a16:creationId xmlns:a16="http://schemas.microsoft.com/office/drawing/2014/main" id="{872B61E6-8E2B-48C8-9C9D-FB1EA42CA651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00" name="Rectangle 399">
                <a:extLst>
                  <a:ext uri="{FF2B5EF4-FFF2-40B4-BE49-F238E27FC236}">
                    <a16:creationId xmlns:a16="http://schemas.microsoft.com/office/drawing/2014/main" id="{5FCA3BCF-EEA9-4218-B10B-E67C77E330A4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401" name="Group 400">
            <a:extLst>
              <a:ext uri="{FF2B5EF4-FFF2-40B4-BE49-F238E27FC236}">
                <a16:creationId xmlns:a16="http://schemas.microsoft.com/office/drawing/2014/main" id="{997BCBF7-3EE1-4A06-9FA2-612F74856063}"/>
              </a:ext>
            </a:extLst>
          </p:cNvPr>
          <p:cNvGrpSpPr/>
          <p:nvPr/>
        </p:nvGrpSpPr>
        <p:grpSpPr>
          <a:xfrm>
            <a:off x="3749135" y="2215581"/>
            <a:ext cx="709200" cy="687600"/>
            <a:chOff x="4573594" y="1605565"/>
            <a:chExt cx="763200" cy="687600"/>
          </a:xfrm>
        </p:grpSpPr>
        <p:sp>
          <p:nvSpPr>
            <p:cNvPr id="402" name="Rectangle 401">
              <a:extLst>
                <a:ext uri="{FF2B5EF4-FFF2-40B4-BE49-F238E27FC236}">
                  <a16:creationId xmlns:a16="http://schemas.microsoft.com/office/drawing/2014/main" id="{FF81849C-52B4-47BA-BDAF-22B7DFA0E88A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403" name="Group 402">
              <a:extLst>
                <a:ext uri="{FF2B5EF4-FFF2-40B4-BE49-F238E27FC236}">
                  <a16:creationId xmlns:a16="http://schemas.microsoft.com/office/drawing/2014/main" id="{5494B877-3C2E-4EB0-8420-CEA08EA5BFBA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404" name="Rectangle 403">
                <a:extLst>
                  <a:ext uri="{FF2B5EF4-FFF2-40B4-BE49-F238E27FC236}">
                    <a16:creationId xmlns:a16="http://schemas.microsoft.com/office/drawing/2014/main" id="{06549B0F-4072-4C9A-A292-06313492FC42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05" name="Rectangle 404">
                <a:extLst>
                  <a:ext uri="{FF2B5EF4-FFF2-40B4-BE49-F238E27FC236}">
                    <a16:creationId xmlns:a16="http://schemas.microsoft.com/office/drawing/2014/main" id="{3AA8497C-34E2-4349-B548-F6CD775F9B29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06" name="Rectangle 405">
                <a:extLst>
                  <a:ext uri="{FF2B5EF4-FFF2-40B4-BE49-F238E27FC236}">
                    <a16:creationId xmlns:a16="http://schemas.microsoft.com/office/drawing/2014/main" id="{75DB90D5-A63C-4377-96AC-ECAAF7A11866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07" name="Rectangle 406">
                <a:extLst>
                  <a:ext uri="{FF2B5EF4-FFF2-40B4-BE49-F238E27FC236}">
                    <a16:creationId xmlns:a16="http://schemas.microsoft.com/office/drawing/2014/main" id="{E724EF53-33C6-4D46-9C90-FB9DCB62710B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408" name="Group 407">
            <a:extLst>
              <a:ext uri="{FF2B5EF4-FFF2-40B4-BE49-F238E27FC236}">
                <a16:creationId xmlns:a16="http://schemas.microsoft.com/office/drawing/2014/main" id="{38E3C84A-DA3E-46FE-957F-022216AD5D79}"/>
              </a:ext>
            </a:extLst>
          </p:cNvPr>
          <p:cNvGrpSpPr/>
          <p:nvPr/>
        </p:nvGrpSpPr>
        <p:grpSpPr>
          <a:xfrm>
            <a:off x="4461829" y="2215581"/>
            <a:ext cx="709200" cy="687600"/>
            <a:chOff x="4573594" y="1605565"/>
            <a:chExt cx="763200" cy="687600"/>
          </a:xfrm>
        </p:grpSpPr>
        <p:sp>
          <p:nvSpPr>
            <p:cNvPr id="409" name="Rectangle 408">
              <a:extLst>
                <a:ext uri="{FF2B5EF4-FFF2-40B4-BE49-F238E27FC236}">
                  <a16:creationId xmlns:a16="http://schemas.microsoft.com/office/drawing/2014/main" id="{46CB6CF0-6B31-4786-97B3-C0B738DB0CE9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410" name="Group 409">
              <a:extLst>
                <a:ext uri="{FF2B5EF4-FFF2-40B4-BE49-F238E27FC236}">
                  <a16:creationId xmlns:a16="http://schemas.microsoft.com/office/drawing/2014/main" id="{9B81F899-AF1A-4144-BC22-F7B1436ABECE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411" name="Rectangle 410">
                <a:extLst>
                  <a:ext uri="{FF2B5EF4-FFF2-40B4-BE49-F238E27FC236}">
                    <a16:creationId xmlns:a16="http://schemas.microsoft.com/office/drawing/2014/main" id="{0EF59403-785D-47BD-9402-7C792D7884BF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12" name="Rectangle 411">
                <a:extLst>
                  <a:ext uri="{FF2B5EF4-FFF2-40B4-BE49-F238E27FC236}">
                    <a16:creationId xmlns:a16="http://schemas.microsoft.com/office/drawing/2014/main" id="{636549FB-7291-4B9F-AA6F-F0608C8C6E7E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13" name="Rectangle 412">
                <a:extLst>
                  <a:ext uri="{FF2B5EF4-FFF2-40B4-BE49-F238E27FC236}">
                    <a16:creationId xmlns:a16="http://schemas.microsoft.com/office/drawing/2014/main" id="{A7E18681-14DD-40C2-8742-5F53CC987C7C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14" name="Rectangle 413">
                <a:extLst>
                  <a:ext uri="{FF2B5EF4-FFF2-40B4-BE49-F238E27FC236}">
                    <a16:creationId xmlns:a16="http://schemas.microsoft.com/office/drawing/2014/main" id="{897D053C-720B-47D7-8E9E-460B47FE3745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415" name="Group 414">
            <a:extLst>
              <a:ext uri="{FF2B5EF4-FFF2-40B4-BE49-F238E27FC236}">
                <a16:creationId xmlns:a16="http://schemas.microsoft.com/office/drawing/2014/main" id="{C0744065-1775-451D-82E2-453A07D0D265}"/>
              </a:ext>
            </a:extLst>
          </p:cNvPr>
          <p:cNvGrpSpPr/>
          <p:nvPr/>
        </p:nvGrpSpPr>
        <p:grpSpPr>
          <a:xfrm>
            <a:off x="5177447" y="2215581"/>
            <a:ext cx="709200" cy="687600"/>
            <a:chOff x="4573594" y="1605565"/>
            <a:chExt cx="763200" cy="687600"/>
          </a:xfrm>
        </p:grpSpPr>
        <p:sp>
          <p:nvSpPr>
            <p:cNvPr id="416" name="Rectangle 415">
              <a:extLst>
                <a:ext uri="{FF2B5EF4-FFF2-40B4-BE49-F238E27FC236}">
                  <a16:creationId xmlns:a16="http://schemas.microsoft.com/office/drawing/2014/main" id="{94255FE9-A558-4C47-8E04-D122AEA8A5B4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417" name="Group 416">
              <a:extLst>
                <a:ext uri="{FF2B5EF4-FFF2-40B4-BE49-F238E27FC236}">
                  <a16:creationId xmlns:a16="http://schemas.microsoft.com/office/drawing/2014/main" id="{34880D19-81BE-4E5F-8C4F-4DA8BA5BD08A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418" name="Rectangle 417">
                <a:extLst>
                  <a:ext uri="{FF2B5EF4-FFF2-40B4-BE49-F238E27FC236}">
                    <a16:creationId xmlns:a16="http://schemas.microsoft.com/office/drawing/2014/main" id="{B2358F98-10CC-465E-A33B-87AF859F5D02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19" name="Rectangle 418">
                <a:extLst>
                  <a:ext uri="{FF2B5EF4-FFF2-40B4-BE49-F238E27FC236}">
                    <a16:creationId xmlns:a16="http://schemas.microsoft.com/office/drawing/2014/main" id="{71FB71A4-EFB1-4D2C-851F-4141B7337816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20" name="Rectangle 419">
                <a:extLst>
                  <a:ext uri="{FF2B5EF4-FFF2-40B4-BE49-F238E27FC236}">
                    <a16:creationId xmlns:a16="http://schemas.microsoft.com/office/drawing/2014/main" id="{D0C22665-0127-41AA-B226-2547FC39562C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21" name="Rectangle 420">
                <a:extLst>
                  <a:ext uri="{FF2B5EF4-FFF2-40B4-BE49-F238E27FC236}">
                    <a16:creationId xmlns:a16="http://schemas.microsoft.com/office/drawing/2014/main" id="{534C734F-999C-4683-8571-9E50438FA15B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422" name="Group 421">
            <a:extLst>
              <a:ext uri="{FF2B5EF4-FFF2-40B4-BE49-F238E27FC236}">
                <a16:creationId xmlns:a16="http://schemas.microsoft.com/office/drawing/2014/main" id="{02F70A02-9B3C-4C9F-85B1-9CC75963EA60}"/>
              </a:ext>
            </a:extLst>
          </p:cNvPr>
          <p:cNvGrpSpPr/>
          <p:nvPr/>
        </p:nvGrpSpPr>
        <p:grpSpPr>
          <a:xfrm>
            <a:off x="5893064" y="2215581"/>
            <a:ext cx="709200" cy="687600"/>
            <a:chOff x="4573594" y="1605565"/>
            <a:chExt cx="763200" cy="687600"/>
          </a:xfrm>
        </p:grpSpPr>
        <p:sp>
          <p:nvSpPr>
            <p:cNvPr id="423" name="Rectangle 422">
              <a:extLst>
                <a:ext uri="{FF2B5EF4-FFF2-40B4-BE49-F238E27FC236}">
                  <a16:creationId xmlns:a16="http://schemas.microsoft.com/office/drawing/2014/main" id="{7A49DF45-CBBB-441B-BDC1-B18C099AA4AD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424" name="Group 423">
              <a:extLst>
                <a:ext uri="{FF2B5EF4-FFF2-40B4-BE49-F238E27FC236}">
                  <a16:creationId xmlns:a16="http://schemas.microsoft.com/office/drawing/2014/main" id="{6ADB2DBC-639B-4282-985B-42D62798F0F5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425" name="Rectangle 424">
                <a:extLst>
                  <a:ext uri="{FF2B5EF4-FFF2-40B4-BE49-F238E27FC236}">
                    <a16:creationId xmlns:a16="http://schemas.microsoft.com/office/drawing/2014/main" id="{5C20ABFB-1104-4D5E-9FD4-71A1EA8B38F0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26" name="Rectangle 425">
                <a:extLst>
                  <a:ext uri="{FF2B5EF4-FFF2-40B4-BE49-F238E27FC236}">
                    <a16:creationId xmlns:a16="http://schemas.microsoft.com/office/drawing/2014/main" id="{3288F5BA-25D5-4EC7-BC6D-BD8786E74E3C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27" name="Rectangle 426">
                <a:extLst>
                  <a:ext uri="{FF2B5EF4-FFF2-40B4-BE49-F238E27FC236}">
                    <a16:creationId xmlns:a16="http://schemas.microsoft.com/office/drawing/2014/main" id="{44AFCAC1-9D22-4AEC-BEF7-279F3DEDED0C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28" name="Rectangle 427">
                <a:extLst>
                  <a:ext uri="{FF2B5EF4-FFF2-40B4-BE49-F238E27FC236}">
                    <a16:creationId xmlns:a16="http://schemas.microsoft.com/office/drawing/2014/main" id="{F47AE0DF-E0C6-486C-ABF1-DE4FA9894235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429" name="Group 428">
            <a:extLst>
              <a:ext uri="{FF2B5EF4-FFF2-40B4-BE49-F238E27FC236}">
                <a16:creationId xmlns:a16="http://schemas.microsoft.com/office/drawing/2014/main" id="{5E369DD8-C7BA-4D43-910C-122DD67EBA56}"/>
              </a:ext>
            </a:extLst>
          </p:cNvPr>
          <p:cNvGrpSpPr/>
          <p:nvPr/>
        </p:nvGrpSpPr>
        <p:grpSpPr>
          <a:xfrm>
            <a:off x="6608682" y="2215581"/>
            <a:ext cx="709200" cy="687600"/>
            <a:chOff x="4573594" y="1605565"/>
            <a:chExt cx="763200" cy="687600"/>
          </a:xfrm>
        </p:grpSpPr>
        <p:sp>
          <p:nvSpPr>
            <p:cNvPr id="430" name="Rectangle 429">
              <a:extLst>
                <a:ext uri="{FF2B5EF4-FFF2-40B4-BE49-F238E27FC236}">
                  <a16:creationId xmlns:a16="http://schemas.microsoft.com/office/drawing/2014/main" id="{F3859C0F-A25E-45A7-B635-369E9DDB6932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431" name="Group 430">
              <a:extLst>
                <a:ext uri="{FF2B5EF4-FFF2-40B4-BE49-F238E27FC236}">
                  <a16:creationId xmlns:a16="http://schemas.microsoft.com/office/drawing/2014/main" id="{36D9A23F-52E5-4343-BE82-A9CCF1600032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432" name="Rectangle 431">
                <a:extLst>
                  <a:ext uri="{FF2B5EF4-FFF2-40B4-BE49-F238E27FC236}">
                    <a16:creationId xmlns:a16="http://schemas.microsoft.com/office/drawing/2014/main" id="{80B1F94E-5A97-4567-9591-9F96CC6179CE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33" name="Rectangle 432">
                <a:extLst>
                  <a:ext uri="{FF2B5EF4-FFF2-40B4-BE49-F238E27FC236}">
                    <a16:creationId xmlns:a16="http://schemas.microsoft.com/office/drawing/2014/main" id="{2362BC2D-AF2F-4A8C-8FEA-8ECFAFDDB34C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34" name="Rectangle 433">
                <a:extLst>
                  <a:ext uri="{FF2B5EF4-FFF2-40B4-BE49-F238E27FC236}">
                    <a16:creationId xmlns:a16="http://schemas.microsoft.com/office/drawing/2014/main" id="{B25C196A-BE29-47FF-9911-80D000DC881B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35" name="Rectangle 434">
                <a:extLst>
                  <a:ext uri="{FF2B5EF4-FFF2-40B4-BE49-F238E27FC236}">
                    <a16:creationId xmlns:a16="http://schemas.microsoft.com/office/drawing/2014/main" id="{470D8BDB-2977-447F-BAAE-C54792CFC916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457" name="Group 456">
            <a:extLst>
              <a:ext uri="{FF2B5EF4-FFF2-40B4-BE49-F238E27FC236}">
                <a16:creationId xmlns:a16="http://schemas.microsoft.com/office/drawing/2014/main" id="{10FDC061-25C4-4A74-B23F-425327CA2385}"/>
              </a:ext>
            </a:extLst>
          </p:cNvPr>
          <p:cNvGrpSpPr/>
          <p:nvPr/>
        </p:nvGrpSpPr>
        <p:grpSpPr>
          <a:xfrm>
            <a:off x="893082" y="2906962"/>
            <a:ext cx="709200" cy="687600"/>
            <a:chOff x="4573594" y="1605565"/>
            <a:chExt cx="763200" cy="687600"/>
          </a:xfrm>
        </p:grpSpPr>
        <p:sp>
          <p:nvSpPr>
            <p:cNvPr id="458" name="Rectangle 457">
              <a:extLst>
                <a:ext uri="{FF2B5EF4-FFF2-40B4-BE49-F238E27FC236}">
                  <a16:creationId xmlns:a16="http://schemas.microsoft.com/office/drawing/2014/main" id="{E9B2ADC7-CAC4-4512-86E1-254150258B42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459" name="Group 458">
              <a:extLst>
                <a:ext uri="{FF2B5EF4-FFF2-40B4-BE49-F238E27FC236}">
                  <a16:creationId xmlns:a16="http://schemas.microsoft.com/office/drawing/2014/main" id="{9BCCD883-63CF-4F51-BFF3-A0050640E2D4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460" name="Rectangle 459">
                <a:extLst>
                  <a:ext uri="{FF2B5EF4-FFF2-40B4-BE49-F238E27FC236}">
                    <a16:creationId xmlns:a16="http://schemas.microsoft.com/office/drawing/2014/main" id="{9838B3AD-9A8A-402B-94B3-F41C4419B60E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61" name="Rectangle 460">
                <a:extLst>
                  <a:ext uri="{FF2B5EF4-FFF2-40B4-BE49-F238E27FC236}">
                    <a16:creationId xmlns:a16="http://schemas.microsoft.com/office/drawing/2014/main" id="{88D1CEC3-68D8-4D1B-89E4-75F7BD56FF22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62" name="Rectangle 461">
                <a:extLst>
                  <a:ext uri="{FF2B5EF4-FFF2-40B4-BE49-F238E27FC236}">
                    <a16:creationId xmlns:a16="http://schemas.microsoft.com/office/drawing/2014/main" id="{51278CAD-0829-409B-B0F5-05B418D76A5F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63" name="Rectangle 462">
                <a:extLst>
                  <a:ext uri="{FF2B5EF4-FFF2-40B4-BE49-F238E27FC236}">
                    <a16:creationId xmlns:a16="http://schemas.microsoft.com/office/drawing/2014/main" id="{A7B4C05D-4C45-4304-A448-5956E7B1071C}"/>
                  </a:ext>
                </a:extLst>
              </p:cNvPr>
              <p:cNvSpPr/>
              <p:nvPr/>
            </p:nvSpPr>
            <p:spPr>
              <a:xfrm>
                <a:off x="3906513" y="6388036"/>
                <a:ext cx="1625162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</p:grpSp>
      <p:grpSp>
        <p:nvGrpSpPr>
          <p:cNvPr id="464" name="Group 463">
            <a:extLst>
              <a:ext uri="{FF2B5EF4-FFF2-40B4-BE49-F238E27FC236}">
                <a16:creationId xmlns:a16="http://schemas.microsoft.com/office/drawing/2014/main" id="{BD3D15BD-365D-4475-8BD0-94248CF7E6D3}"/>
              </a:ext>
            </a:extLst>
          </p:cNvPr>
          <p:cNvGrpSpPr/>
          <p:nvPr/>
        </p:nvGrpSpPr>
        <p:grpSpPr>
          <a:xfrm>
            <a:off x="1608700" y="2906962"/>
            <a:ext cx="709200" cy="687600"/>
            <a:chOff x="4573594" y="1605565"/>
            <a:chExt cx="763200" cy="687600"/>
          </a:xfrm>
        </p:grpSpPr>
        <p:sp>
          <p:nvSpPr>
            <p:cNvPr id="465" name="Rectangle 464">
              <a:extLst>
                <a:ext uri="{FF2B5EF4-FFF2-40B4-BE49-F238E27FC236}">
                  <a16:creationId xmlns:a16="http://schemas.microsoft.com/office/drawing/2014/main" id="{874AF80E-7DFD-4A8E-B964-449BEE96F855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466" name="Group 465">
              <a:extLst>
                <a:ext uri="{FF2B5EF4-FFF2-40B4-BE49-F238E27FC236}">
                  <a16:creationId xmlns:a16="http://schemas.microsoft.com/office/drawing/2014/main" id="{ACD9C28B-0C13-4C9C-80D7-8579A573DF10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467" name="Rectangle 466">
                <a:extLst>
                  <a:ext uri="{FF2B5EF4-FFF2-40B4-BE49-F238E27FC236}">
                    <a16:creationId xmlns:a16="http://schemas.microsoft.com/office/drawing/2014/main" id="{E433239B-D1BD-4BA6-A160-3E6193909D6C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68" name="Rectangle 467">
                <a:extLst>
                  <a:ext uri="{FF2B5EF4-FFF2-40B4-BE49-F238E27FC236}">
                    <a16:creationId xmlns:a16="http://schemas.microsoft.com/office/drawing/2014/main" id="{5FAB5528-D0DB-41F5-9225-AB380A92AA8D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69" name="Rectangle 468">
                <a:extLst>
                  <a:ext uri="{FF2B5EF4-FFF2-40B4-BE49-F238E27FC236}">
                    <a16:creationId xmlns:a16="http://schemas.microsoft.com/office/drawing/2014/main" id="{D6159BF2-5A7E-4BA2-AA66-EF346106FF61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70" name="Rectangle 469">
                <a:extLst>
                  <a:ext uri="{FF2B5EF4-FFF2-40B4-BE49-F238E27FC236}">
                    <a16:creationId xmlns:a16="http://schemas.microsoft.com/office/drawing/2014/main" id="{F9EF0B0C-8489-4B76-9FD0-712A5A5D0B0F}"/>
                  </a:ext>
                </a:extLst>
              </p:cNvPr>
              <p:cNvSpPr/>
              <p:nvPr/>
            </p:nvSpPr>
            <p:spPr>
              <a:xfrm>
                <a:off x="3906506" y="6388030"/>
                <a:ext cx="1625162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</p:grpSp>
      <p:grpSp>
        <p:nvGrpSpPr>
          <p:cNvPr id="471" name="Group 470">
            <a:extLst>
              <a:ext uri="{FF2B5EF4-FFF2-40B4-BE49-F238E27FC236}">
                <a16:creationId xmlns:a16="http://schemas.microsoft.com/office/drawing/2014/main" id="{0AA13ECF-A6F0-44CC-930B-37B9C04869DD}"/>
              </a:ext>
            </a:extLst>
          </p:cNvPr>
          <p:cNvGrpSpPr/>
          <p:nvPr/>
        </p:nvGrpSpPr>
        <p:grpSpPr>
          <a:xfrm>
            <a:off x="2324317" y="2906962"/>
            <a:ext cx="709200" cy="687600"/>
            <a:chOff x="4573594" y="1605565"/>
            <a:chExt cx="763200" cy="687600"/>
          </a:xfrm>
        </p:grpSpPr>
        <p:sp>
          <p:nvSpPr>
            <p:cNvPr id="472" name="Rectangle 471">
              <a:extLst>
                <a:ext uri="{FF2B5EF4-FFF2-40B4-BE49-F238E27FC236}">
                  <a16:creationId xmlns:a16="http://schemas.microsoft.com/office/drawing/2014/main" id="{C3245225-D55A-47D0-90F5-4C0EFA800CEE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473" name="Group 472">
              <a:extLst>
                <a:ext uri="{FF2B5EF4-FFF2-40B4-BE49-F238E27FC236}">
                  <a16:creationId xmlns:a16="http://schemas.microsoft.com/office/drawing/2014/main" id="{F244A67A-C3BC-406F-8AB0-D8C63CB8BCD2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474" name="Rectangle 473">
                <a:extLst>
                  <a:ext uri="{FF2B5EF4-FFF2-40B4-BE49-F238E27FC236}">
                    <a16:creationId xmlns:a16="http://schemas.microsoft.com/office/drawing/2014/main" id="{2E21BC83-4FE7-4028-8A28-FC4BBC20F4F2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75" name="Rectangle 474">
                <a:extLst>
                  <a:ext uri="{FF2B5EF4-FFF2-40B4-BE49-F238E27FC236}">
                    <a16:creationId xmlns:a16="http://schemas.microsoft.com/office/drawing/2014/main" id="{CAB3B86E-9343-42E9-9C9A-23490FABDCA8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76" name="Rectangle 475">
                <a:extLst>
                  <a:ext uri="{FF2B5EF4-FFF2-40B4-BE49-F238E27FC236}">
                    <a16:creationId xmlns:a16="http://schemas.microsoft.com/office/drawing/2014/main" id="{B4154402-7553-4583-89BB-CF056E65282D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77" name="Rectangle 476">
                <a:extLst>
                  <a:ext uri="{FF2B5EF4-FFF2-40B4-BE49-F238E27FC236}">
                    <a16:creationId xmlns:a16="http://schemas.microsoft.com/office/drawing/2014/main" id="{C375424B-7FC0-4C9B-83A8-F650F98037B1}"/>
                  </a:ext>
                </a:extLst>
              </p:cNvPr>
              <p:cNvSpPr/>
              <p:nvPr/>
            </p:nvSpPr>
            <p:spPr>
              <a:xfrm>
                <a:off x="3906513" y="6388023"/>
                <a:ext cx="1625162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</p:grpSp>
      <p:grpSp>
        <p:nvGrpSpPr>
          <p:cNvPr id="478" name="Group 477">
            <a:extLst>
              <a:ext uri="{FF2B5EF4-FFF2-40B4-BE49-F238E27FC236}">
                <a16:creationId xmlns:a16="http://schemas.microsoft.com/office/drawing/2014/main" id="{35538FFB-A2B4-4955-B637-74BF114EEC71}"/>
              </a:ext>
            </a:extLst>
          </p:cNvPr>
          <p:cNvGrpSpPr/>
          <p:nvPr/>
        </p:nvGrpSpPr>
        <p:grpSpPr>
          <a:xfrm>
            <a:off x="3039935" y="2906962"/>
            <a:ext cx="709200" cy="687600"/>
            <a:chOff x="4573594" y="1605565"/>
            <a:chExt cx="763200" cy="687600"/>
          </a:xfrm>
        </p:grpSpPr>
        <p:sp>
          <p:nvSpPr>
            <p:cNvPr id="479" name="Rectangle 478">
              <a:extLst>
                <a:ext uri="{FF2B5EF4-FFF2-40B4-BE49-F238E27FC236}">
                  <a16:creationId xmlns:a16="http://schemas.microsoft.com/office/drawing/2014/main" id="{B9179B55-F1F6-49E5-AB97-77C65C03A6C7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480" name="Group 479">
              <a:extLst>
                <a:ext uri="{FF2B5EF4-FFF2-40B4-BE49-F238E27FC236}">
                  <a16:creationId xmlns:a16="http://schemas.microsoft.com/office/drawing/2014/main" id="{3857780C-D9F5-4D29-92CE-25EEE30C333F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481" name="Rectangle 480">
                <a:extLst>
                  <a:ext uri="{FF2B5EF4-FFF2-40B4-BE49-F238E27FC236}">
                    <a16:creationId xmlns:a16="http://schemas.microsoft.com/office/drawing/2014/main" id="{07480974-76EF-490E-9DF6-7E01EEB1F070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82" name="Rectangle 481">
                <a:extLst>
                  <a:ext uri="{FF2B5EF4-FFF2-40B4-BE49-F238E27FC236}">
                    <a16:creationId xmlns:a16="http://schemas.microsoft.com/office/drawing/2014/main" id="{286AC408-972E-4C00-B4E3-8CAB1686365D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83" name="Rectangle 482">
                <a:extLst>
                  <a:ext uri="{FF2B5EF4-FFF2-40B4-BE49-F238E27FC236}">
                    <a16:creationId xmlns:a16="http://schemas.microsoft.com/office/drawing/2014/main" id="{C4008B5E-71E7-4649-ADFC-875E4A4D1AE0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84" name="Rectangle 483">
                <a:extLst>
                  <a:ext uri="{FF2B5EF4-FFF2-40B4-BE49-F238E27FC236}">
                    <a16:creationId xmlns:a16="http://schemas.microsoft.com/office/drawing/2014/main" id="{57D1EC2C-E858-4974-A04D-2A674128F344}"/>
                  </a:ext>
                </a:extLst>
              </p:cNvPr>
              <p:cNvSpPr/>
              <p:nvPr/>
            </p:nvSpPr>
            <p:spPr>
              <a:xfrm>
                <a:off x="3952109" y="6388017"/>
                <a:ext cx="1625162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</p:grpSp>
      <p:grpSp>
        <p:nvGrpSpPr>
          <p:cNvPr id="485" name="Group 484">
            <a:extLst>
              <a:ext uri="{FF2B5EF4-FFF2-40B4-BE49-F238E27FC236}">
                <a16:creationId xmlns:a16="http://schemas.microsoft.com/office/drawing/2014/main" id="{A3E41F4D-E83A-40F4-BB01-71110BC083C5}"/>
              </a:ext>
            </a:extLst>
          </p:cNvPr>
          <p:cNvGrpSpPr/>
          <p:nvPr/>
        </p:nvGrpSpPr>
        <p:grpSpPr>
          <a:xfrm>
            <a:off x="3747600" y="2906962"/>
            <a:ext cx="709200" cy="687600"/>
            <a:chOff x="4573594" y="1605565"/>
            <a:chExt cx="763200" cy="687600"/>
          </a:xfrm>
        </p:grpSpPr>
        <p:sp>
          <p:nvSpPr>
            <p:cNvPr id="486" name="Rectangle 485">
              <a:extLst>
                <a:ext uri="{FF2B5EF4-FFF2-40B4-BE49-F238E27FC236}">
                  <a16:creationId xmlns:a16="http://schemas.microsoft.com/office/drawing/2014/main" id="{864CEC9A-3ABD-4732-8774-C3C254A85477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487" name="Group 486">
              <a:extLst>
                <a:ext uri="{FF2B5EF4-FFF2-40B4-BE49-F238E27FC236}">
                  <a16:creationId xmlns:a16="http://schemas.microsoft.com/office/drawing/2014/main" id="{9B314AEB-9357-43AB-B063-BFF2C72B24CF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488" name="Rectangle 487">
                <a:extLst>
                  <a:ext uri="{FF2B5EF4-FFF2-40B4-BE49-F238E27FC236}">
                    <a16:creationId xmlns:a16="http://schemas.microsoft.com/office/drawing/2014/main" id="{B0272089-C615-4C3F-9718-5D17AC90CBA5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89" name="Rectangle 488">
                <a:extLst>
                  <a:ext uri="{FF2B5EF4-FFF2-40B4-BE49-F238E27FC236}">
                    <a16:creationId xmlns:a16="http://schemas.microsoft.com/office/drawing/2014/main" id="{ABD4467B-09E7-4E45-B3C0-3CE2D86F4698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90" name="Rectangle 489">
                <a:extLst>
                  <a:ext uri="{FF2B5EF4-FFF2-40B4-BE49-F238E27FC236}">
                    <a16:creationId xmlns:a16="http://schemas.microsoft.com/office/drawing/2014/main" id="{051289FE-CCC8-4E26-A9EC-EA7E0E9613EC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91" name="Rectangle 490">
                <a:extLst>
                  <a:ext uri="{FF2B5EF4-FFF2-40B4-BE49-F238E27FC236}">
                    <a16:creationId xmlns:a16="http://schemas.microsoft.com/office/drawing/2014/main" id="{F188AE9B-3320-414A-A209-CF003EC854FC}"/>
                  </a:ext>
                </a:extLst>
              </p:cNvPr>
              <p:cNvSpPr/>
              <p:nvPr/>
            </p:nvSpPr>
            <p:spPr>
              <a:xfrm>
                <a:off x="3913620" y="6384540"/>
                <a:ext cx="1625162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</p:grpSp>
      <p:grpSp>
        <p:nvGrpSpPr>
          <p:cNvPr id="492" name="Group 491">
            <a:extLst>
              <a:ext uri="{FF2B5EF4-FFF2-40B4-BE49-F238E27FC236}">
                <a16:creationId xmlns:a16="http://schemas.microsoft.com/office/drawing/2014/main" id="{3583BB55-A1E9-4399-BFBA-4EF5198B9C84}"/>
              </a:ext>
            </a:extLst>
          </p:cNvPr>
          <p:cNvGrpSpPr/>
          <p:nvPr/>
        </p:nvGrpSpPr>
        <p:grpSpPr>
          <a:xfrm>
            <a:off x="4463218" y="2906962"/>
            <a:ext cx="709200" cy="687600"/>
            <a:chOff x="4573594" y="1605565"/>
            <a:chExt cx="763200" cy="687600"/>
          </a:xfrm>
        </p:grpSpPr>
        <p:sp>
          <p:nvSpPr>
            <p:cNvPr id="493" name="Rectangle 492">
              <a:extLst>
                <a:ext uri="{FF2B5EF4-FFF2-40B4-BE49-F238E27FC236}">
                  <a16:creationId xmlns:a16="http://schemas.microsoft.com/office/drawing/2014/main" id="{F413B9B5-4D16-4D9B-BC99-D1204EF642C6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494" name="Group 493">
              <a:extLst>
                <a:ext uri="{FF2B5EF4-FFF2-40B4-BE49-F238E27FC236}">
                  <a16:creationId xmlns:a16="http://schemas.microsoft.com/office/drawing/2014/main" id="{354DB4C7-AF11-42F6-848E-B549316E3F74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495" name="Rectangle 494">
                <a:extLst>
                  <a:ext uri="{FF2B5EF4-FFF2-40B4-BE49-F238E27FC236}">
                    <a16:creationId xmlns:a16="http://schemas.microsoft.com/office/drawing/2014/main" id="{DA5081C1-799E-4A28-AEE0-39DB798F97CB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96" name="Rectangle 495">
                <a:extLst>
                  <a:ext uri="{FF2B5EF4-FFF2-40B4-BE49-F238E27FC236}">
                    <a16:creationId xmlns:a16="http://schemas.microsoft.com/office/drawing/2014/main" id="{09AB1D1A-1C6F-4D87-A20C-361D4D272D40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97" name="Rectangle 496">
                <a:extLst>
                  <a:ext uri="{FF2B5EF4-FFF2-40B4-BE49-F238E27FC236}">
                    <a16:creationId xmlns:a16="http://schemas.microsoft.com/office/drawing/2014/main" id="{BD72901D-DB89-4E38-A0F1-DF7FFB748DDA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98" name="Rectangle 497">
                <a:extLst>
                  <a:ext uri="{FF2B5EF4-FFF2-40B4-BE49-F238E27FC236}">
                    <a16:creationId xmlns:a16="http://schemas.microsoft.com/office/drawing/2014/main" id="{6BC4EC60-517F-4E0C-94E8-8181A91DCA1E}"/>
                  </a:ext>
                </a:extLst>
              </p:cNvPr>
              <p:cNvSpPr/>
              <p:nvPr/>
            </p:nvSpPr>
            <p:spPr>
              <a:xfrm>
                <a:off x="3896642" y="6388017"/>
                <a:ext cx="1625162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</p:grpSp>
      <p:grpSp>
        <p:nvGrpSpPr>
          <p:cNvPr id="499" name="Group 498">
            <a:extLst>
              <a:ext uri="{FF2B5EF4-FFF2-40B4-BE49-F238E27FC236}">
                <a16:creationId xmlns:a16="http://schemas.microsoft.com/office/drawing/2014/main" id="{71723E6C-EDE5-43B9-BE20-313A540A0B2D}"/>
              </a:ext>
            </a:extLst>
          </p:cNvPr>
          <p:cNvGrpSpPr/>
          <p:nvPr/>
        </p:nvGrpSpPr>
        <p:grpSpPr>
          <a:xfrm>
            <a:off x="5178835" y="2906962"/>
            <a:ext cx="709200" cy="687600"/>
            <a:chOff x="4573594" y="1605565"/>
            <a:chExt cx="763200" cy="687600"/>
          </a:xfrm>
        </p:grpSpPr>
        <p:sp>
          <p:nvSpPr>
            <p:cNvPr id="500" name="Rectangle 499">
              <a:extLst>
                <a:ext uri="{FF2B5EF4-FFF2-40B4-BE49-F238E27FC236}">
                  <a16:creationId xmlns:a16="http://schemas.microsoft.com/office/drawing/2014/main" id="{E45E6F37-1DCA-4C36-BB82-DD5A0642FE69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501" name="Group 500">
              <a:extLst>
                <a:ext uri="{FF2B5EF4-FFF2-40B4-BE49-F238E27FC236}">
                  <a16:creationId xmlns:a16="http://schemas.microsoft.com/office/drawing/2014/main" id="{13709722-B067-426A-A3ED-DFE45ADCD525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502" name="Rectangle 501">
                <a:extLst>
                  <a:ext uri="{FF2B5EF4-FFF2-40B4-BE49-F238E27FC236}">
                    <a16:creationId xmlns:a16="http://schemas.microsoft.com/office/drawing/2014/main" id="{0EEDDAF4-2F9D-4841-9262-488D67AEA343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03" name="Rectangle 502">
                <a:extLst>
                  <a:ext uri="{FF2B5EF4-FFF2-40B4-BE49-F238E27FC236}">
                    <a16:creationId xmlns:a16="http://schemas.microsoft.com/office/drawing/2014/main" id="{5281AF86-0832-4C8C-ADBB-E554B6A009C3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04" name="Rectangle 503">
                <a:extLst>
                  <a:ext uri="{FF2B5EF4-FFF2-40B4-BE49-F238E27FC236}">
                    <a16:creationId xmlns:a16="http://schemas.microsoft.com/office/drawing/2014/main" id="{3014D685-262F-4D4C-98E5-33A81ADC70A9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05" name="Rectangle 504">
                <a:extLst>
                  <a:ext uri="{FF2B5EF4-FFF2-40B4-BE49-F238E27FC236}">
                    <a16:creationId xmlns:a16="http://schemas.microsoft.com/office/drawing/2014/main" id="{81019BCE-635E-4E6C-A3D0-762B34B1B19E}"/>
                  </a:ext>
                </a:extLst>
              </p:cNvPr>
              <p:cNvSpPr/>
              <p:nvPr/>
            </p:nvSpPr>
            <p:spPr>
              <a:xfrm>
                <a:off x="3896649" y="6388010"/>
                <a:ext cx="1625162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506" name="Group 505">
            <a:extLst>
              <a:ext uri="{FF2B5EF4-FFF2-40B4-BE49-F238E27FC236}">
                <a16:creationId xmlns:a16="http://schemas.microsoft.com/office/drawing/2014/main" id="{3139D8E1-32A6-49DD-A4B9-A2BCA7B3D51A}"/>
              </a:ext>
            </a:extLst>
          </p:cNvPr>
          <p:cNvGrpSpPr/>
          <p:nvPr/>
        </p:nvGrpSpPr>
        <p:grpSpPr>
          <a:xfrm>
            <a:off x="5894453" y="2906962"/>
            <a:ext cx="709200" cy="687600"/>
            <a:chOff x="4573594" y="1605565"/>
            <a:chExt cx="763200" cy="687600"/>
          </a:xfrm>
        </p:grpSpPr>
        <p:sp>
          <p:nvSpPr>
            <p:cNvPr id="507" name="Rectangle 506">
              <a:extLst>
                <a:ext uri="{FF2B5EF4-FFF2-40B4-BE49-F238E27FC236}">
                  <a16:creationId xmlns:a16="http://schemas.microsoft.com/office/drawing/2014/main" id="{9C08116B-21A1-43E1-BDAF-DD421B626622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508" name="Group 507">
              <a:extLst>
                <a:ext uri="{FF2B5EF4-FFF2-40B4-BE49-F238E27FC236}">
                  <a16:creationId xmlns:a16="http://schemas.microsoft.com/office/drawing/2014/main" id="{E60B5263-F285-45E2-9BDC-D809657795AA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509" name="Rectangle 508">
                <a:extLst>
                  <a:ext uri="{FF2B5EF4-FFF2-40B4-BE49-F238E27FC236}">
                    <a16:creationId xmlns:a16="http://schemas.microsoft.com/office/drawing/2014/main" id="{04231A91-ED64-4A14-8165-B850C7001F15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10" name="Rectangle 509">
                <a:extLst>
                  <a:ext uri="{FF2B5EF4-FFF2-40B4-BE49-F238E27FC236}">
                    <a16:creationId xmlns:a16="http://schemas.microsoft.com/office/drawing/2014/main" id="{69CC4ACE-80B7-40EA-9177-54FCA5C61CDB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11" name="Rectangle 510">
                <a:extLst>
                  <a:ext uri="{FF2B5EF4-FFF2-40B4-BE49-F238E27FC236}">
                    <a16:creationId xmlns:a16="http://schemas.microsoft.com/office/drawing/2014/main" id="{3808242A-C00E-4785-8D41-168E03A7D04D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12" name="Rectangle 511">
                <a:extLst>
                  <a:ext uri="{FF2B5EF4-FFF2-40B4-BE49-F238E27FC236}">
                    <a16:creationId xmlns:a16="http://schemas.microsoft.com/office/drawing/2014/main" id="{CD5E44CD-AA7D-43CD-A6C6-427F3094F5C5}"/>
                  </a:ext>
                </a:extLst>
              </p:cNvPr>
              <p:cNvSpPr/>
              <p:nvPr/>
            </p:nvSpPr>
            <p:spPr>
              <a:xfrm>
                <a:off x="3896642" y="6386684"/>
                <a:ext cx="1625162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</p:grpSp>
      <p:grpSp>
        <p:nvGrpSpPr>
          <p:cNvPr id="513" name="Group 512">
            <a:extLst>
              <a:ext uri="{FF2B5EF4-FFF2-40B4-BE49-F238E27FC236}">
                <a16:creationId xmlns:a16="http://schemas.microsoft.com/office/drawing/2014/main" id="{1F49FFB3-18D8-41A5-8F77-3ACB408196D2}"/>
              </a:ext>
            </a:extLst>
          </p:cNvPr>
          <p:cNvGrpSpPr/>
          <p:nvPr/>
        </p:nvGrpSpPr>
        <p:grpSpPr>
          <a:xfrm>
            <a:off x="6607147" y="2906962"/>
            <a:ext cx="709200" cy="687600"/>
            <a:chOff x="4573594" y="1605565"/>
            <a:chExt cx="763200" cy="687600"/>
          </a:xfrm>
        </p:grpSpPr>
        <p:sp>
          <p:nvSpPr>
            <p:cNvPr id="514" name="Rectangle 513">
              <a:extLst>
                <a:ext uri="{FF2B5EF4-FFF2-40B4-BE49-F238E27FC236}">
                  <a16:creationId xmlns:a16="http://schemas.microsoft.com/office/drawing/2014/main" id="{AD27402E-488D-460C-9D98-9E4C6E0E8F37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515" name="Group 514">
              <a:extLst>
                <a:ext uri="{FF2B5EF4-FFF2-40B4-BE49-F238E27FC236}">
                  <a16:creationId xmlns:a16="http://schemas.microsoft.com/office/drawing/2014/main" id="{14500A8D-4A46-4939-901E-4F8C22EFE9F9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516" name="Rectangle 515">
                <a:extLst>
                  <a:ext uri="{FF2B5EF4-FFF2-40B4-BE49-F238E27FC236}">
                    <a16:creationId xmlns:a16="http://schemas.microsoft.com/office/drawing/2014/main" id="{B4FFC585-3133-4D5D-BC5A-CE8CAB3512A8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17" name="Rectangle 516">
                <a:extLst>
                  <a:ext uri="{FF2B5EF4-FFF2-40B4-BE49-F238E27FC236}">
                    <a16:creationId xmlns:a16="http://schemas.microsoft.com/office/drawing/2014/main" id="{73890BF6-04CF-4A80-8383-B1E49172C192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18" name="Rectangle 517">
                <a:extLst>
                  <a:ext uri="{FF2B5EF4-FFF2-40B4-BE49-F238E27FC236}">
                    <a16:creationId xmlns:a16="http://schemas.microsoft.com/office/drawing/2014/main" id="{D750801C-5B9B-4447-A250-48155B9B390B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19" name="Rectangle 518">
                <a:extLst>
                  <a:ext uri="{FF2B5EF4-FFF2-40B4-BE49-F238E27FC236}">
                    <a16:creationId xmlns:a16="http://schemas.microsoft.com/office/drawing/2014/main" id="{478FF450-F8A2-4337-985D-5E3F2D387D89}"/>
                  </a:ext>
                </a:extLst>
              </p:cNvPr>
              <p:cNvSpPr/>
              <p:nvPr/>
            </p:nvSpPr>
            <p:spPr>
              <a:xfrm>
                <a:off x="3906165" y="6384540"/>
                <a:ext cx="1625162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</p:grpSp>
      <p:grpSp>
        <p:nvGrpSpPr>
          <p:cNvPr id="541" name="Group 540">
            <a:extLst>
              <a:ext uri="{FF2B5EF4-FFF2-40B4-BE49-F238E27FC236}">
                <a16:creationId xmlns:a16="http://schemas.microsoft.com/office/drawing/2014/main" id="{0F9FF7CD-FF64-40AB-9BAA-218F38C8F49B}"/>
              </a:ext>
            </a:extLst>
          </p:cNvPr>
          <p:cNvGrpSpPr/>
          <p:nvPr/>
        </p:nvGrpSpPr>
        <p:grpSpPr>
          <a:xfrm>
            <a:off x="899500" y="3594562"/>
            <a:ext cx="709200" cy="687600"/>
            <a:chOff x="4573594" y="1605565"/>
            <a:chExt cx="763200" cy="687600"/>
          </a:xfrm>
        </p:grpSpPr>
        <p:sp>
          <p:nvSpPr>
            <p:cNvPr id="542" name="Rectangle 541">
              <a:extLst>
                <a:ext uri="{FF2B5EF4-FFF2-40B4-BE49-F238E27FC236}">
                  <a16:creationId xmlns:a16="http://schemas.microsoft.com/office/drawing/2014/main" id="{21174272-F466-4F25-8BBC-3AA0C7C4121F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543" name="Group 542">
              <a:extLst>
                <a:ext uri="{FF2B5EF4-FFF2-40B4-BE49-F238E27FC236}">
                  <a16:creationId xmlns:a16="http://schemas.microsoft.com/office/drawing/2014/main" id="{CD5E09F7-44AC-4224-879A-1B5FF224EF78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544" name="Rectangle 543">
                <a:extLst>
                  <a:ext uri="{FF2B5EF4-FFF2-40B4-BE49-F238E27FC236}">
                    <a16:creationId xmlns:a16="http://schemas.microsoft.com/office/drawing/2014/main" id="{C331988B-4191-426C-8DCE-B7F7F8CA63EC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45" name="Rectangle 544">
                <a:extLst>
                  <a:ext uri="{FF2B5EF4-FFF2-40B4-BE49-F238E27FC236}">
                    <a16:creationId xmlns:a16="http://schemas.microsoft.com/office/drawing/2014/main" id="{A3D43549-81FD-4083-9D4C-4238C045F985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46" name="Rectangle 545">
                <a:extLst>
                  <a:ext uri="{FF2B5EF4-FFF2-40B4-BE49-F238E27FC236}">
                    <a16:creationId xmlns:a16="http://schemas.microsoft.com/office/drawing/2014/main" id="{90E4CE7F-ACAF-4298-B115-EB8AA8274290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47" name="Rectangle 546">
                <a:extLst>
                  <a:ext uri="{FF2B5EF4-FFF2-40B4-BE49-F238E27FC236}">
                    <a16:creationId xmlns:a16="http://schemas.microsoft.com/office/drawing/2014/main" id="{287CC1EA-00C3-4E11-9AEF-64058172EC8F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548" name="Group 547">
            <a:extLst>
              <a:ext uri="{FF2B5EF4-FFF2-40B4-BE49-F238E27FC236}">
                <a16:creationId xmlns:a16="http://schemas.microsoft.com/office/drawing/2014/main" id="{F5A352BD-05DD-40CB-9103-F1CF8F70F205}"/>
              </a:ext>
            </a:extLst>
          </p:cNvPr>
          <p:cNvGrpSpPr/>
          <p:nvPr/>
        </p:nvGrpSpPr>
        <p:grpSpPr>
          <a:xfrm>
            <a:off x="1607165" y="3594562"/>
            <a:ext cx="709200" cy="687600"/>
            <a:chOff x="4573594" y="1605565"/>
            <a:chExt cx="763200" cy="687600"/>
          </a:xfrm>
        </p:grpSpPr>
        <p:sp>
          <p:nvSpPr>
            <p:cNvPr id="549" name="Rectangle 548">
              <a:extLst>
                <a:ext uri="{FF2B5EF4-FFF2-40B4-BE49-F238E27FC236}">
                  <a16:creationId xmlns:a16="http://schemas.microsoft.com/office/drawing/2014/main" id="{A9C6E35B-0EA3-47C3-93A7-A3767F98148D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550" name="Group 549">
              <a:extLst>
                <a:ext uri="{FF2B5EF4-FFF2-40B4-BE49-F238E27FC236}">
                  <a16:creationId xmlns:a16="http://schemas.microsoft.com/office/drawing/2014/main" id="{576FEF82-C790-4CE3-B389-4B7AE1EFDC10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551" name="Rectangle 550">
                <a:extLst>
                  <a:ext uri="{FF2B5EF4-FFF2-40B4-BE49-F238E27FC236}">
                    <a16:creationId xmlns:a16="http://schemas.microsoft.com/office/drawing/2014/main" id="{14B181F7-011E-4748-AA02-102CA997427A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52" name="Rectangle 551">
                <a:extLst>
                  <a:ext uri="{FF2B5EF4-FFF2-40B4-BE49-F238E27FC236}">
                    <a16:creationId xmlns:a16="http://schemas.microsoft.com/office/drawing/2014/main" id="{6BFC7CB4-E646-4F0E-8660-1F374C561F52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53" name="Rectangle 552">
                <a:extLst>
                  <a:ext uri="{FF2B5EF4-FFF2-40B4-BE49-F238E27FC236}">
                    <a16:creationId xmlns:a16="http://schemas.microsoft.com/office/drawing/2014/main" id="{B3051526-0A97-441E-90D6-3640F33B4F98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54" name="Rectangle 553">
                <a:extLst>
                  <a:ext uri="{FF2B5EF4-FFF2-40B4-BE49-F238E27FC236}">
                    <a16:creationId xmlns:a16="http://schemas.microsoft.com/office/drawing/2014/main" id="{9072AB93-F4BB-4F2D-9D06-D321E98993C4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555" name="Group 554">
            <a:extLst>
              <a:ext uri="{FF2B5EF4-FFF2-40B4-BE49-F238E27FC236}">
                <a16:creationId xmlns:a16="http://schemas.microsoft.com/office/drawing/2014/main" id="{44377DE9-0D92-4EB5-BBB5-406755556C56}"/>
              </a:ext>
            </a:extLst>
          </p:cNvPr>
          <p:cNvGrpSpPr/>
          <p:nvPr/>
        </p:nvGrpSpPr>
        <p:grpSpPr>
          <a:xfrm>
            <a:off x="2322783" y="3594562"/>
            <a:ext cx="709200" cy="687600"/>
            <a:chOff x="4573594" y="1605565"/>
            <a:chExt cx="763200" cy="687600"/>
          </a:xfrm>
        </p:grpSpPr>
        <p:sp>
          <p:nvSpPr>
            <p:cNvPr id="556" name="Rectangle 555">
              <a:extLst>
                <a:ext uri="{FF2B5EF4-FFF2-40B4-BE49-F238E27FC236}">
                  <a16:creationId xmlns:a16="http://schemas.microsoft.com/office/drawing/2014/main" id="{9F0F44B7-6F92-4C24-997D-C8C2EE248C4F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557" name="Group 556">
              <a:extLst>
                <a:ext uri="{FF2B5EF4-FFF2-40B4-BE49-F238E27FC236}">
                  <a16:creationId xmlns:a16="http://schemas.microsoft.com/office/drawing/2014/main" id="{4485E610-E07B-434D-B805-32D6DC6EE355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558" name="Rectangle 557">
                <a:extLst>
                  <a:ext uri="{FF2B5EF4-FFF2-40B4-BE49-F238E27FC236}">
                    <a16:creationId xmlns:a16="http://schemas.microsoft.com/office/drawing/2014/main" id="{EDDF5F58-3E00-4ECA-AE5B-3AA3F06ABE30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59" name="Rectangle 558">
                <a:extLst>
                  <a:ext uri="{FF2B5EF4-FFF2-40B4-BE49-F238E27FC236}">
                    <a16:creationId xmlns:a16="http://schemas.microsoft.com/office/drawing/2014/main" id="{1AB1667C-E6CD-45C3-8DE3-ED3C8F977DE0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60" name="Rectangle 559">
                <a:extLst>
                  <a:ext uri="{FF2B5EF4-FFF2-40B4-BE49-F238E27FC236}">
                    <a16:creationId xmlns:a16="http://schemas.microsoft.com/office/drawing/2014/main" id="{5726B108-FEC3-4021-B180-01A522B1AFF7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61" name="Rectangle 560">
                <a:extLst>
                  <a:ext uri="{FF2B5EF4-FFF2-40B4-BE49-F238E27FC236}">
                    <a16:creationId xmlns:a16="http://schemas.microsoft.com/office/drawing/2014/main" id="{393A7263-DCE7-4892-8220-2E43687E1E49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674" name="Group 673">
            <a:extLst>
              <a:ext uri="{FF2B5EF4-FFF2-40B4-BE49-F238E27FC236}">
                <a16:creationId xmlns:a16="http://schemas.microsoft.com/office/drawing/2014/main" id="{DF7CA2D5-6624-4F9E-8901-B5A23051B36C}"/>
              </a:ext>
            </a:extLst>
          </p:cNvPr>
          <p:cNvGrpSpPr/>
          <p:nvPr/>
        </p:nvGrpSpPr>
        <p:grpSpPr>
          <a:xfrm>
            <a:off x="3038400" y="3594562"/>
            <a:ext cx="709200" cy="687600"/>
            <a:chOff x="4573594" y="1605565"/>
            <a:chExt cx="763200" cy="687600"/>
          </a:xfrm>
        </p:grpSpPr>
        <p:sp>
          <p:nvSpPr>
            <p:cNvPr id="675" name="Rectangle 674">
              <a:extLst>
                <a:ext uri="{FF2B5EF4-FFF2-40B4-BE49-F238E27FC236}">
                  <a16:creationId xmlns:a16="http://schemas.microsoft.com/office/drawing/2014/main" id="{1992F65B-099E-4F2C-B43E-DCFFCAA07563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676" name="Group 675">
              <a:extLst>
                <a:ext uri="{FF2B5EF4-FFF2-40B4-BE49-F238E27FC236}">
                  <a16:creationId xmlns:a16="http://schemas.microsoft.com/office/drawing/2014/main" id="{890E3B12-5848-42FD-B4C0-9A5DBE8D0FA5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677" name="Rectangle 676">
                <a:extLst>
                  <a:ext uri="{FF2B5EF4-FFF2-40B4-BE49-F238E27FC236}">
                    <a16:creationId xmlns:a16="http://schemas.microsoft.com/office/drawing/2014/main" id="{5088F7B6-B309-4BA4-B48E-8E62C01933CF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78" name="Rectangle 677">
                <a:extLst>
                  <a:ext uri="{FF2B5EF4-FFF2-40B4-BE49-F238E27FC236}">
                    <a16:creationId xmlns:a16="http://schemas.microsoft.com/office/drawing/2014/main" id="{B1289AD1-6560-46DB-A049-FA43764DF1EB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79" name="Rectangle 678">
                <a:extLst>
                  <a:ext uri="{FF2B5EF4-FFF2-40B4-BE49-F238E27FC236}">
                    <a16:creationId xmlns:a16="http://schemas.microsoft.com/office/drawing/2014/main" id="{9E2DF5DB-2F1C-4DEC-B781-8EF0E907AC80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80" name="Rectangle 679">
                <a:extLst>
                  <a:ext uri="{FF2B5EF4-FFF2-40B4-BE49-F238E27FC236}">
                    <a16:creationId xmlns:a16="http://schemas.microsoft.com/office/drawing/2014/main" id="{E5AE8889-0CE9-47AD-92DD-36F263562D16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681" name="Group 680">
            <a:extLst>
              <a:ext uri="{FF2B5EF4-FFF2-40B4-BE49-F238E27FC236}">
                <a16:creationId xmlns:a16="http://schemas.microsoft.com/office/drawing/2014/main" id="{BB31EFF5-D5A8-4774-9D1D-96BBF849F048}"/>
              </a:ext>
            </a:extLst>
          </p:cNvPr>
          <p:cNvGrpSpPr/>
          <p:nvPr/>
        </p:nvGrpSpPr>
        <p:grpSpPr>
          <a:xfrm>
            <a:off x="3754018" y="3594562"/>
            <a:ext cx="709200" cy="687600"/>
            <a:chOff x="4573594" y="1605565"/>
            <a:chExt cx="763200" cy="687600"/>
          </a:xfrm>
        </p:grpSpPr>
        <p:sp>
          <p:nvSpPr>
            <p:cNvPr id="682" name="Rectangle 681">
              <a:extLst>
                <a:ext uri="{FF2B5EF4-FFF2-40B4-BE49-F238E27FC236}">
                  <a16:creationId xmlns:a16="http://schemas.microsoft.com/office/drawing/2014/main" id="{6BE051A0-F1A4-4764-BF1E-7B98F8123674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683" name="Group 682">
              <a:extLst>
                <a:ext uri="{FF2B5EF4-FFF2-40B4-BE49-F238E27FC236}">
                  <a16:creationId xmlns:a16="http://schemas.microsoft.com/office/drawing/2014/main" id="{FBB79A85-C6FE-452D-AB4A-EE3F082EDC8B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684" name="Rectangle 683">
                <a:extLst>
                  <a:ext uri="{FF2B5EF4-FFF2-40B4-BE49-F238E27FC236}">
                    <a16:creationId xmlns:a16="http://schemas.microsoft.com/office/drawing/2014/main" id="{13931B06-62B3-46F0-B5C3-F03A923FA57A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85" name="Rectangle 684">
                <a:extLst>
                  <a:ext uri="{FF2B5EF4-FFF2-40B4-BE49-F238E27FC236}">
                    <a16:creationId xmlns:a16="http://schemas.microsoft.com/office/drawing/2014/main" id="{9CEC9C1E-0303-4408-A4C7-D8222449F8D7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86" name="Rectangle 685">
                <a:extLst>
                  <a:ext uri="{FF2B5EF4-FFF2-40B4-BE49-F238E27FC236}">
                    <a16:creationId xmlns:a16="http://schemas.microsoft.com/office/drawing/2014/main" id="{5A90743E-353F-40E8-8137-D864D76C6DC7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87" name="Rectangle 686">
                <a:extLst>
                  <a:ext uri="{FF2B5EF4-FFF2-40B4-BE49-F238E27FC236}">
                    <a16:creationId xmlns:a16="http://schemas.microsoft.com/office/drawing/2014/main" id="{54328E83-45F2-4D9E-939C-19AB6EB8D1F9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688" name="Group 687">
            <a:extLst>
              <a:ext uri="{FF2B5EF4-FFF2-40B4-BE49-F238E27FC236}">
                <a16:creationId xmlns:a16="http://schemas.microsoft.com/office/drawing/2014/main" id="{D9EDF505-6DCD-4310-9D2B-8AAC4D28F0DC}"/>
              </a:ext>
            </a:extLst>
          </p:cNvPr>
          <p:cNvGrpSpPr/>
          <p:nvPr/>
        </p:nvGrpSpPr>
        <p:grpSpPr>
          <a:xfrm>
            <a:off x="4466712" y="3594562"/>
            <a:ext cx="709200" cy="687600"/>
            <a:chOff x="4573594" y="1605565"/>
            <a:chExt cx="763200" cy="687600"/>
          </a:xfrm>
        </p:grpSpPr>
        <p:sp>
          <p:nvSpPr>
            <p:cNvPr id="689" name="Rectangle 688">
              <a:extLst>
                <a:ext uri="{FF2B5EF4-FFF2-40B4-BE49-F238E27FC236}">
                  <a16:creationId xmlns:a16="http://schemas.microsoft.com/office/drawing/2014/main" id="{C4FBCE46-9424-4811-80C8-0A8B44FB381C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690" name="Group 689">
              <a:extLst>
                <a:ext uri="{FF2B5EF4-FFF2-40B4-BE49-F238E27FC236}">
                  <a16:creationId xmlns:a16="http://schemas.microsoft.com/office/drawing/2014/main" id="{C453BD5D-C81F-4A85-821B-A69E78DB238C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691" name="Rectangle 690">
                <a:extLst>
                  <a:ext uri="{FF2B5EF4-FFF2-40B4-BE49-F238E27FC236}">
                    <a16:creationId xmlns:a16="http://schemas.microsoft.com/office/drawing/2014/main" id="{B9955F3A-50F0-4264-81CC-D4A97B93D2D4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92" name="Rectangle 691">
                <a:extLst>
                  <a:ext uri="{FF2B5EF4-FFF2-40B4-BE49-F238E27FC236}">
                    <a16:creationId xmlns:a16="http://schemas.microsoft.com/office/drawing/2014/main" id="{071006D3-6D70-413A-9EA6-429C4072D5C5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93" name="Rectangle 692">
                <a:extLst>
                  <a:ext uri="{FF2B5EF4-FFF2-40B4-BE49-F238E27FC236}">
                    <a16:creationId xmlns:a16="http://schemas.microsoft.com/office/drawing/2014/main" id="{9D6B00FA-84B6-4667-80B7-FF097C5F472A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94" name="Rectangle 693">
                <a:extLst>
                  <a:ext uri="{FF2B5EF4-FFF2-40B4-BE49-F238E27FC236}">
                    <a16:creationId xmlns:a16="http://schemas.microsoft.com/office/drawing/2014/main" id="{46C72B24-53D2-49A8-863F-2884D98CC0D9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695" name="Group 694">
            <a:extLst>
              <a:ext uri="{FF2B5EF4-FFF2-40B4-BE49-F238E27FC236}">
                <a16:creationId xmlns:a16="http://schemas.microsoft.com/office/drawing/2014/main" id="{9E38500A-A0E0-416C-842A-5ABA0E4D596A}"/>
              </a:ext>
            </a:extLst>
          </p:cNvPr>
          <p:cNvGrpSpPr/>
          <p:nvPr/>
        </p:nvGrpSpPr>
        <p:grpSpPr>
          <a:xfrm>
            <a:off x="5182330" y="3594562"/>
            <a:ext cx="709200" cy="687600"/>
            <a:chOff x="4573594" y="1605565"/>
            <a:chExt cx="763200" cy="687600"/>
          </a:xfrm>
        </p:grpSpPr>
        <p:sp>
          <p:nvSpPr>
            <p:cNvPr id="696" name="Rectangle 695">
              <a:extLst>
                <a:ext uri="{FF2B5EF4-FFF2-40B4-BE49-F238E27FC236}">
                  <a16:creationId xmlns:a16="http://schemas.microsoft.com/office/drawing/2014/main" id="{E3E53A8A-8BE5-4E6A-9C68-127D0FBA544E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697" name="Group 696">
              <a:extLst>
                <a:ext uri="{FF2B5EF4-FFF2-40B4-BE49-F238E27FC236}">
                  <a16:creationId xmlns:a16="http://schemas.microsoft.com/office/drawing/2014/main" id="{392CC08E-FC6F-46E5-A735-FC3E5100557C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698" name="Rectangle 697">
                <a:extLst>
                  <a:ext uri="{FF2B5EF4-FFF2-40B4-BE49-F238E27FC236}">
                    <a16:creationId xmlns:a16="http://schemas.microsoft.com/office/drawing/2014/main" id="{1AC3A238-7287-4819-B502-6D041E88218D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99" name="Rectangle 698">
                <a:extLst>
                  <a:ext uri="{FF2B5EF4-FFF2-40B4-BE49-F238E27FC236}">
                    <a16:creationId xmlns:a16="http://schemas.microsoft.com/office/drawing/2014/main" id="{EF13332C-F022-42E9-9E17-539AE4E81C0B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00" name="Rectangle 699">
                <a:extLst>
                  <a:ext uri="{FF2B5EF4-FFF2-40B4-BE49-F238E27FC236}">
                    <a16:creationId xmlns:a16="http://schemas.microsoft.com/office/drawing/2014/main" id="{34A80A99-4AE5-4FE1-903F-835A52AD8255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01" name="Rectangle 700">
                <a:extLst>
                  <a:ext uri="{FF2B5EF4-FFF2-40B4-BE49-F238E27FC236}">
                    <a16:creationId xmlns:a16="http://schemas.microsoft.com/office/drawing/2014/main" id="{5D661B82-235F-47E0-B815-E803DEEFABB9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786" name="Group 785">
            <a:extLst>
              <a:ext uri="{FF2B5EF4-FFF2-40B4-BE49-F238E27FC236}">
                <a16:creationId xmlns:a16="http://schemas.microsoft.com/office/drawing/2014/main" id="{4ADF6468-E438-4142-B60B-100FCDB0A1B5}"/>
              </a:ext>
            </a:extLst>
          </p:cNvPr>
          <p:cNvGrpSpPr/>
          <p:nvPr/>
        </p:nvGrpSpPr>
        <p:grpSpPr>
          <a:xfrm>
            <a:off x="5897947" y="3594562"/>
            <a:ext cx="709200" cy="687600"/>
            <a:chOff x="4573594" y="1605565"/>
            <a:chExt cx="763200" cy="687600"/>
          </a:xfrm>
        </p:grpSpPr>
        <p:sp>
          <p:nvSpPr>
            <p:cNvPr id="787" name="Rectangle 786">
              <a:extLst>
                <a:ext uri="{FF2B5EF4-FFF2-40B4-BE49-F238E27FC236}">
                  <a16:creationId xmlns:a16="http://schemas.microsoft.com/office/drawing/2014/main" id="{020FE48E-2AEF-4F0B-A71E-E0692C38B8D5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788" name="Group 787">
              <a:extLst>
                <a:ext uri="{FF2B5EF4-FFF2-40B4-BE49-F238E27FC236}">
                  <a16:creationId xmlns:a16="http://schemas.microsoft.com/office/drawing/2014/main" id="{596111B2-F6B4-400C-92FF-C8EA275FA885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789" name="Rectangle 788">
                <a:extLst>
                  <a:ext uri="{FF2B5EF4-FFF2-40B4-BE49-F238E27FC236}">
                    <a16:creationId xmlns:a16="http://schemas.microsoft.com/office/drawing/2014/main" id="{FB08B874-FE3D-4463-A3B7-D226A255FFD5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90" name="Rectangle 789">
                <a:extLst>
                  <a:ext uri="{FF2B5EF4-FFF2-40B4-BE49-F238E27FC236}">
                    <a16:creationId xmlns:a16="http://schemas.microsoft.com/office/drawing/2014/main" id="{971B110D-6DC4-42FF-BF8D-A34B219009B0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91" name="Rectangle 790">
                <a:extLst>
                  <a:ext uri="{FF2B5EF4-FFF2-40B4-BE49-F238E27FC236}">
                    <a16:creationId xmlns:a16="http://schemas.microsoft.com/office/drawing/2014/main" id="{F2295F7E-A859-4F47-A39A-6172747A45B5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92" name="Rectangle 791">
                <a:extLst>
                  <a:ext uri="{FF2B5EF4-FFF2-40B4-BE49-F238E27FC236}">
                    <a16:creationId xmlns:a16="http://schemas.microsoft.com/office/drawing/2014/main" id="{C5E628B4-D5C7-47A5-88A3-E22FFB79A6CB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793" name="Group 792">
            <a:extLst>
              <a:ext uri="{FF2B5EF4-FFF2-40B4-BE49-F238E27FC236}">
                <a16:creationId xmlns:a16="http://schemas.microsoft.com/office/drawing/2014/main" id="{6ED519B9-5103-4BF4-905E-C2F67161E2C4}"/>
              </a:ext>
            </a:extLst>
          </p:cNvPr>
          <p:cNvGrpSpPr/>
          <p:nvPr/>
        </p:nvGrpSpPr>
        <p:grpSpPr>
          <a:xfrm>
            <a:off x="6613565" y="3594562"/>
            <a:ext cx="709200" cy="687600"/>
            <a:chOff x="4573594" y="1605565"/>
            <a:chExt cx="763200" cy="687600"/>
          </a:xfrm>
        </p:grpSpPr>
        <p:sp>
          <p:nvSpPr>
            <p:cNvPr id="794" name="Rectangle 793">
              <a:extLst>
                <a:ext uri="{FF2B5EF4-FFF2-40B4-BE49-F238E27FC236}">
                  <a16:creationId xmlns:a16="http://schemas.microsoft.com/office/drawing/2014/main" id="{DEAE589D-69FF-4859-9C28-51A933156B4D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795" name="Group 794">
              <a:extLst>
                <a:ext uri="{FF2B5EF4-FFF2-40B4-BE49-F238E27FC236}">
                  <a16:creationId xmlns:a16="http://schemas.microsoft.com/office/drawing/2014/main" id="{0F4EFFF7-EB3B-4C57-9FC9-7E907E28B02A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796" name="Rectangle 795">
                <a:extLst>
                  <a:ext uri="{FF2B5EF4-FFF2-40B4-BE49-F238E27FC236}">
                    <a16:creationId xmlns:a16="http://schemas.microsoft.com/office/drawing/2014/main" id="{6D0DD3B9-35D5-4B01-9956-F30BFD30F106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97" name="Rectangle 796">
                <a:extLst>
                  <a:ext uri="{FF2B5EF4-FFF2-40B4-BE49-F238E27FC236}">
                    <a16:creationId xmlns:a16="http://schemas.microsoft.com/office/drawing/2014/main" id="{82B6695A-77E9-4BC7-9E4F-CB88E559C895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98" name="Rectangle 797">
                <a:extLst>
                  <a:ext uri="{FF2B5EF4-FFF2-40B4-BE49-F238E27FC236}">
                    <a16:creationId xmlns:a16="http://schemas.microsoft.com/office/drawing/2014/main" id="{7DC4BB91-5A25-4175-9E65-8C437D71638F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99" name="Rectangle 798">
                <a:extLst>
                  <a:ext uri="{FF2B5EF4-FFF2-40B4-BE49-F238E27FC236}">
                    <a16:creationId xmlns:a16="http://schemas.microsoft.com/office/drawing/2014/main" id="{2FFF5750-592E-4239-A6D3-A94B4F43E1A0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800" name="Group 799">
            <a:extLst>
              <a:ext uri="{FF2B5EF4-FFF2-40B4-BE49-F238E27FC236}">
                <a16:creationId xmlns:a16="http://schemas.microsoft.com/office/drawing/2014/main" id="{FBC41389-DE1F-4BEB-BB3F-2996065778DB}"/>
              </a:ext>
            </a:extLst>
          </p:cNvPr>
          <p:cNvGrpSpPr/>
          <p:nvPr/>
        </p:nvGrpSpPr>
        <p:grpSpPr>
          <a:xfrm>
            <a:off x="897965" y="4285943"/>
            <a:ext cx="709200" cy="687600"/>
            <a:chOff x="4573594" y="1605565"/>
            <a:chExt cx="763200" cy="687600"/>
          </a:xfrm>
        </p:grpSpPr>
        <p:sp>
          <p:nvSpPr>
            <p:cNvPr id="801" name="Rectangle 800">
              <a:extLst>
                <a:ext uri="{FF2B5EF4-FFF2-40B4-BE49-F238E27FC236}">
                  <a16:creationId xmlns:a16="http://schemas.microsoft.com/office/drawing/2014/main" id="{D75EAFBC-63F8-42C8-B976-A2305ECED46D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802" name="Group 801">
              <a:extLst>
                <a:ext uri="{FF2B5EF4-FFF2-40B4-BE49-F238E27FC236}">
                  <a16:creationId xmlns:a16="http://schemas.microsoft.com/office/drawing/2014/main" id="{C6AD12FA-8A3D-4F32-A3E6-F1D60CCDC71A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803" name="Rectangle 802">
                <a:extLst>
                  <a:ext uri="{FF2B5EF4-FFF2-40B4-BE49-F238E27FC236}">
                    <a16:creationId xmlns:a16="http://schemas.microsoft.com/office/drawing/2014/main" id="{2E94C042-8B38-4292-AC91-07B1940764B9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04" name="Rectangle 803">
                <a:extLst>
                  <a:ext uri="{FF2B5EF4-FFF2-40B4-BE49-F238E27FC236}">
                    <a16:creationId xmlns:a16="http://schemas.microsoft.com/office/drawing/2014/main" id="{491CEBF9-BF3F-4208-83D6-4BB6AC5CC603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05" name="Rectangle 804">
                <a:extLst>
                  <a:ext uri="{FF2B5EF4-FFF2-40B4-BE49-F238E27FC236}">
                    <a16:creationId xmlns:a16="http://schemas.microsoft.com/office/drawing/2014/main" id="{0032AC3D-D394-44A2-8E9C-DF9BA67F298D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06" name="Rectangle 805">
                <a:extLst>
                  <a:ext uri="{FF2B5EF4-FFF2-40B4-BE49-F238E27FC236}">
                    <a16:creationId xmlns:a16="http://schemas.microsoft.com/office/drawing/2014/main" id="{9C61FBE3-CAF6-4C88-9FAB-F9D0A30E673D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807" name="Group 806">
            <a:extLst>
              <a:ext uri="{FF2B5EF4-FFF2-40B4-BE49-F238E27FC236}">
                <a16:creationId xmlns:a16="http://schemas.microsoft.com/office/drawing/2014/main" id="{08C882E9-8C90-463B-A613-0912F6C3C6A2}"/>
              </a:ext>
            </a:extLst>
          </p:cNvPr>
          <p:cNvGrpSpPr/>
          <p:nvPr/>
        </p:nvGrpSpPr>
        <p:grpSpPr>
          <a:xfrm>
            <a:off x="1613583" y="4285943"/>
            <a:ext cx="709200" cy="687600"/>
            <a:chOff x="4573594" y="1605565"/>
            <a:chExt cx="763200" cy="687600"/>
          </a:xfrm>
        </p:grpSpPr>
        <p:sp>
          <p:nvSpPr>
            <p:cNvPr id="808" name="Rectangle 807">
              <a:extLst>
                <a:ext uri="{FF2B5EF4-FFF2-40B4-BE49-F238E27FC236}">
                  <a16:creationId xmlns:a16="http://schemas.microsoft.com/office/drawing/2014/main" id="{1A5F8501-D08E-4280-B9D1-4E16AEDFF9B8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809" name="Group 808">
              <a:extLst>
                <a:ext uri="{FF2B5EF4-FFF2-40B4-BE49-F238E27FC236}">
                  <a16:creationId xmlns:a16="http://schemas.microsoft.com/office/drawing/2014/main" id="{74178E6C-E07E-4B00-97AE-87A2AA607F08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810" name="Rectangle 809">
                <a:extLst>
                  <a:ext uri="{FF2B5EF4-FFF2-40B4-BE49-F238E27FC236}">
                    <a16:creationId xmlns:a16="http://schemas.microsoft.com/office/drawing/2014/main" id="{FB75FE9F-74B6-44EE-8E13-5E6A07598582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11" name="Rectangle 810">
                <a:extLst>
                  <a:ext uri="{FF2B5EF4-FFF2-40B4-BE49-F238E27FC236}">
                    <a16:creationId xmlns:a16="http://schemas.microsoft.com/office/drawing/2014/main" id="{8B3168F9-5F57-4E30-B665-2D9037706EF1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12" name="Rectangle 811">
                <a:extLst>
                  <a:ext uri="{FF2B5EF4-FFF2-40B4-BE49-F238E27FC236}">
                    <a16:creationId xmlns:a16="http://schemas.microsoft.com/office/drawing/2014/main" id="{B76CFE0A-C48E-451F-B857-096DFE6FE7CE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13" name="Rectangle 812">
                <a:extLst>
                  <a:ext uri="{FF2B5EF4-FFF2-40B4-BE49-F238E27FC236}">
                    <a16:creationId xmlns:a16="http://schemas.microsoft.com/office/drawing/2014/main" id="{2C774245-077F-44EE-9F96-AC17A8396549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835" name="Group 834">
            <a:extLst>
              <a:ext uri="{FF2B5EF4-FFF2-40B4-BE49-F238E27FC236}">
                <a16:creationId xmlns:a16="http://schemas.microsoft.com/office/drawing/2014/main" id="{08C4D729-BB51-4FC3-A5C7-33EA28B2A3F7}"/>
              </a:ext>
            </a:extLst>
          </p:cNvPr>
          <p:cNvGrpSpPr/>
          <p:nvPr/>
        </p:nvGrpSpPr>
        <p:grpSpPr>
          <a:xfrm>
            <a:off x="2329200" y="4285943"/>
            <a:ext cx="709200" cy="687600"/>
            <a:chOff x="4573594" y="1605565"/>
            <a:chExt cx="763200" cy="687600"/>
          </a:xfrm>
        </p:grpSpPr>
        <p:sp>
          <p:nvSpPr>
            <p:cNvPr id="836" name="Rectangle 835">
              <a:extLst>
                <a:ext uri="{FF2B5EF4-FFF2-40B4-BE49-F238E27FC236}">
                  <a16:creationId xmlns:a16="http://schemas.microsoft.com/office/drawing/2014/main" id="{B8E3D113-589E-4ACA-998F-4D70B555063E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837" name="Group 836">
              <a:extLst>
                <a:ext uri="{FF2B5EF4-FFF2-40B4-BE49-F238E27FC236}">
                  <a16:creationId xmlns:a16="http://schemas.microsoft.com/office/drawing/2014/main" id="{A8864ED6-6309-410A-8BF7-01511E0CE5F4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838" name="Rectangle 837">
                <a:extLst>
                  <a:ext uri="{FF2B5EF4-FFF2-40B4-BE49-F238E27FC236}">
                    <a16:creationId xmlns:a16="http://schemas.microsoft.com/office/drawing/2014/main" id="{9545FBA2-353A-4E41-A24D-2111BDEF37D9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39" name="Rectangle 838">
                <a:extLst>
                  <a:ext uri="{FF2B5EF4-FFF2-40B4-BE49-F238E27FC236}">
                    <a16:creationId xmlns:a16="http://schemas.microsoft.com/office/drawing/2014/main" id="{31565EEA-5B4C-4D15-A195-04986E411D01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40" name="Rectangle 839">
                <a:extLst>
                  <a:ext uri="{FF2B5EF4-FFF2-40B4-BE49-F238E27FC236}">
                    <a16:creationId xmlns:a16="http://schemas.microsoft.com/office/drawing/2014/main" id="{04A5AFD6-EBA7-43FF-9284-8C294DDA0E33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41" name="Rectangle 840">
                <a:extLst>
                  <a:ext uri="{FF2B5EF4-FFF2-40B4-BE49-F238E27FC236}">
                    <a16:creationId xmlns:a16="http://schemas.microsoft.com/office/drawing/2014/main" id="{8B010DFE-9B08-4FDB-A417-A7DF676F541F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842" name="Group 841">
            <a:extLst>
              <a:ext uri="{FF2B5EF4-FFF2-40B4-BE49-F238E27FC236}">
                <a16:creationId xmlns:a16="http://schemas.microsoft.com/office/drawing/2014/main" id="{E3549CEE-B6A4-4D13-BAD4-464A589371EF}"/>
              </a:ext>
            </a:extLst>
          </p:cNvPr>
          <p:cNvGrpSpPr/>
          <p:nvPr/>
        </p:nvGrpSpPr>
        <p:grpSpPr>
          <a:xfrm>
            <a:off x="3044818" y="4285943"/>
            <a:ext cx="709200" cy="687600"/>
            <a:chOff x="4573594" y="1605565"/>
            <a:chExt cx="763200" cy="687600"/>
          </a:xfrm>
        </p:grpSpPr>
        <p:sp>
          <p:nvSpPr>
            <p:cNvPr id="843" name="Rectangle 842">
              <a:extLst>
                <a:ext uri="{FF2B5EF4-FFF2-40B4-BE49-F238E27FC236}">
                  <a16:creationId xmlns:a16="http://schemas.microsoft.com/office/drawing/2014/main" id="{E8D9C0D3-C528-4515-949B-9089F9435646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844" name="Group 843">
              <a:extLst>
                <a:ext uri="{FF2B5EF4-FFF2-40B4-BE49-F238E27FC236}">
                  <a16:creationId xmlns:a16="http://schemas.microsoft.com/office/drawing/2014/main" id="{E2D80263-7253-4217-8DE1-7283483019E0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845" name="Rectangle 844">
                <a:extLst>
                  <a:ext uri="{FF2B5EF4-FFF2-40B4-BE49-F238E27FC236}">
                    <a16:creationId xmlns:a16="http://schemas.microsoft.com/office/drawing/2014/main" id="{5192FD55-9947-479D-9D74-DCE9AE8E50A3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46" name="Rectangle 845">
                <a:extLst>
                  <a:ext uri="{FF2B5EF4-FFF2-40B4-BE49-F238E27FC236}">
                    <a16:creationId xmlns:a16="http://schemas.microsoft.com/office/drawing/2014/main" id="{BF6A6F8C-D47E-49BC-A09C-EE1C8647E013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47" name="Rectangle 846">
                <a:extLst>
                  <a:ext uri="{FF2B5EF4-FFF2-40B4-BE49-F238E27FC236}">
                    <a16:creationId xmlns:a16="http://schemas.microsoft.com/office/drawing/2014/main" id="{1C29DFA7-DF15-4737-8C8A-77929F3EA282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48" name="Rectangle 847">
                <a:extLst>
                  <a:ext uri="{FF2B5EF4-FFF2-40B4-BE49-F238E27FC236}">
                    <a16:creationId xmlns:a16="http://schemas.microsoft.com/office/drawing/2014/main" id="{1C134FFD-960F-4184-989E-4F0B64D8F083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856" name="Group 855">
            <a:extLst>
              <a:ext uri="{FF2B5EF4-FFF2-40B4-BE49-F238E27FC236}">
                <a16:creationId xmlns:a16="http://schemas.microsoft.com/office/drawing/2014/main" id="{717BAE42-EBFD-40B1-9BBA-530C990BFFE2}"/>
              </a:ext>
            </a:extLst>
          </p:cNvPr>
          <p:cNvGrpSpPr/>
          <p:nvPr/>
        </p:nvGrpSpPr>
        <p:grpSpPr>
          <a:xfrm>
            <a:off x="4468101" y="4285943"/>
            <a:ext cx="709200" cy="687600"/>
            <a:chOff x="4573594" y="1605565"/>
            <a:chExt cx="763200" cy="687600"/>
          </a:xfrm>
        </p:grpSpPr>
        <p:sp>
          <p:nvSpPr>
            <p:cNvPr id="857" name="Rectangle 856">
              <a:extLst>
                <a:ext uri="{FF2B5EF4-FFF2-40B4-BE49-F238E27FC236}">
                  <a16:creationId xmlns:a16="http://schemas.microsoft.com/office/drawing/2014/main" id="{9E447865-A615-4AD8-A107-CC105088E2C8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858" name="Group 857">
              <a:extLst>
                <a:ext uri="{FF2B5EF4-FFF2-40B4-BE49-F238E27FC236}">
                  <a16:creationId xmlns:a16="http://schemas.microsoft.com/office/drawing/2014/main" id="{4653FD24-C3B0-4CF9-B60A-871192EDBE5B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859" name="Rectangle 858">
                <a:extLst>
                  <a:ext uri="{FF2B5EF4-FFF2-40B4-BE49-F238E27FC236}">
                    <a16:creationId xmlns:a16="http://schemas.microsoft.com/office/drawing/2014/main" id="{BB6091AF-9556-4699-88AD-38F376263118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60" name="Rectangle 859">
                <a:extLst>
                  <a:ext uri="{FF2B5EF4-FFF2-40B4-BE49-F238E27FC236}">
                    <a16:creationId xmlns:a16="http://schemas.microsoft.com/office/drawing/2014/main" id="{4C059CE2-B1F6-4482-B627-CCB2A61990BE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61" name="Rectangle 860">
                <a:extLst>
                  <a:ext uri="{FF2B5EF4-FFF2-40B4-BE49-F238E27FC236}">
                    <a16:creationId xmlns:a16="http://schemas.microsoft.com/office/drawing/2014/main" id="{EFBE31B8-D14E-4AA9-A653-5E53794C45C7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62" name="Rectangle 861">
                <a:extLst>
                  <a:ext uri="{FF2B5EF4-FFF2-40B4-BE49-F238E27FC236}">
                    <a16:creationId xmlns:a16="http://schemas.microsoft.com/office/drawing/2014/main" id="{7AC8856B-3D00-4944-A378-BB5984610EE3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863" name="Group 862">
            <a:extLst>
              <a:ext uri="{FF2B5EF4-FFF2-40B4-BE49-F238E27FC236}">
                <a16:creationId xmlns:a16="http://schemas.microsoft.com/office/drawing/2014/main" id="{BAF14EC6-C266-4C76-B40D-D1868C2CDA75}"/>
              </a:ext>
            </a:extLst>
          </p:cNvPr>
          <p:cNvGrpSpPr/>
          <p:nvPr/>
        </p:nvGrpSpPr>
        <p:grpSpPr>
          <a:xfrm>
            <a:off x="5183718" y="4285943"/>
            <a:ext cx="709200" cy="687600"/>
            <a:chOff x="4573594" y="1605565"/>
            <a:chExt cx="763200" cy="687600"/>
          </a:xfrm>
        </p:grpSpPr>
        <p:sp>
          <p:nvSpPr>
            <p:cNvPr id="864" name="Rectangle 863">
              <a:extLst>
                <a:ext uri="{FF2B5EF4-FFF2-40B4-BE49-F238E27FC236}">
                  <a16:creationId xmlns:a16="http://schemas.microsoft.com/office/drawing/2014/main" id="{B6BFB159-C0EE-4930-A59A-61118D8F429E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865" name="Group 864">
              <a:extLst>
                <a:ext uri="{FF2B5EF4-FFF2-40B4-BE49-F238E27FC236}">
                  <a16:creationId xmlns:a16="http://schemas.microsoft.com/office/drawing/2014/main" id="{5E6E383A-310B-431C-B9D4-CC38649FAFAC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866" name="Rectangle 865">
                <a:extLst>
                  <a:ext uri="{FF2B5EF4-FFF2-40B4-BE49-F238E27FC236}">
                    <a16:creationId xmlns:a16="http://schemas.microsoft.com/office/drawing/2014/main" id="{5D35A09B-D435-449C-B76D-9F448BAC0AA8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67" name="Rectangle 866">
                <a:extLst>
                  <a:ext uri="{FF2B5EF4-FFF2-40B4-BE49-F238E27FC236}">
                    <a16:creationId xmlns:a16="http://schemas.microsoft.com/office/drawing/2014/main" id="{644CC65A-E758-4439-ACCA-5B09D62C8F86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68" name="Rectangle 867">
                <a:extLst>
                  <a:ext uri="{FF2B5EF4-FFF2-40B4-BE49-F238E27FC236}">
                    <a16:creationId xmlns:a16="http://schemas.microsoft.com/office/drawing/2014/main" id="{7D56CE86-F5FF-41AD-9846-6726F58BD97F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69" name="Rectangle 868">
                <a:extLst>
                  <a:ext uri="{FF2B5EF4-FFF2-40B4-BE49-F238E27FC236}">
                    <a16:creationId xmlns:a16="http://schemas.microsoft.com/office/drawing/2014/main" id="{D636FE8D-FBFF-4399-A0D3-E900F6242E99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870" name="Group 869">
            <a:extLst>
              <a:ext uri="{FF2B5EF4-FFF2-40B4-BE49-F238E27FC236}">
                <a16:creationId xmlns:a16="http://schemas.microsoft.com/office/drawing/2014/main" id="{99CCC400-7F52-4322-92C8-6B47FAB3008E}"/>
              </a:ext>
            </a:extLst>
          </p:cNvPr>
          <p:cNvGrpSpPr/>
          <p:nvPr/>
        </p:nvGrpSpPr>
        <p:grpSpPr>
          <a:xfrm>
            <a:off x="5899336" y="4285943"/>
            <a:ext cx="709200" cy="687600"/>
            <a:chOff x="4573594" y="1605565"/>
            <a:chExt cx="763200" cy="687600"/>
          </a:xfrm>
        </p:grpSpPr>
        <p:sp>
          <p:nvSpPr>
            <p:cNvPr id="871" name="Rectangle 870">
              <a:extLst>
                <a:ext uri="{FF2B5EF4-FFF2-40B4-BE49-F238E27FC236}">
                  <a16:creationId xmlns:a16="http://schemas.microsoft.com/office/drawing/2014/main" id="{A52EA9C0-3D7E-4978-B130-6ED1DE7F536D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872" name="Group 871">
              <a:extLst>
                <a:ext uri="{FF2B5EF4-FFF2-40B4-BE49-F238E27FC236}">
                  <a16:creationId xmlns:a16="http://schemas.microsoft.com/office/drawing/2014/main" id="{FC16A206-B6D4-42B9-B662-EF97EE29153B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873" name="Rectangle 872">
                <a:extLst>
                  <a:ext uri="{FF2B5EF4-FFF2-40B4-BE49-F238E27FC236}">
                    <a16:creationId xmlns:a16="http://schemas.microsoft.com/office/drawing/2014/main" id="{9CEA81B8-93AA-4880-BE8A-858B59DB8393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74" name="Rectangle 873">
                <a:extLst>
                  <a:ext uri="{FF2B5EF4-FFF2-40B4-BE49-F238E27FC236}">
                    <a16:creationId xmlns:a16="http://schemas.microsoft.com/office/drawing/2014/main" id="{72938014-BD94-4C05-9147-55104DFFE5CF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75" name="Rectangle 874">
                <a:extLst>
                  <a:ext uri="{FF2B5EF4-FFF2-40B4-BE49-F238E27FC236}">
                    <a16:creationId xmlns:a16="http://schemas.microsoft.com/office/drawing/2014/main" id="{958FA721-D182-4067-9055-E5E406D6268C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76" name="Rectangle 875">
                <a:extLst>
                  <a:ext uri="{FF2B5EF4-FFF2-40B4-BE49-F238E27FC236}">
                    <a16:creationId xmlns:a16="http://schemas.microsoft.com/office/drawing/2014/main" id="{4DD164C9-F2A2-4DE1-97D8-1F9B6C4EFFCA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877" name="Group 876">
            <a:extLst>
              <a:ext uri="{FF2B5EF4-FFF2-40B4-BE49-F238E27FC236}">
                <a16:creationId xmlns:a16="http://schemas.microsoft.com/office/drawing/2014/main" id="{F04922C4-9A25-4AF5-AFA5-545221F9C83E}"/>
              </a:ext>
            </a:extLst>
          </p:cNvPr>
          <p:cNvGrpSpPr/>
          <p:nvPr/>
        </p:nvGrpSpPr>
        <p:grpSpPr>
          <a:xfrm>
            <a:off x="6612030" y="4285943"/>
            <a:ext cx="709200" cy="687600"/>
            <a:chOff x="4573594" y="1605565"/>
            <a:chExt cx="763200" cy="687600"/>
          </a:xfrm>
        </p:grpSpPr>
        <p:sp>
          <p:nvSpPr>
            <p:cNvPr id="878" name="Rectangle 877">
              <a:extLst>
                <a:ext uri="{FF2B5EF4-FFF2-40B4-BE49-F238E27FC236}">
                  <a16:creationId xmlns:a16="http://schemas.microsoft.com/office/drawing/2014/main" id="{0578A06E-66BE-481D-89A5-AAAA39B66016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879" name="Group 878">
              <a:extLst>
                <a:ext uri="{FF2B5EF4-FFF2-40B4-BE49-F238E27FC236}">
                  <a16:creationId xmlns:a16="http://schemas.microsoft.com/office/drawing/2014/main" id="{850FCDC8-1C77-4B9D-9B16-3656473AE0DA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880" name="Rectangle 879">
                <a:extLst>
                  <a:ext uri="{FF2B5EF4-FFF2-40B4-BE49-F238E27FC236}">
                    <a16:creationId xmlns:a16="http://schemas.microsoft.com/office/drawing/2014/main" id="{782EA065-5268-4F8D-AF59-1DFE40097506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81" name="Rectangle 880">
                <a:extLst>
                  <a:ext uri="{FF2B5EF4-FFF2-40B4-BE49-F238E27FC236}">
                    <a16:creationId xmlns:a16="http://schemas.microsoft.com/office/drawing/2014/main" id="{8428C468-43F8-41D5-96D0-D4A7AB98675A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82" name="Rectangle 881">
                <a:extLst>
                  <a:ext uri="{FF2B5EF4-FFF2-40B4-BE49-F238E27FC236}">
                    <a16:creationId xmlns:a16="http://schemas.microsoft.com/office/drawing/2014/main" id="{D0A019E9-4690-49EE-B8C7-18D4D371F4B1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83" name="Rectangle 882">
                <a:extLst>
                  <a:ext uri="{FF2B5EF4-FFF2-40B4-BE49-F238E27FC236}">
                    <a16:creationId xmlns:a16="http://schemas.microsoft.com/office/drawing/2014/main" id="{793A9400-DEC5-4726-8BD1-647ED615D9B5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884" name="Group 883">
            <a:extLst>
              <a:ext uri="{FF2B5EF4-FFF2-40B4-BE49-F238E27FC236}">
                <a16:creationId xmlns:a16="http://schemas.microsoft.com/office/drawing/2014/main" id="{C8802D3C-8A69-4780-B148-84AED9AE77CE}"/>
              </a:ext>
            </a:extLst>
          </p:cNvPr>
          <p:cNvGrpSpPr/>
          <p:nvPr/>
        </p:nvGrpSpPr>
        <p:grpSpPr>
          <a:xfrm>
            <a:off x="901034" y="4967740"/>
            <a:ext cx="709200" cy="687600"/>
            <a:chOff x="4573594" y="1605565"/>
            <a:chExt cx="763200" cy="687600"/>
          </a:xfrm>
        </p:grpSpPr>
        <p:sp>
          <p:nvSpPr>
            <p:cNvPr id="885" name="Rectangle 884">
              <a:extLst>
                <a:ext uri="{FF2B5EF4-FFF2-40B4-BE49-F238E27FC236}">
                  <a16:creationId xmlns:a16="http://schemas.microsoft.com/office/drawing/2014/main" id="{0057F4E5-8E7A-4FD1-885A-CB723E1989C9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886" name="Group 885">
              <a:extLst>
                <a:ext uri="{FF2B5EF4-FFF2-40B4-BE49-F238E27FC236}">
                  <a16:creationId xmlns:a16="http://schemas.microsoft.com/office/drawing/2014/main" id="{D76A17A4-F4BA-43D7-9073-0257499AEF69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887" name="Rectangle 886">
                <a:extLst>
                  <a:ext uri="{FF2B5EF4-FFF2-40B4-BE49-F238E27FC236}">
                    <a16:creationId xmlns:a16="http://schemas.microsoft.com/office/drawing/2014/main" id="{792F5B86-4938-491D-BCC9-8FCCE38F7627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88" name="Rectangle 887">
                <a:extLst>
                  <a:ext uri="{FF2B5EF4-FFF2-40B4-BE49-F238E27FC236}">
                    <a16:creationId xmlns:a16="http://schemas.microsoft.com/office/drawing/2014/main" id="{2CE4434E-36DA-41AE-A0A9-94AFDA9EBA70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89" name="Rectangle 888">
                <a:extLst>
                  <a:ext uri="{FF2B5EF4-FFF2-40B4-BE49-F238E27FC236}">
                    <a16:creationId xmlns:a16="http://schemas.microsoft.com/office/drawing/2014/main" id="{EF0DF24D-F481-42C9-951B-304C4F4941ED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90" name="Rectangle 889">
                <a:extLst>
                  <a:ext uri="{FF2B5EF4-FFF2-40B4-BE49-F238E27FC236}">
                    <a16:creationId xmlns:a16="http://schemas.microsoft.com/office/drawing/2014/main" id="{B257E5AB-38D6-4F80-A715-7407A78B4AC2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891" name="Group 890">
            <a:extLst>
              <a:ext uri="{FF2B5EF4-FFF2-40B4-BE49-F238E27FC236}">
                <a16:creationId xmlns:a16="http://schemas.microsoft.com/office/drawing/2014/main" id="{19916AE9-C269-4169-9BCB-0B1616FBD771}"/>
              </a:ext>
            </a:extLst>
          </p:cNvPr>
          <p:cNvGrpSpPr/>
          <p:nvPr/>
        </p:nvGrpSpPr>
        <p:grpSpPr>
          <a:xfrm>
            <a:off x="1608699" y="4967740"/>
            <a:ext cx="709200" cy="687600"/>
            <a:chOff x="4573594" y="1605565"/>
            <a:chExt cx="763200" cy="687600"/>
          </a:xfrm>
        </p:grpSpPr>
        <p:sp>
          <p:nvSpPr>
            <p:cNvPr id="892" name="Rectangle 891">
              <a:extLst>
                <a:ext uri="{FF2B5EF4-FFF2-40B4-BE49-F238E27FC236}">
                  <a16:creationId xmlns:a16="http://schemas.microsoft.com/office/drawing/2014/main" id="{0DE2DEB5-7A7E-477C-ADD8-8FE95787574D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893" name="Group 892">
              <a:extLst>
                <a:ext uri="{FF2B5EF4-FFF2-40B4-BE49-F238E27FC236}">
                  <a16:creationId xmlns:a16="http://schemas.microsoft.com/office/drawing/2014/main" id="{AB46F9C4-5727-410E-B323-5AF9C6B506B2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894" name="Rectangle 893">
                <a:extLst>
                  <a:ext uri="{FF2B5EF4-FFF2-40B4-BE49-F238E27FC236}">
                    <a16:creationId xmlns:a16="http://schemas.microsoft.com/office/drawing/2014/main" id="{F705F2A9-35C2-4FAF-9885-4CCE54193596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95" name="Rectangle 894">
                <a:extLst>
                  <a:ext uri="{FF2B5EF4-FFF2-40B4-BE49-F238E27FC236}">
                    <a16:creationId xmlns:a16="http://schemas.microsoft.com/office/drawing/2014/main" id="{265A35F5-4FC3-494C-AA49-27D5088683B8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96" name="Rectangle 895">
                <a:extLst>
                  <a:ext uri="{FF2B5EF4-FFF2-40B4-BE49-F238E27FC236}">
                    <a16:creationId xmlns:a16="http://schemas.microsoft.com/office/drawing/2014/main" id="{44F2ABAC-8EFB-4C2C-84CA-58C73360F2C0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97" name="Rectangle 896">
                <a:extLst>
                  <a:ext uri="{FF2B5EF4-FFF2-40B4-BE49-F238E27FC236}">
                    <a16:creationId xmlns:a16="http://schemas.microsoft.com/office/drawing/2014/main" id="{5AE5C579-00FD-43B6-A6D6-D222DACE1F8C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898" name="Group 897">
            <a:extLst>
              <a:ext uri="{FF2B5EF4-FFF2-40B4-BE49-F238E27FC236}">
                <a16:creationId xmlns:a16="http://schemas.microsoft.com/office/drawing/2014/main" id="{C26A37C4-E25D-448A-86A5-A9B1F5EB91BE}"/>
              </a:ext>
            </a:extLst>
          </p:cNvPr>
          <p:cNvGrpSpPr/>
          <p:nvPr/>
        </p:nvGrpSpPr>
        <p:grpSpPr>
          <a:xfrm>
            <a:off x="2324317" y="4967740"/>
            <a:ext cx="709200" cy="687600"/>
            <a:chOff x="4573594" y="1605565"/>
            <a:chExt cx="763200" cy="687600"/>
          </a:xfrm>
        </p:grpSpPr>
        <p:sp>
          <p:nvSpPr>
            <p:cNvPr id="899" name="Rectangle 898">
              <a:extLst>
                <a:ext uri="{FF2B5EF4-FFF2-40B4-BE49-F238E27FC236}">
                  <a16:creationId xmlns:a16="http://schemas.microsoft.com/office/drawing/2014/main" id="{FF27DCFD-CF52-4015-95FF-C7D89CEC7AE5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900" name="Group 899">
              <a:extLst>
                <a:ext uri="{FF2B5EF4-FFF2-40B4-BE49-F238E27FC236}">
                  <a16:creationId xmlns:a16="http://schemas.microsoft.com/office/drawing/2014/main" id="{704DFDE9-4612-4867-BBBA-F7981E06A942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901" name="Rectangle 900">
                <a:extLst>
                  <a:ext uri="{FF2B5EF4-FFF2-40B4-BE49-F238E27FC236}">
                    <a16:creationId xmlns:a16="http://schemas.microsoft.com/office/drawing/2014/main" id="{9F6333B2-2DA8-4E87-A622-DF90C275DF33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02" name="Rectangle 901">
                <a:extLst>
                  <a:ext uri="{FF2B5EF4-FFF2-40B4-BE49-F238E27FC236}">
                    <a16:creationId xmlns:a16="http://schemas.microsoft.com/office/drawing/2014/main" id="{02AD9D72-3851-4062-AFB9-466D8C736DDB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03" name="Rectangle 902">
                <a:extLst>
                  <a:ext uri="{FF2B5EF4-FFF2-40B4-BE49-F238E27FC236}">
                    <a16:creationId xmlns:a16="http://schemas.microsoft.com/office/drawing/2014/main" id="{25353904-0277-4ED1-8BEE-71AB4948AABB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04" name="Rectangle 903">
                <a:extLst>
                  <a:ext uri="{FF2B5EF4-FFF2-40B4-BE49-F238E27FC236}">
                    <a16:creationId xmlns:a16="http://schemas.microsoft.com/office/drawing/2014/main" id="{643C6DF5-8C42-4455-B616-92FF9DB7DCFF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905" name="Group 904">
            <a:extLst>
              <a:ext uri="{FF2B5EF4-FFF2-40B4-BE49-F238E27FC236}">
                <a16:creationId xmlns:a16="http://schemas.microsoft.com/office/drawing/2014/main" id="{D217DD8A-3F47-4832-B1A4-DB7D5CE5FEFB}"/>
              </a:ext>
            </a:extLst>
          </p:cNvPr>
          <p:cNvGrpSpPr/>
          <p:nvPr/>
        </p:nvGrpSpPr>
        <p:grpSpPr>
          <a:xfrm>
            <a:off x="3039934" y="4967740"/>
            <a:ext cx="709200" cy="687600"/>
            <a:chOff x="4573594" y="1605565"/>
            <a:chExt cx="763200" cy="687600"/>
          </a:xfrm>
        </p:grpSpPr>
        <p:sp>
          <p:nvSpPr>
            <p:cNvPr id="906" name="Rectangle 905">
              <a:extLst>
                <a:ext uri="{FF2B5EF4-FFF2-40B4-BE49-F238E27FC236}">
                  <a16:creationId xmlns:a16="http://schemas.microsoft.com/office/drawing/2014/main" id="{5E168B88-CB57-45A7-BB7A-15C4226DB3DB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907" name="Group 906">
              <a:extLst>
                <a:ext uri="{FF2B5EF4-FFF2-40B4-BE49-F238E27FC236}">
                  <a16:creationId xmlns:a16="http://schemas.microsoft.com/office/drawing/2014/main" id="{6EB99A1A-6BA5-402A-9268-1A06AA5F5F66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908" name="Rectangle 907">
                <a:extLst>
                  <a:ext uri="{FF2B5EF4-FFF2-40B4-BE49-F238E27FC236}">
                    <a16:creationId xmlns:a16="http://schemas.microsoft.com/office/drawing/2014/main" id="{BB21D43B-20A9-4F7B-A3F8-7C9BB2B66454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09" name="Rectangle 908">
                <a:extLst>
                  <a:ext uri="{FF2B5EF4-FFF2-40B4-BE49-F238E27FC236}">
                    <a16:creationId xmlns:a16="http://schemas.microsoft.com/office/drawing/2014/main" id="{304A86C1-915B-4DEA-837D-C2F61CA9611C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10" name="Rectangle 909">
                <a:extLst>
                  <a:ext uri="{FF2B5EF4-FFF2-40B4-BE49-F238E27FC236}">
                    <a16:creationId xmlns:a16="http://schemas.microsoft.com/office/drawing/2014/main" id="{CED2C783-F7AF-45E5-9775-5BD0B7E31629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11" name="Rectangle 910">
                <a:extLst>
                  <a:ext uri="{FF2B5EF4-FFF2-40B4-BE49-F238E27FC236}">
                    <a16:creationId xmlns:a16="http://schemas.microsoft.com/office/drawing/2014/main" id="{655CF20D-729F-4B29-8BEB-BE960E328442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919" name="Group 918">
            <a:extLst>
              <a:ext uri="{FF2B5EF4-FFF2-40B4-BE49-F238E27FC236}">
                <a16:creationId xmlns:a16="http://schemas.microsoft.com/office/drawing/2014/main" id="{C9540C18-D4EC-4FC0-ACE5-C094A4A7BBB8}"/>
              </a:ext>
            </a:extLst>
          </p:cNvPr>
          <p:cNvGrpSpPr/>
          <p:nvPr/>
        </p:nvGrpSpPr>
        <p:grpSpPr>
          <a:xfrm>
            <a:off x="4468246" y="4967740"/>
            <a:ext cx="709200" cy="687600"/>
            <a:chOff x="4573594" y="1605565"/>
            <a:chExt cx="763200" cy="687600"/>
          </a:xfrm>
        </p:grpSpPr>
        <p:sp>
          <p:nvSpPr>
            <p:cNvPr id="920" name="Rectangle 919">
              <a:extLst>
                <a:ext uri="{FF2B5EF4-FFF2-40B4-BE49-F238E27FC236}">
                  <a16:creationId xmlns:a16="http://schemas.microsoft.com/office/drawing/2014/main" id="{FEF68EDB-DA43-4D22-A9DA-9CB12C40B362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921" name="Group 920">
              <a:extLst>
                <a:ext uri="{FF2B5EF4-FFF2-40B4-BE49-F238E27FC236}">
                  <a16:creationId xmlns:a16="http://schemas.microsoft.com/office/drawing/2014/main" id="{53CC4009-DD6A-462E-AD83-AD7559836780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922" name="Rectangle 921">
                <a:extLst>
                  <a:ext uri="{FF2B5EF4-FFF2-40B4-BE49-F238E27FC236}">
                    <a16:creationId xmlns:a16="http://schemas.microsoft.com/office/drawing/2014/main" id="{7C12477A-6861-4E29-952E-9C3B48F46E33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23" name="Rectangle 922">
                <a:extLst>
                  <a:ext uri="{FF2B5EF4-FFF2-40B4-BE49-F238E27FC236}">
                    <a16:creationId xmlns:a16="http://schemas.microsoft.com/office/drawing/2014/main" id="{EB4F2484-8F27-4854-97A1-AAC28D5B0A13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24" name="Rectangle 923">
                <a:extLst>
                  <a:ext uri="{FF2B5EF4-FFF2-40B4-BE49-F238E27FC236}">
                    <a16:creationId xmlns:a16="http://schemas.microsoft.com/office/drawing/2014/main" id="{F26E9BF4-6C48-49E0-8AEB-BE3510174F00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25" name="Rectangle 924">
                <a:extLst>
                  <a:ext uri="{FF2B5EF4-FFF2-40B4-BE49-F238E27FC236}">
                    <a16:creationId xmlns:a16="http://schemas.microsoft.com/office/drawing/2014/main" id="{0D54F305-4424-4AC3-B03B-BCEF5D5DC7AB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926" name="Group 925">
            <a:extLst>
              <a:ext uri="{FF2B5EF4-FFF2-40B4-BE49-F238E27FC236}">
                <a16:creationId xmlns:a16="http://schemas.microsoft.com/office/drawing/2014/main" id="{B1DA1669-B9FC-4938-9A51-EFCEED1AC83D}"/>
              </a:ext>
            </a:extLst>
          </p:cNvPr>
          <p:cNvGrpSpPr/>
          <p:nvPr/>
        </p:nvGrpSpPr>
        <p:grpSpPr>
          <a:xfrm>
            <a:off x="5183864" y="4967740"/>
            <a:ext cx="709200" cy="687600"/>
            <a:chOff x="4573594" y="1605565"/>
            <a:chExt cx="763200" cy="687600"/>
          </a:xfrm>
        </p:grpSpPr>
        <p:sp>
          <p:nvSpPr>
            <p:cNvPr id="927" name="Rectangle 926">
              <a:extLst>
                <a:ext uri="{FF2B5EF4-FFF2-40B4-BE49-F238E27FC236}">
                  <a16:creationId xmlns:a16="http://schemas.microsoft.com/office/drawing/2014/main" id="{F50E4D01-1647-4D4A-A805-74E127A1C22A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928" name="Group 927">
              <a:extLst>
                <a:ext uri="{FF2B5EF4-FFF2-40B4-BE49-F238E27FC236}">
                  <a16:creationId xmlns:a16="http://schemas.microsoft.com/office/drawing/2014/main" id="{F072FA63-A19B-4B36-9E38-4399F66A62A9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929" name="Rectangle 928">
                <a:extLst>
                  <a:ext uri="{FF2B5EF4-FFF2-40B4-BE49-F238E27FC236}">
                    <a16:creationId xmlns:a16="http://schemas.microsoft.com/office/drawing/2014/main" id="{1EE2CE20-92CC-4916-8DCF-56AD1B0C5D02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30" name="Rectangle 929">
                <a:extLst>
                  <a:ext uri="{FF2B5EF4-FFF2-40B4-BE49-F238E27FC236}">
                    <a16:creationId xmlns:a16="http://schemas.microsoft.com/office/drawing/2014/main" id="{C6479D6F-D21A-4121-883D-ACD4CBB7E5D7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31" name="Rectangle 930">
                <a:extLst>
                  <a:ext uri="{FF2B5EF4-FFF2-40B4-BE49-F238E27FC236}">
                    <a16:creationId xmlns:a16="http://schemas.microsoft.com/office/drawing/2014/main" id="{9A86561E-9BBA-4144-83D4-EE998D133A1D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32" name="Rectangle 931">
                <a:extLst>
                  <a:ext uri="{FF2B5EF4-FFF2-40B4-BE49-F238E27FC236}">
                    <a16:creationId xmlns:a16="http://schemas.microsoft.com/office/drawing/2014/main" id="{C70A56B3-938B-47DA-9D8F-93E3798A4127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933" name="Group 932">
            <a:extLst>
              <a:ext uri="{FF2B5EF4-FFF2-40B4-BE49-F238E27FC236}">
                <a16:creationId xmlns:a16="http://schemas.microsoft.com/office/drawing/2014/main" id="{13A7260F-EAAA-4E1A-9C53-F4DA717DF0D7}"/>
              </a:ext>
            </a:extLst>
          </p:cNvPr>
          <p:cNvGrpSpPr/>
          <p:nvPr/>
        </p:nvGrpSpPr>
        <p:grpSpPr>
          <a:xfrm>
            <a:off x="5899481" y="4967740"/>
            <a:ext cx="709200" cy="687600"/>
            <a:chOff x="4573594" y="1605565"/>
            <a:chExt cx="763200" cy="687600"/>
          </a:xfrm>
        </p:grpSpPr>
        <p:sp>
          <p:nvSpPr>
            <p:cNvPr id="934" name="Rectangle 933">
              <a:extLst>
                <a:ext uri="{FF2B5EF4-FFF2-40B4-BE49-F238E27FC236}">
                  <a16:creationId xmlns:a16="http://schemas.microsoft.com/office/drawing/2014/main" id="{7E5B2549-CEED-424A-B314-85E2A8C51EA4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935" name="Group 934">
              <a:extLst>
                <a:ext uri="{FF2B5EF4-FFF2-40B4-BE49-F238E27FC236}">
                  <a16:creationId xmlns:a16="http://schemas.microsoft.com/office/drawing/2014/main" id="{DC4E73D4-35FC-423D-8819-78575F1C4608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936" name="Rectangle 935">
                <a:extLst>
                  <a:ext uri="{FF2B5EF4-FFF2-40B4-BE49-F238E27FC236}">
                    <a16:creationId xmlns:a16="http://schemas.microsoft.com/office/drawing/2014/main" id="{FFEF6A93-DFA5-460A-AD6F-7A33DDB6F00D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37" name="Rectangle 936">
                <a:extLst>
                  <a:ext uri="{FF2B5EF4-FFF2-40B4-BE49-F238E27FC236}">
                    <a16:creationId xmlns:a16="http://schemas.microsoft.com/office/drawing/2014/main" id="{1F5A0BA6-5A98-4D65-AAD7-5424887CEA3B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38" name="Rectangle 937">
                <a:extLst>
                  <a:ext uri="{FF2B5EF4-FFF2-40B4-BE49-F238E27FC236}">
                    <a16:creationId xmlns:a16="http://schemas.microsoft.com/office/drawing/2014/main" id="{637D152D-4FD3-4EB2-A029-257C71AEBD37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39" name="Rectangle 938">
                <a:extLst>
                  <a:ext uri="{FF2B5EF4-FFF2-40B4-BE49-F238E27FC236}">
                    <a16:creationId xmlns:a16="http://schemas.microsoft.com/office/drawing/2014/main" id="{382E4CAB-08D2-45F7-A1C9-4D0CDD43CEA3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940" name="Group 939">
            <a:extLst>
              <a:ext uri="{FF2B5EF4-FFF2-40B4-BE49-F238E27FC236}">
                <a16:creationId xmlns:a16="http://schemas.microsoft.com/office/drawing/2014/main" id="{C59B548F-09E0-461E-8EEB-F2D5F4E755E4}"/>
              </a:ext>
            </a:extLst>
          </p:cNvPr>
          <p:cNvGrpSpPr/>
          <p:nvPr/>
        </p:nvGrpSpPr>
        <p:grpSpPr>
          <a:xfrm>
            <a:off x="6615099" y="4967740"/>
            <a:ext cx="709200" cy="687600"/>
            <a:chOff x="4573594" y="1605565"/>
            <a:chExt cx="763200" cy="687600"/>
          </a:xfrm>
        </p:grpSpPr>
        <p:sp>
          <p:nvSpPr>
            <p:cNvPr id="941" name="Rectangle 940">
              <a:extLst>
                <a:ext uri="{FF2B5EF4-FFF2-40B4-BE49-F238E27FC236}">
                  <a16:creationId xmlns:a16="http://schemas.microsoft.com/office/drawing/2014/main" id="{D3073766-EC50-418F-BAA7-3F376EE6B5E7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942" name="Group 941">
              <a:extLst>
                <a:ext uri="{FF2B5EF4-FFF2-40B4-BE49-F238E27FC236}">
                  <a16:creationId xmlns:a16="http://schemas.microsoft.com/office/drawing/2014/main" id="{5281E69C-200C-42A5-87F9-10D498F1ADBD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943" name="Rectangle 942">
                <a:extLst>
                  <a:ext uri="{FF2B5EF4-FFF2-40B4-BE49-F238E27FC236}">
                    <a16:creationId xmlns:a16="http://schemas.microsoft.com/office/drawing/2014/main" id="{1F4EB7DA-7F18-41C4-8FB6-31B868CB671D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44" name="Rectangle 943">
                <a:extLst>
                  <a:ext uri="{FF2B5EF4-FFF2-40B4-BE49-F238E27FC236}">
                    <a16:creationId xmlns:a16="http://schemas.microsoft.com/office/drawing/2014/main" id="{079D2CB5-1A59-45C5-B108-100610268DE6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45" name="Rectangle 944">
                <a:extLst>
                  <a:ext uri="{FF2B5EF4-FFF2-40B4-BE49-F238E27FC236}">
                    <a16:creationId xmlns:a16="http://schemas.microsoft.com/office/drawing/2014/main" id="{AC202092-0786-42CC-A72A-2BBC78949FA4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46" name="Rectangle 945">
                <a:extLst>
                  <a:ext uri="{FF2B5EF4-FFF2-40B4-BE49-F238E27FC236}">
                    <a16:creationId xmlns:a16="http://schemas.microsoft.com/office/drawing/2014/main" id="{C1F895D0-9D97-483F-A5EA-C08FBC9188CF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947" name="Group 946">
            <a:extLst>
              <a:ext uri="{FF2B5EF4-FFF2-40B4-BE49-F238E27FC236}">
                <a16:creationId xmlns:a16="http://schemas.microsoft.com/office/drawing/2014/main" id="{6C8EB9DE-0D12-4E75-BAA3-7DCE1BE5157A}"/>
              </a:ext>
            </a:extLst>
          </p:cNvPr>
          <p:cNvGrpSpPr/>
          <p:nvPr/>
        </p:nvGrpSpPr>
        <p:grpSpPr>
          <a:xfrm>
            <a:off x="899499" y="5659121"/>
            <a:ext cx="709200" cy="687600"/>
            <a:chOff x="4573594" y="1605565"/>
            <a:chExt cx="763200" cy="687600"/>
          </a:xfrm>
        </p:grpSpPr>
        <p:sp>
          <p:nvSpPr>
            <p:cNvPr id="948" name="Rectangle 947">
              <a:extLst>
                <a:ext uri="{FF2B5EF4-FFF2-40B4-BE49-F238E27FC236}">
                  <a16:creationId xmlns:a16="http://schemas.microsoft.com/office/drawing/2014/main" id="{D5719555-7384-465C-B214-6F66E5956C3A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949" name="Group 948">
              <a:extLst>
                <a:ext uri="{FF2B5EF4-FFF2-40B4-BE49-F238E27FC236}">
                  <a16:creationId xmlns:a16="http://schemas.microsoft.com/office/drawing/2014/main" id="{DA60F0E1-B6A3-43AB-919C-B3284764FDED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950" name="Rectangle 949">
                <a:extLst>
                  <a:ext uri="{FF2B5EF4-FFF2-40B4-BE49-F238E27FC236}">
                    <a16:creationId xmlns:a16="http://schemas.microsoft.com/office/drawing/2014/main" id="{C52198E7-884B-4C3E-9891-E27C3184C818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51" name="Rectangle 950">
                <a:extLst>
                  <a:ext uri="{FF2B5EF4-FFF2-40B4-BE49-F238E27FC236}">
                    <a16:creationId xmlns:a16="http://schemas.microsoft.com/office/drawing/2014/main" id="{FCE7BBC6-D771-4365-AE02-9D89D2A0FF3C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52" name="Rectangle 951">
                <a:extLst>
                  <a:ext uri="{FF2B5EF4-FFF2-40B4-BE49-F238E27FC236}">
                    <a16:creationId xmlns:a16="http://schemas.microsoft.com/office/drawing/2014/main" id="{78F40DB8-FC06-4FA0-9C58-AFEEE83024A8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53" name="Rectangle 952">
                <a:extLst>
                  <a:ext uri="{FF2B5EF4-FFF2-40B4-BE49-F238E27FC236}">
                    <a16:creationId xmlns:a16="http://schemas.microsoft.com/office/drawing/2014/main" id="{6CED2D08-B178-47BB-BCF9-D5BBA34E1641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954" name="Group 953">
            <a:extLst>
              <a:ext uri="{FF2B5EF4-FFF2-40B4-BE49-F238E27FC236}">
                <a16:creationId xmlns:a16="http://schemas.microsoft.com/office/drawing/2014/main" id="{4C63F309-14A6-4714-813E-480C6380FE7A}"/>
              </a:ext>
            </a:extLst>
          </p:cNvPr>
          <p:cNvGrpSpPr/>
          <p:nvPr/>
        </p:nvGrpSpPr>
        <p:grpSpPr>
          <a:xfrm>
            <a:off x="1615117" y="5659121"/>
            <a:ext cx="709200" cy="687600"/>
            <a:chOff x="4573594" y="1605565"/>
            <a:chExt cx="763200" cy="687600"/>
          </a:xfrm>
        </p:grpSpPr>
        <p:sp>
          <p:nvSpPr>
            <p:cNvPr id="955" name="Rectangle 954">
              <a:extLst>
                <a:ext uri="{FF2B5EF4-FFF2-40B4-BE49-F238E27FC236}">
                  <a16:creationId xmlns:a16="http://schemas.microsoft.com/office/drawing/2014/main" id="{7A394FED-AC96-48D3-9DAD-D6FEFCB6739D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956" name="Group 955">
              <a:extLst>
                <a:ext uri="{FF2B5EF4-FFF2-40B4-BE49-F238E27FC236}">
                  <a16:creationId xmlns:a16="http://schemas.microsoft.com/office/drawing/2014/main" id="{9CB8201B-3ED4-42F7-958C-AC9CE63C67F1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957" name="Rectangle 956">
                <a:extLst>
                  <a:ext uri="{FF2B5EF4-FFF2-40B4-BE49-F238E27FC236}">
                    <a16:creationId xmlns:a16="http://schemas.microsoft.com/office/drawing/2014/main" id="{E66159F2-5A5F-4AF3-8DA5-24701A72C0EF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58" name="Rectangle 957">
                <a:extLst>
                  <a:ext uri="{FF2B5EF4-FFF2-40B4-BE49-F238E27FC236}">
                    <a16:creationId xmlns:a16="http://schemas.microsoft.com/office/drawing/2014/main" id="{7070A564-EDBF-4690-A6AF-A48FE4DD2D19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59" name="Rectangle 958">
                <a:extLst>
                  <a:ext uri="{FF2B5EF4-FFF2-40B4-BE49-F238E27FC236}">
                    <a16:creationId xmlns:a16="http://schemas.microsoft.com/office/drawing/2014/main" id="{67706465-EF7E-4849-8425-BE0E3B12CAB2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60" name="Rectangle 959">
                <a:extLst>
                  <a:ext uri="{FF2B5EF4-FFF2-40B4-BE49-F238E27FC236}">
                    <a16:creationId xmlns:a16="http://schemas.microsoft.com/office/drawing/2014/main" id="{742BD9E8-3822-40AB-86E8-C6110ED4AF32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961" name="Group 960">
            <a:extLst>
              <a:ext uri="{FF2B5EF4-FFF2-40B4-BE49-F238E27FC236}">
                <a16:creationId xmlns:a16="http://schemas.microsoft.com/office/drawing/2014/main" id="{98875096-4418-44E0-BFCD-3E7C26AB01CF}"/>
              </a:ext>
            </a:extLst>
          </p:cNvPr>
          <p:cNvGrpSpPr/>
          <p:nvPr/>
        </p:nvGrpSpPr>
        <p:grpSpPr>
          <a:xfrm>
            <a:off x="2330734" y="5659121"/>
            <a:ext cx="709200" cy="687600"/>
            <a:chOff x="4573594" y="1605565"/>
            <a:chExt cx="763200" cy="687600"/>
          </a:xfrm>
        </p:grpSpPr>
        <p:sp>
          <p:nvSpPr>
            <p:cNvPr id="962" name="Rectangle 961">
              <a:extLst>
                <a:ext uri="{FF2B5EF4-FFF2-40B4-BE49-F238E27FC236}">
                  <a16:creationId xmlns:a16="http://schemas.microsoft.com/office/drawing/2014/main" id="{99F37381-6399-4796-9517-F3242F22CAD3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963" name="Group 962">
              <a:extLst>
                <a:ext uri="{FF2B5EF4-FFF2-40B4-BE49-F238E27FC236}">
                  <a16:creationId xmlns:a16="http://schemas.microsoft.com/office/drawing/2014/main" id="{13156F88-702B-4A99-8299-181A937FBEE3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964" name="Rectangle 963">
                <a:extLst>
                  <a:ext uri="{FF2B5EF4-FFF2-40B4-BE49-F238E27FC236}">
                    <a16:creationId xmlns:a16="http://schemas.microsoft.com/office/drawing/2014/main" id="{4041EBF3-B438-4F65-8D76-360398658A4B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65" name="Rectangle 964">
                <a:extLst>
                  <a:ext uri="{FF2B5EF4-FFF2-40B4-BE49-F238E27FC236}">
                    <a16:creationId xmlns:a16="http://schemas.microsoft.com/office/drawing/2014/main" id="{48E55A69-406C-4DDB-BACA-DB7DEEA99E0A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66" name="Rectangle 965">
                <a:extLst>
                  <a:ext uri="{FF2B5EF4-FFF2-40B4-BE49-F238E27FC236}">
                    <a16:creationId xmlns:a16="http://schemas.microsoft.com/office/drawing/2014/main" id="{D6ED52C1-8996-4F98-B551-00C082475CE5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67" name="Rectangle 966">
                <a:extLst>
                  <a:ext uri="{FF2B5EF4-FFF2-40B4-BE49-F238E27FC236}">
                    <a16:creationId xmlns:a16="http://schemas.microsoft.com/office/drawing/2014/main" id="{4EA045BC-3775-4926-87D2-849579DDDB6A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968" name="Group 967">
            <a:extLst>
              <a:ext uri="{FF2B5EF4-FFF2-40B4-BE49-F238E27FC236}">
                <a16:creationId xmlns:a16="http://schemas.microsoft.com/office/drawing/2014/main" id="{732253F5-8861-4798-8BA0-479F8FF8FC20}"/>
              </a:ext>
            </a:extLst>
          </p:cNvPr>
          <p:cNvGrpSpPr/>
          <p:nvPr/>
        </p:nvGrpSpPr>
        <p:grpSpPr>
          <a:xfrm>
            <a:off x="3046352" y="5659121"/>
            <a:ext cx="709200" cy="687600"/>
            <a:chOff x="4573594" y="1605565"/>
            <a:chExt cx="763200" cy="687600"/>
          </a:xfrm>
        </p:grpSpPr>
        <p:sp>
          <p:nvSpPr>
            <p:cNvPr id="969" name="Rectangle 968">
              <a:extLst>
                <a:ext uri="{FF2B5EF4-FFF2-40B4-BE49-F238E27FC236}">
                  <a16:creationId xmlns:a16="http://schemas.microsoft.com/office/drawing/2014/main" id="{4C2F89EF-A499-415D-B036-5267941CD5ED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970" name="Group 969">
              <a:extLst>
                <a:ext uri="{FF2B5EF4-FFF2-40B4-BE49-F238E27FC236}">
                  <a16:creationId xmlns:a16="http://schemas.microsoft.com/office/drawing/2014/main" id="{909800B7-6A3F-46CF-AB32-D42482706FB1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971" name="Rectangle 970">
                <a:extLst>
                  <a:ext uri="{FF2B5EF4-FFF2-40B4-BE49-F238E27FC236}">
                    <a16:creationId xmlns:a16="http://schemas.microsoft.com/office/drawing/2014/main" id="{AB3F1E39-DF4E-48DB-B290-0C4DF25AAF5A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72" name="Rectangle 971">
                <a:extLst>
                  <a:ext uri="{FF2B5EF4-FFF2-40B4-BE49-F238E27FC236}">
                    <a16:creationId xmlns:a16="http://schemas.microsoft.com/office/drawing/2014/main" id="{2976B7AF-755B-481F-8752-123591F6F30F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73" name="Rectangle 972">
                <a:extLst>
                  <a:ext uri="{FF2B5EF4-FFF2-40B4-BE49-F238E27FC236}">
                    <a16:creationId xmlns:a16="http://schemas.microsoft.com/office/drawing/2014/main" id="{5C2E272D-D39A-4291-99E7-FFC45C319247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74" name="Rectangle 973">
                <a:extLst>
                  <a:ext uri="{FF2B5EF4-FFF2-40B4-BE49-F238E27FC236}">
                    <a16:creationId xmlns:a16="http://schemas.microsoft.com/office/drawing/2014/main" id="{DA747775-7D31-46C6-8D67-8D59DFAAE652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982" name="Group 981">
            <a:extLst>
              <a:ext uri="{FF2B5EF4-FFF2-40B4-BE49-F238E27FC236}">
                <a16:creationId xmlns:a16="http://schemas.microsoft.com/office/drawing/2014/main" id="{AB79098A-3F35-4CE9-9562-13CC2F7BB1CA}"/>
              </a:ext>
            </a:extLst>
          </p:cNvPr>
          <p:cNvGrpSpPr/>
          <p:nvPr/>
        </p:nvGrpSpPr>
        <p:grpSpPr>
          <a:xfrm>
            <a:off x="4469635" y="5659121"/>
            <a:ext cx="709200" cy="687600"/>
            <a:chOff x="4573594" y="1605565"/>
            <a:chExt cx="763200" cy="687600"/>
          </a:xfrm>
        </p:grpSpPr>
        <p:sp>
          <p:nvSpPr>
            <p:cNvPr id="983" name="Rectangle 982">
              <a:extLst>
                <a:ext uri="{FF2B5EF4-FFF2-40B4-BE49-F238E27FC236}">
                  <a16:creationId xmlns:a16="http://schemas.microsoft.com/office/drawing/2014/main" id="{7A7D1648-0CE9-4809-9F1F-559923895988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984" name="Group 983">
              <a:extLst>
                <a:ext uri="{FF2B5EF4-FFF2-40B4-BE49-F238E27FC236}">
                  <a16:creationId xmlns:a16="http://schemas.microsoft.com/office/drawing/2014/main" id="{E3C322F9-D470-4AD2-A313-AB73D1E1BCCF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985" name="Rectangle 984">
                <a:extLst>
                  <a:ext uri="{FF2B5EF4-FFF2-40B4-BE49-F238E27FC236}">
                    <a16:creationId xmlns:a16="http://schemas.microsoft.com/office/drawing/2014/main" id="{685EAF54-05D3-4369-A84D-BB3067662B51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86" name="Rectangle 985">
                <a:extLst>
                  <a:ext uri="{FF2B5EF4-FFF2-40B4-BE49-F238E27FC236}">
                    <a16:creationId xmlns:a16="http://schemas.microsoft.com/office/drawing/2014/main" id="{5BD3E9EC-47D6-4645-81C8-7E983B590984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87" name="Rectangle 986">
                <a:extLst>
                  <a:ext uri="{FF2B5EF4-FFF2-40B4-BE49-F238E27FC236}">
                    <a16:creationId xmlns:a16="http://schemas.microsoft.com/office/drawing/2014/main" id="{6BDC80A0-4429-498E-BDE9-A65910F93CB1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88" name="Rectangle 987">
                <a:extLst>
                  <a:ext uri="{FF2B5EF4-FFF2-40B4-BE49-F238E27FC236}">
                    <a16:creationId xmlns:a16="http://schemas.microsoft.com/office/drawing/2014/main" id="{8B7896A2-5B63-4D8D-9CE4-AFED5AFAEEB4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989" name="Group 988">
            <a:extLst>
              <a:ext uri="{FF2B5EF4-FFF2-40B4-BE49-F238E27FC236}">
                <a16:creationId xmlns:a16="http://schemas.microsoft.com/office/drawing/2014/main" id="{14714115-3B08-43E5-89A4-D01A27162F95}"/>
              </a:ext>
            </a:extLst>
          </p:cNvPr>
          <p:cNvGrpSpPr/>
          <p:nvPr/>
        </p:nvGrpSpPr>
        <p:grpSpPr>
          <a:xfrm>
            <a:off x="5185252" y="5659121"/>
            <a:ext cx="709200" cy="687600"/>
            <a:chOff x="4573594" y="1605565"/>
            <a:chExt cx="763200" cy="687600"/>
          </a:xfrm>
        </p:grpSpPr>
        <p:sp>
          <p:nvSpPr>
            <p:cNvPr id="990" name="Rectangle 989">
              <a:extLst>
                <a:ext uri="{FF2B5EF4-FFF2-40B4-BE49-F238E27FC236}">
                  <a16:creationId xmlns:a16="http://schemas.microsoft.com/office/drawing/2014/main" id="{E655B75B-957A-4B63-A694-F33704AD5C59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991" name="Group 990">
              <a:extLst>
                <a:ext uri="{FF2B5EF4-FFF2-40B4-BE49-F238E27FC236}">
                  <a16:creationId xmlns:a16="http://schemas.microsoft.com/office/drawing/2014/main" id="{79851FC7-62BE-4231-BB24-EA3199179424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992" name="Rectangle 991">
                <a:extLst>
                  <a:ext uri="{FF2B5EF4-FFF2-40B4-BE49-F238E27FC236}">
                    <a16:creationId xmlns:a16="http://schemas.microsoft.com/office/drawing/2014/main" id="{BF75B73B-6DD6-41AE-8860-66FE0D9DFBF8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93" name="Rectangle 992">
                <a:extLst>
                  <a:ext uri="{FF2B5EF4-FFF2-40B4-BE49-F238E27FC236}">
                    <a16:creationId xmlns:a16="http://schemas.microsoft.com/office/drawing/2014/main" id="{405CE972-211C-47CE-9B0F-CCCEEA140DE5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94" name="Rectangle 993">
                <a:extLst>
                  <a:ext uri="{FF2B5EF4-FFF2-40B4-BE49-F238E27FC236}">
                    <a16:creationId xmlns:a16="http://schemas.microsoft.com/office/drawing/2014/main" id="{55778BB9-CD16-4E1E-A774-CFEF5F00965C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95" name="Rectangle 994">
                <a:extLst>
                  <a:ext uri="{FF2B5EF4-FFF2-40B4-BE49-F238E27FC236}">
                    <a16:creationId xmlns:a16="http://schemas.microsoft.com/office/drawing/2014/main" id="{312D7255-9358-49BE-874F-C244263E84BC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996" name="Group 995">
            <a:extLst>
              <a:ext uri="{FF2B5EF4-FFF2-40B4-BE49-F238E27FC236}">
                <a16:creationId xmlns:a16="http://schemas.microsoft.com/office/drawing/2014/main" id="{E673212E-7E35-4BD6-A679-BB5BCA20D098}"/>
              </a:ext>
            </a:extLst>
          </p:cNvPr>
          <p:cNvGrpSpPr/>
          <p:nvPr/>
        </p:nvGrpSpPr>
        <p:grpSpPr>
          <a:xfrm>
            <a:off x="5900870" y="5659121"/>
            <a:ext cx="709200" cy="687600"/>
            <a:chOff x="4573594" y="1605565"/>
            <a:chExt cx="763200" cy="687600"/>
          </a:xfrm>
        </p:grpSpPr>
        <p:sp>
          <p:nvSpPr>
            <p:cNvPr id="997" name="Rectangle 996">
              <a:extLst>
                <a:ext uri="{FF2B5EF4-FFF2-40B4-BE49-F238E27FC236}">
                  <a16:creationId xmlns:a16="http://schemas.microsoft.com/office/drawing/2014/main" id="{105DB372-53C4-4CBA-AE48-9045D42FB26A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998" name="Group 997">
              <a:extLst>
                <a:ext uri="{FF2B5EF4-FFF2-40B4-BE49-F238E27FC236}">
                  <a16:creationId xmlns:a16="http://schemas.microsoft.com/office/drawing/2014/main" id="{66EE7294-4D04-4732-BAB1-38CDDC947BF6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999" name="Rectangle 998">
                <a:extLst>
                  <a:ext uri="{FF2B5EF4-FFF2-40B4-BE49-F238E27FC236}">
                    <a16:creationId xmlns:a16="http://schemas.microsoft.com/office/drawing/2014/main" id="{2219A80E-2EF9-4105-8B81-816813EA8341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00" name="Rectangle 999">
                <a:extLst>
                  <a:ext uri="{FF2B5EF4-FFF2-40B4-BE49-F238E27FC236}">
                    <a16:creationId xmlns:a16="http://schemas.microsoft.com/office/drawing/2014/main" id="{0C2A91D0-0FAA-430E-83CA-06EB8B2A1037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01" name="Rectangle 1000">
                <a:extLst>
                  <a:ext uri="{FF2B5EF4-FFF2-40B4-BE49-F238E27FC236}">
                    <a16:creationId xmlns:a16="http://schemas.microsoft.com/office/drawing/2014/main" id="{8D65B0BF-1A9E-4F18-A7FD-726A674CDBEA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02" name="Rectangle 1001">
                <a:extLst>
                  <a:ext uri="{FF2B5EF4-FFF2-40B4-BE49-F238E27FC236}">
                    <a16:creationId xmlns:a16="http://schemas.microsoft.com/office/drawing/2014/main" id="{377004E7-4A6D-4A4F-8268-1719DDC5B1AF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1003" name="Group 1002">
            <a:extLst>
              <a:ext uri="{FF2B5EF4-FFF2-40B4-BE49-F238E27FC236}">
                <a16:creationId xmlns:a16="http://schemas.microsoft.com/office/drawing/2014/main" id="{1F75EB82-E300-4D22-8847-0DDD826E77BD}"/>
              </a:ext>
            </a:extLst>
          </p:cNvPr>
          <p:cNvGrpSpPr/>
          <p:nvPr/>
        </p:nvGrpSpPr>
        <p:grpSpPr>
          <a:xfrm>
            <a:off x="6613564" y="5659121"/>
            <a:ext cx="709200" cy="687600"/>
            <a:chOff x="4573594" y="1605565"/>
            <a:chExt cx="763200" cy="687600"/>
          </a:xfrm>
        </p:grpSpPr>
        <p:sp>
          <p:nvSpPr>
            <p:cNvPr id="1004" name="Rectangle 1003">
              <a:extLst>
                <a:ext uri="{FF2B5EF4-FFF2-40B4-BE49-F238E27FC236}">
                  <a16:creationId xmlns:a16="http://schemas.microsoft.com/office/drawing/2014/main" id="{0594913D-F832-4561-AC1E-9BD956E819C8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1005" name="Group 1004">
              <a:extLst>
                <a:ext uri="{FF2B5EF4-FFF2-40B4-BE49-F238E27FC236}">
                  <a16:creationId xmlns:a16="http://schemas.microsoft.com/office/drawing/2014/main" id="{94C54458-96A7-4CAD-9577-AA3A39D54BDF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1006" name="Rectangle 1005">
                <a:extLst>
                  <a:ext uri="{FF2B5EF4-FFF2-40B4-BE49-F238E27FC236}">
                    <a16:creationId xmlns:a16="http://schemas.microsoft.com/office/drawing/2014/main" id="{9516BBC6-18A9-4226-A5DF-6370FD2CD949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07" name="Rectangle 1006">
                <a:extLst>
                  <a:ext uri="{FF2B5EF4-FFF2-40B4-BE49-F238E27FC236}">
                    <a16:creationId xmlns:a16="http://schemas.microsoft.com/office/drawing/2014/main" id="{71FCA244-03B1-4A98-9FC0-670926256D69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08" name="Rectangle 1007">
                <a:extLst>
                  <a:ext uri="{FF2B5EF4-FFF2-40B4-BE49-F238E27FC236}">
                    <a16:creationId xmlns:a16="http://schemas.microsoft.com/office/drawing/2014/main" id="{293C46C9-80DD-4597-A70E-32284E2D388E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09" name="Rectangle 1008">
                <a:extLst>
                  <a:ext uri="{FF2B5EF4-FFF2-40B4-BE49-F238E27FC236}">
                    <a16:creationId xmlns:a16="http://schemas.microsoft.com/office/drawing/2014/main" id="{A2C5DA3D-B822-41D7-9A44-E322ECB57E1C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1024" name="Group 1023">
            <a:extLst>
              <a:ext uri="{FF2B5EF4-FFF2-40B4-BE49-F238E27FC236}">
                <a16:creationId xmlns:a16="http://schemas.microsoft.com/office/drawing/2014/main" id="{111E1031-4B47-4670-B2D9-8BC0EBA74DB8}"/>
              </a:ext>
            </a:extLst>
          </p:cNvPr>
          <p:cNvGrpSpPr/>
          <p:nvPr/>
        </p:nvGrpSpPr>
        <p:grpSpPr>
          <a:xfrm>
            <a:off x="2329200" y="6348932"/>
            <a:ext cx="709200" cy="687600"/>
            <a:chOff x="4573594" y="1605565"/>
            <a:chExt cx="763200" cy="687600"/>
          </a:xfrm>
        </p:grpSpPr>
        <p:sp>
          <p:nvSpPr>
            <p:cNvPr id="1025" name="Rectangle 1024">
              <a:extLst>
                <a:ext uri="{FF2B5EF4-FFF2-40B4-BE49-F238E27FC236}">
                  <a16:creationId xmlns:a16="http://schemas.microsoft.com/office/drawing/2014/main" id="{1691A1B7-4E51-4D1B-80A1-402DF9C3A485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1026" name="Group 1025">
              <a:extLst>
                <a:ext uri="{FF2B5EF4-FFF2-40B4-BE49-F238E27FC236}">
                  <a16:creationId xmlns:a16="http://schemas.microsoft.com/office/drawing/2014/main" id="{A14E22AD-6769-47FF-A55D-CE2233D15625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1027" name="Rectangle 1026">
                <a:extLst>
                  <a:ext uri="{FF2B5EF4-FFF2-40B4-BE49-F238E27FC236}">
                    <a16:creationId xmlns:a16="http://schemas.microsoft.com/office/drawing/2014/main" id="{9072195A-B043-4A48-A934-AF4DF3F33E2A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28" name="Rectangle 1027">
                <a:extLst>
                  <a:ext uri="{FF2B5EF4-FFF2-40B4-BE49-F238E27FC236}">
                    <a16:creationId xmlns:a16="http://schemas.microsoft.com/office/drawing/2014/main" id="{51227A38-3ED9-4DF7-8BF3-CA1D172AEE48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29" name="Rectangle 1028">
                <a:extLst>
                  <a:ext uri="{FF2B5EF4-FFF2-40B4-BE49-F238E27FC236}">
                    <a16:creationId xmlns:a16="http://schemas.microsoft.com/office/drawing/2014/main" id="{C5F6F3BA-8A0F-4AF0-AF9B-941757F08212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30" name="Rectangle 1029">
                <a:extLst>
                  <a:ext uri="{FF2B5EF4-FFF2-40B4-BE49-F238E27FC236}">
                    <a16:creationId xmlns:a16="http://schemas.microsoft.com/office/drawing/2014/main" id="{961FB75B-D0F7-4DA0-BFAF-FFC2B22656DA}"/>
                  </a:ext>
                </a:extLst>
              </p:cNvPr>
              <p:cNvSpPr/>
              <p:nvPr/>
            </p:nvSpPr>
            <p:spPr>
              <a:xfrm>
                <a:off x="3917415" y="6383742"/>
                <a:ext cx="1625162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</p:grpSp>
      <p:grpSp>
        <p:nvGrpSpPr>
          <p:cNvPr id="1031" name="Group 1030">
            <a:extLst>
              <a:ext uri="{FF2B5EF4-FFF2-40B4-BE49-F238E27FC236}">
                <a16:creationId xmlns:a16="http://schemas.microsoft.com/office/drawing/2014/main" id="{4870A8D5-E882-43C7-9D25-19EAE0EE267A}"/>
              </a:ext>
            </a:extLst>
          </p:cNvPr>
          <p:cNvGrpSpPr/>
          <p:nvPr/>
        </p:nvGrpSpPr>
        <p:grpSpPr>
          <a:xfrm>
            <a:off x="3044817" y="6348932"/>
            <a:ext cx="709200" cy="687600"/>
            <a:chOff x="4573594" y="1605565"/>
            <a:chExt cx="763200" cy="687600"/>
          </a:xfrm>
        </p:grpSpPr>
        <p:sp>
          <p:nvSpPr>
            <p:cNvPr id="1032" name="Rectangle 1031">
              <a:extLst>
                <a:ext uri="{FF2B5EF4-FFF2-40B4-BE49-F238E27FC236}">
                  <a16:creationId xmlns:a16="http://schemas.microsoft.com/office/drawing/2014/main" id="{4668F20C-6BA2-4A51-AC49-CE814C6140CB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1033" name="Group 1032">
              <a:extLst>
                <a:ext uri="{FF2B5EF4-FFF2-40B4-BE49-F238E27FC236}">
                  <a16:creationId xmlns:a16="http://schemas.microsoft.com/office/drawing/2014/main" id="{EF0B3EA7-FCEF-4957-BC12-79B1D5A48934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1034" name="Rectangle 1033">
                <a:extLst>
                  <a:ext uri="{FF2B5EF4-FFF2-40B4-BE49-F238E27FC236}">
                    <a16:creationId xmlns:a16="http://schemas.microsoft.com/office/drawing/2014/main" id="{7EFABB20-74DC-45C8-857B-83F90987A34D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35" name="Rectangle 1034">
                <a:extLst>
                  <a:ext uri="{FF2B5EF4-FFF2-40B4-BE49-F238E27FC236}">
                    <a16:creationId xmlns:a16="http://schemas.microsoft.com/office/drawing/2014/main" id="{F284DCF5-D5F9-4AE5-ADC6-378D6D200385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36" name="Rectangle 1035">
                <a:extLst>
                  <a:ext uri="{FF2B5EF4-FFF2-40B4-BE49-F238E27FC236}">
                    <a16:creationId xmlns:a16="http://schemas.microsoft.com/office/drawing/2014/main" id="{ED26347C-D726-4C28-BDE0-648DAA8AB0C9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37" name="Rectangle 1036">
                <a:extLst>
                  <a:ext uri="{FF2B5EF4-FFF2-40B4-BE49-F238E27FC236}">
                    <a16:creationId xmlns:a16="http://schemas.microsoft.com/office/drawing/2014/main" id="{ECC7053A-DA71-4253-9914-7109D12DE620}"/>
                  </a:ext>
                </a:extLst>
              </p:cNvPr>
              <p:cNvSpPr/>
              <p:nvPr/>
            </p:nvSpPr>
            <p:spPr>
              <a:xfrm>
                <a:off x="3917415" y="6383742"/>
                <a:ext cx="1625162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</p:grpSp>
      <p:grpSp>
        <p:nvGrpSpPr>
          <p:cNvPr id="1045" name="Group 1044">
            <a:extLst>
              <a:ext uri="{FF2B5EF4-FFF2-40B4-BE49-F238E27FC236}">
                <a16:creationId xmlns:a16="http://schemas.microsoft.com/office/drawing/2014/main" id="{3AF26AA8-E7E3-4554-B983-E51A8B1B65C2}"/>
              </a:ext>
            </a:extLst>
          </p:cNvPr>
          <p:cNvGrpSpPr/>
          <p:nvPr/>
        </p:nvGrpSpPr>
        <p:grpSpPr>
          <a:xfrm>
            <a:off x="4473129" y="6348932"/>
            <a:ext cx="709200" cy="687600"/>
            <a:chOff x="4573594" y="1605565"/>
            <a:chExt cx="763200" cy="687600"/>
          </a:xfrm>
        </p:grpSpPr>
        <p:sp>
          <p:nvSpPr>
            <p:cNvPr id="1046" name="Rectangle 1045">
              <a:extLst>
                <a:ext uri="{FF2B5EF4-FFF2-40B4-BE49-F238E27FC236}">
                  <a16:creationId xmlns:a16="http://schemas.microsoft.com/office/drawing/2014/main" id="{6EAE9DF1-1A75-42DD-BAE3-9459319A7838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1047" name="Group 1046">
              <a:extLst>
                <a:ext uri="{FF2B5EF4-FFF2-40B4-BE49-F238E27FC236}">
                  <a16:creationId xmlns:a16="http://schemas.microsoft.com/office/drawing/2014/main" id="{E6E0B9F7-D4A5-4A0B-828F-907567F0D6C0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1048" name="Rectangle 1047">
                <a:extLst>
                  <a:ext uri="{FF2B5EF4-FFF2-40B4-BE49-F238E27FC236}">
                    <a16:creationId xmlns:a16="http://schemas.microsoft.com/office/drawing/2014/main" id="{AA2B0250-52E8-49B6-8A92-2B36326705AC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49" name="Rectangle 1048">
                <a:extLst>
                  <a:ext uri="{FF2B5EF4-FFF2-40B4-BE49-F238E27FC236}">
                    <a16:creationId xmlns:a16="http://schemas.microsoft.com/office/drawing/2014/main" id="{574A84D8-ED8A-41B4-A25E-815B081DFE0E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50" name="Rectangle 1049">
                <a:extLst>
                  <a:ext uri="{FF2B5EF4-FFF2-40B4-BE49-F238E27FC236}">
                    <a16:creationId xmlns:a16="http://schemas.microsoft.com/office/drawing/2014/main" id="{94464132-C1F0-41E1-93E2-8A555802C619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51" name="Rectangle 1050">
                <a:extLst>
                  <a:ext uri="{FF2B5EF4-FFF2-40B4-BE49-F238E27FC236}">
                    <a16:creationId xmlns:a16="http://schemas.microsoft.com/office/drawing/2014/main" id="{248846EA-4C32-47A8-B3D9-651109AE3CF0}"/>
                  </a:ext>
                </a:extLst>
              </p:cNvPr>
              <p:cNvSpPr/>
              <p:nvPr/>
            </p:nvSpPr>
            <p:spPr>
              <a:xfrm>
                <a:off x="3919930" y="6383742"/>
                <a:ext cx="1625162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</p:grpSp>
      <p:grpSp>
        <p:nvGrpSpPr>
          <p:cNvPr id="1052" name="Group 1051">
            <a:extLst>
              <a:ext uri="{FF2B5EF4-FFF2-40B4-BE49-F238E27FC236}">
                <a16:creationId xmlns:a16="http://schemas.microsoft.com/office/drawing/2014/main" id="{27B2F4C5-CD73-4B0A-ACBD-4DB4CA5A9F8B}"/>
              </a:ext>
            </a:extLst>
          </p:cNvPr>
          <p:cNvGrpSpPr/>
          <p:nvPr/>
        </p:nvGrpSpPr>
        <p:grpSpPr>
          <a:xfrm>
            <a:off x="5188747" y="6348932"/>
            <a:ext cx="709200" cy="687600"/>
            <a:chOff x="4573594" y="1605565"/>
            <a:chExt cx="763200" cy="687600"/>
          </a:xfrm>
        </p:grpSpPr>
        <p:sp>
          <p:nvSpPr>
            <p:cNvPr id="1053" name="Rectangle 1052">
              <a:extLst>
                <a:ext uri="{FF2B5EF4-FFF2-40B4-BE49-F238E27FC236}">
                  <a16:creationId xmlns:a16="http://schemas.microsoft.com/office/drawing/2014/main" id="{1E524B1C-5C09-43F7-BFDA-466B553BF557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1054" name="Group 1053">
              <a:extLst>
                <a:ext uri="{FF2B5EF4-FFF2-40B4-BE49-F238E27FC236}">
                  <a16:creationId xmlns:a16="http://schemas.microsoft.com/office/drawing/2014/main" id="{D8B2BC55-B533-4844-BCC2-A6D4D1F079E6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1055" name="Rectangle 1054">
                <a:extLst>
                  <a:ext uri="{FF2B5EF4-FFF2-40B4-BE49-F238E27FC236}">
                    <a16:creationId xmlns:a16="http://schemas.microsoft.com/office/drawing/2014/main" id="{69DA7EDE-4C84-4690-AC4A-59EB3D1390D1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56" name="Rectangle 1055">
                <a:extLst>
                  <a:ext uri="{FF2B5EF4-FFF2-40B4-BE49-F238E27FC236}">
                    <a16:creationId xmlns:a16="http://schemas.microsoft.com/office/drawing/2014/main" id="{57D18A81-5A7D-452B-A742-771BE6977F56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57" name="Rectangle 1056">
                <a:extLst>
                  <a:ext uri="{FF2B5EF4-FFF2-40B4-BE49-F238E27FC236}">
                    <a16:creationId xmlns:a16="http://schemas.microsoft.com/office/drawing/2014/main" id="{2F4EF91A-5E19-4579-9E22-F25F67643AB9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58" name="Rectangle 1057">
                <a:extLst>
                  <a:ext uri="{FF2B5EF4-FFF2-40B4-BE49-F238E27FC236}">
                    <a16:creationId xmlns:a16="http://schemas.microsoft.com/office/drawing/2014/main" id="{FB413543-63FD-4B1F-8757-299F3C5D34D1}"/>
                  </a:ext>
                </a:extLst>
              </p:cNvPr>
              <p:cNvSpPr/>
              <p:nvPr/>
            </p:nvSpPr>
            <p:spPr>
              <a:xfrm>
                <a:off x="3927293" y="6383742"/>
                <a:ext cx="1625162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</p:grpSp>
      <p:grpSp>
        <p:nvGrpSpPr>
          <p:cNvPr id="1059" name="Group 1058">
            <a:extLst>
              <a:ext uri="{FF2B5EF4-FFF2-40B4-BE49-F238E27FC236}">
                <a16:creationId xmlns:a16="http://schemas.microsoft.com/office/drawing/2014/main" id="{FD3B8FB3-4298-4208-9BE5-43C8EAFAB7B9}"/>
              </a:ext>
            </a:extLst>
          </p:cNvPr>
          <p:cNvGrpSpPr/>
          <p:nvPr/>
        </p:nvGrpSpPr>
        <p:grpSpPr>
          <a:xfrm>
            <a:off x="3763358" y="6348932"/>
            <a:ext cx="702782" cy="687600"/>
            <a:chOff x="4573594" y="1605565"/>
            <a:chExt cx="763200" cy="687600"/>
          </a:xfrm>
        </p:grpSpPr>
        <p:sp>
          <p:nvSpPr>
            <p:cNvPr id="1060" name="Rectangle 1059">
              <a:extLst>
                <a:ext uri="{FF2B5EF4-FFF2-40B4-BE49-F238E27FC236}">
                  <a16:creationId xmlns:a16="http://schemas.microsoft.com/office/drawing/2014/main" id="{3628EBC4-B068-48C7-B216-A1BC61041515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1061" name="Group 1060">
              <a:extLst>
                <a:ext uri="{FF2B5EF4-FFF2-40B4-BE49-F238E27FC236}">
                  <a16:creationId xmlns:a16="http://schemas.microsoft.com/office/drawing/2014/main" id="{AD1C8A16-284E-4E26-8F7C-12E9ED829630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1062" name="Rectangle 1061">
                <a:extLst>
                  <a:ext uri="{FF2B5EF4-FFF2-40B4-BE49-F238E27FC236}">
                    <a16:creationId xmlns:a16="http://schemas.microsoft.com/office/drawing/2014/main" id="{5ED1FE81-3D45-453C-A725-E14BFDF6DF94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63" name="Rectangle 1062">
                <a:extLst>
                  <a:ext uri="{FF2B5EF4-FFF2-40B4-BE49-F238E27FC236}">
                    <a16:creationId xmlns:a16="http://schemas.microsoft.com/office/drawing/2014/main" id="{994A6822-AFBC-4107-AE82-908675DEA93A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64" name="Rectangle 1063">
                <a:extLst>
                  <a:ext uri="{FF2B5EF4-FFF2-40B4-BE49-F238E27FC236}">
                    <a16:creationId xmlns:a16="http://schemas.microsoft.com/office/drawing/2014/main" id="{CA2F071C-C88B-4637-B314-C6F597471181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65" name="Rectangle 1064">
                <a:extLst>
                  <a:ext uri="{FF2B5EF4-FFF2-40B4-BE49-F238E27FC236}">
                    <a16:creationId xmlns:a16="http://schemas.microsoft.com/office/drawing/2014/main" id="{1D3FFE64-BD87-49D6-9639-D80BB5B9FA31}"/>
                  </a:ext>
                </a:extLst>
              </p:cNvPr>
              <p:cNvSpPr/>
              <p:nvPr/>
            </p:nvSpPr>
            <p:spPr>
              <a:xfrm>
                <a:off x="3908469" y="6383742"/>
                <a:ext cx="1625162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</p:grpSp>
      <p:sp>
        <p:nvSpPr>
          <p:cNvPr id="1178" name="TextBox 1177">
            <a:extLst>
              <a:ext uri="{FF2B5EF4-FFF2-40B4-BE49-F238E27FC236}">
                <a16:creationId xmlns:a16="http://schemas.microsoft.com/office/drawing/2014/main" id="{125C0289-24B4-4FAB-9168-5196CE4000EF}"/>
              </a:ext>
            </a:extLst>
          </p:cNvPr>
          <p:cNvSpPr txBox="1"/>
          <p:nvPr/>
        </p:nvSpPr>
        <p:spPr>
          <a:xfrm>
            <a:off x="1360562" y="6842256"/>
            <a:ext cx="709200" cy="519351"/>
          </a:xfrm>
          <a:prstGeom prst="ellipse">
            <a:avLst/>
          </a:prstGeom>
          <a:solidFill>
            <a:srgbClr val="FFCCCC"/>
          </a:solidFill>
          <a:ln>
            <a:noFill/>
          </a:ln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1200" b="1" dirty="0"/>
              <a:t>Fire exit</a:t>
            </a:r>
          </a:p>
        </p:txBody>
      </p:sp>
      <p:sp>
        <p:nvSpPr>
          <p:cNvPr id="1179" name="Rectangle 1178">
            <a:extLst>
              <a:ext uri="{FF2B5EF4-FFF2-40B4-BE49-F238E27FC236}">
                <a16:creationId xmlns:a16="http://schemas.microsoft.com/office/drawing/2014/main" id="{E7818709-020F-45CD-970C-8D7486D52FE1}"/>
              </a:ext>
            </a:extLst>
          </p:cNvPr>
          <p:cNvSpPr/>
          <p:nvPr/>
        </p:nvSpPr>
        <p:spPr>
          <a:xfrm>
            <a:off x="888065" y="6382959"/>
            <a:ext cx="1414707" cy="545524"/>
          </a:xfrm>
          <a:prstGeom prst="rect">
            <a:avLst/>
          </a:prstGeom>
          <a:solidFill>
            <a:srgbClr val="FFCCCC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1400" i="1" dirty="0"/>
          </a:p>
        </p:txBody>
      </p:sp>
      <p:sp>
        <p:nvSpPr>
          <p:cNvPr id="1180" name="Rectangle 1179">
            <a:extLst>
              <a:ext uri="{FF2B5EF4-FFF2-40B4-BE49-F238E27FC236}">
                <a16:creationId xmlns:a16="http://schemas.microsoft.com/office/drawing/2014/main" id="{C37534A9-9C11-43B7-95C7-07C118C3BF14}"/>
              </a:ext>
            </a:extLst>
          </p:cNvPr>
          <p:cNvSpPr/>
          <p:nvPr/>
        </p:nvSpPr>
        <p:spPr>
          <a:xfrm>
            <a:off x="2020577" y="7064756"/>
            <a:ext cx="5218423" cy="177817"/>
          </a:xfrm>
          <a:prstGeom prst="rect">
            <a:avLst/>
          </a:prstGeom>
          <a:solidFill>
            <a:srgbClr val="FFCCCC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1400" i="1" dirty="0"/>
          </a:p>
        </p:txBody>
      </p:sp>
      <p:sp>
        <p:nvSpPr>
          <p:cNvPr id="1181" name="Rectangle 1180">
            <a:extLst>
              <a:ext uri="{FF2B5EF4-FFF2-40B4-BE49-F238E27FC236}">
                <a16:creationId xmlns:a16="http://schemas.microsoft.com/office/drawing/2014/main" id="{B95F753D-2DD0-4829-948A-9C2E333727CD}"/>
              </a:ext>
            </a:extLst>
          </p:cNvPr>
          <p:cNvSpPr/>
          <p:nvPr/>
        </p:nvSpPr>
        <p:spPr>
          <a:xfrm>
            <a:off x="4962154" y="7626498"/>
            <a:ext cx="2589664" cy="18056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b="1" dirty="0">
                <a:solidFill>
                  <a:schemeClr val="tx1"/>
                </a:solidFill>
              </a:rPr>
              <a:t>Store area for bags and coats</a:t>
            </a:r>
          </a:p>
        </p:txBody>
      </p:sp>
      <p:sp>
        <p:nvSpPr>
          <p:cNvPr id="1183" name="TextBox 1182">
            <a:extLst>
              <a:ext uri="{FF2B5EF4-FFF2-40B4-BE49-F238E27FC236}">
                <a16:creationId xmlns:a16="http://schemas.microsoft.com/office/drawing/2014/main" id="{2694BE21-F186-4A69-872D-AB35DCD19D21}"/>
              </a:ext>
            </a:extLst>
          </p:cNvPr>
          <p:cNvSpPr txBox="1"/>
          <p:nvPr/>
        </p:nvSpPr>
        <p:spPr>
          <a:xfrm>
            <a:off x="240523" y="8009464"/>
            <a:ext cx="6005679" cy="1384995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b="1" dirty="0">
                <a:latin typeface="Arial" panose="020B0604020202020204" pitchFamily="34" charset="0"/>
                <a:cs typeface="Arial" panose="020B0604020202020204" pitchFamily="34" charset="0"/>
              </a:rPr>
              <a:t>Layout and setup notes:</a:t>
            </a:r>
          </a:p>
          <a:p>
            <a:pPr marL="342900" indent="-342900">
              <a:buFontTx/>
              <a:buAutoNum type="arabicPeriod"/>
            </a:pP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Desk furniture adjusted to floor markings</a:t>
            </a:r>
          </a:p>
          <a:p>
            <a:pPr marL="342900" indent="-342900">
              <a:buFontTx/>
              <a:buAutoNum type="arabicPeriod"/>
            </a:pP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All desks arranged facing front of teaching room</a:t>
            </a:r>
          </a:p>
          <a:p>
            <a:pPr marL="342900" indent="-342900">
              <a:buFontTx/>
              <a:buAutoNum type="arabicPeriod"/>
            </a:pP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Fire routes must be preserved as marked</a:t>
            </a:r>
          </a:p>
          <a:p>
            <a:pPr marL="342900" indent="-342900">
              <a:buAutoNum type="arabicPeriod"/>
            </a:pP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Storage for bags and desks in the corridor outside the room (in alcove, still leaving a clear walkway)</a:t>
            </a:r>
          </a:p>
        </p:txBody>
      </p:sp>
      <p:sp>
        <p:nvSpPr>
          <p:cNvPr id="436" name="Rectangle 435">
            <a:extLst>
              <a:ext uri="{FF2B5EF4-FFF2-40B4-BE49-F238E27FC236}">
                <a16:creationId xmlns:a16="http://schemas.microsoft.com/office/drawing/2014/main" id="{2E64F822-D661-4FF4-8567-8C612E675DA9}"/>
              </a:ext>
            </a:extLst>
          </p:cNvPr>
          <p:cNvSpPr/>
          <p:nvPr/>
        </p:nvSpPr>
        <p:spPr>
          <a:xfrm>
            <a:off x="1058316" y="7630635"/>
            <a:ext cx="2589664" cy="18056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b="1" dirty="0">
                <a:solidFill>
                  <a:schemeClr val="tx1"/>
                </a:solidFill>
              </a:rPr>
              <a:t>Store area for bags and coats</a:t>
            </a:r>
          </a:p>
        </p:txBody>
      </p:sp>
      <p:grpSp>
        <p:nvGrpSpPr>
          <p:cNvPr id="438" name="Group 437">
            <a:extLst>
              <a:ext uri="{FF2B5EF4-FFF2-40B4-BE49-F238E27FC236}">
                <a16:creationId xmlns:a16="http://schemas.microsoft.com/office/drawing/2014/main" id="{6C5D389F-03D3-4E6F-BDE5-1178809D9B72}"/>
              </a:ext>
            </a:extLst>
          </p:cNvPr>
          <p:cNvGrpSpPr/>
          <p:nvPr/>
        </p:nvGrpSpPr>
        <p:grpSpPr>
          <a:xfrm>
            <a:off x="3758973" y="5665575"/>
            <a:ext cx="709200" cy="687600"/>
            <a:chOff x="4573594" y="1605565"/>
            <a:chExt cx="763200" cy="687600"/>
          </a:xfrm>
        </p:grpSpPr>
        <p:sp>
          <p:nvSpPr>
            <p:cNvPr id="439" name="Rectangle 438">
              <a:extLst>
                <a:ext uri="{FF2B5EF4-FFF2-40B4-BE49-F238E27FC236}">
                  <a16:creationId xmlns:a16="http://schemas.microsoft.com/office/drawing/2014/main" id="{0277E7AF-3E7E-446E-B449-7643303EEAF1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440" name="Group 439">
              <a:extLst>
                <a:ext uri="{FF2B5EF4-FFF2-40B4-BE49-F238E27FC236}">
                  <a16:creationId xmlns:a16="http://schemas.microsoft.com/office/drawing/2014/main" id="{7C6A2B80-1409-4023-B657-006B75F5C7AB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441" name="Rectangle 440">
                <a:extLst>
                  <a:ext uri="{FF2B5EF4-FFF2-40B4-BE49-F238E27FC236}">
                    <a16:creationId xmlns:a16="http://schemas.microsoft.com/office/drawing/2014/main" id="{E3A15E16-5276-4E9B-918C-E0A31805700F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42" name="Rectangle 441">
                <a:extLst>
                  <a:ext uri="{FF2B5EF4-FFF2-40B4-BE49-F238E27FC236}">
                    <a16:creationId xmlns:a16="http://schemas.microsoft.com/office/drawing/2014/main" id="{67515714-C067-4156-A291-332B4A95EE69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43" name="Rectangle 442">
                <a:extLst>
                  <a:ext uri="{FF2B5EF4-FFF2-40B4-BE49-F238E27FC236}">
                    <a16:creationId xmlns:a16="http://schemas.microsoft.com/office/drawing/2014/main" id="{6AF8E15B-0B09-4A48-B620-FD9764E9765A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44" name="Rectangle 443">
                <a:extLst>
                  <a:ext uri="{FF2B5EF4-FFF2-40B4-BE49-F238E27FC236}">
                    <a16:creationId xmlns:a16="http://schemas.microsoft.com/office/drawing/2014/main" id="{9958D330-775E-4F15-BA24-4052EF88996F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445" name="Group 444">
            <a:extLst>
              <a:ext uri="{FF2B5EF4-FFF2-40B4-BE49-F238E27FC236}">
                <a16:creationId xmlns:a16="http://schemas.microsoft.com/office/drawing/2014/main" id="{3B5263A4-41D0-404A-B5A7-A7F852788499}"/>
              </a:ext>
            </a:extLst>
          </p:cNvPr>
          <p:cNvGrpSpPr/>
          <p:nvPr/>
        </p:nvGrpSpPr>
        <p:grpSpPr>
          <a:xfrm>
            <a:off x="5183864" y="1525842"/>
            <a:ext cx="709200" cy="687600"/>
            <a:chOff x="4573594" y="1605565"/>
            <a:chExt cx="763200" cy="687600"/>
          </a:xfrm>
        </p:grpSpPr>
        <p:sp>
          <p:nvSpPr>
            <p:cNvPr id="446" name="Rectangle 445">
              <a:extLst>
                <a:ext uri="{FF2B5EF4-FFF2-40B4-BE49-F238E27FC236}">
                  <a16:creationId xmlns:a16="http://schemas.microsoft.com/office/drawing/2014/main" id="{C7CB255A-4FB6-4652-87B2-4FA1F01DAA9E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447" name="Group 446">
              <a:extLst>
                <a:ext uri="{FF2B5EF4-FFF2-40B4-BE49-F238E27FC236}">
                  <a16:creationId xmlns:a16="http://schemas.microsoft.com/office/drawing/2014/main" id="{6B35BBE0-3D79-48AC-AF3D-C8B4BCC8F8D3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448" name="Rectangle 447">
                <a:extLst>
                  <a:ext uri="{FF2B5EF4-FFF2-40B4-BE49-F238E27FC236}">
                    <a16:creationId xmlns:a16="http://schemas.microsoft.com/office/drawing/2014/main" id="{3071B09C-5228-4B21-AD18-FEF5216BA8F9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49" name="Rectangle 448">
                <a:extLst>
                  <a:ext uri="{FF2B5EF4-FFF2-40B4-BE49-F238E27FC236}">
                    <a16:creationId xmlns:a16="http://schemas.microsoft.com/office/drawing/2014/main" id="{9465FBDF-71A0-4B10-ADFD-9F0486D7B74B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50" name="Rectangle 449">
                <a:extLst>
                  <a:ext uri="{FF2B5EF4-FFF2-40B4-BE49-F238E27FC236}">
                    <a16:creationId xmlns:a16="http://schemas.microsoft.com/office/drawing/2014/main" id="{EFC1302C-FC2F-4FE1-B236-A4C946556779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51" name="Rectangle 450">
                <a:extLst>
                  <a:ext uri="{FF2B5EF4-FFF2-40B4-BE49-F238E27FC236}">
                    <a16:creationId xmlns:a16="http://schemas.microsoft.com/office/drawing/2014/main" id="{F0192BAD-4241-4317-9457-682EF0FCC9EB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452" name="Group 451">
            <a:extLst>
              <a:ext uri="{FF2B5EF4-FFF2-40B4-BE49-F238E27FC236}">
                <a16:creationId xmlns:a16="http://schemas.microsoft.com/office/drawing/2014/main" id="{EC629612-D930-44DA-A6C8-CDDBE448870C}"/>
              </a:ext>
            </a:extLst>
          </p:cNvPr>
          <p:cNvGrpSpPr/>
          <p:nvPr/>
        </p:nvGrpSpPr>
        <p:grpSpPr>
          <a:xfrm>
            <a:off x="5899481" y="1525842"/>
            <a:ext cx="709200" cy="687600"/>
            <a:chOff x="4573594" y="1605565"/>
            <a:chExt cx="763200" cy="687600"/>
          </a:xfrm>
        </p:grpSpPr>
        <p:sp>
          <p:nvSpPr>
            <p:cNvPr id="453" name="Rectangle 452">
              <a:extLst>
                <a:ext uri="{FF2B5EF4-FFF2-40B4-BE49-F238E27FC236}">
                  <a16:creationId xmlns:a16="http://schemas.microsoft.com/office/drawing/2014/main" id="{DE073DD4-487A-4312-B428-AE06D7E6EACA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454" name="Group 453">
              <a:extLst>
                <a:ext uri="{FF2B5EF4-FFF2-40B4-BE49-F238E27FC236}">
                  <a16:creationId xmlns:a16="http://schemas.microsoft.com/office/drawing/2014/main" id="{941D93C2-6334-4242-992E-DAEB0B377FFE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455" name="Rectangle 454">
                <a:extLst>
                  <a:ext uri="{FF2B5EF4-FFF2-40B4-BE49-F238E27FC236}">
                    <a16:creationId xmlns:a16="http://schemas.microsoft.com/office/drawing/2014/main" id="{9DDDFB81-CCE6-4F60-B8C4-87BED5869EC7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56" name="Rectangle 455">
                <a:extLst>
                  <a:ext uri="{FF2B5EF4-FFF2-40B4-BE49-F238E27FC236}">
                    <a16:creationId xmlns:a16="http://schemas.microsoft.com/office/drawing/2014/main" id="{086D7631-7B3D-4307-A65C-A178EAA3C99F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20" name="Rectangle 519">
                <a:extLst>
                  <a:ext uri="{FF2B5EF4-FFF2-40B4-BE49-F238E27FC236}">
                    <a16:creationId xmlns:a16="http://schemas.microsoft.com/office/drawing/2014/main" id="{1B8EA2E4-458E-47A1-8430-5EE42734597A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21" name="Rectangle 520">
                <a:extLst>
                  <a:ext uri="{FF2B5EF4-FFF2-40B4-BE49-F238E27FC236}">
                    <a16:creationId xmlns:a16="http://schemas.microsoft.com/office/drawing/2014/main" id="{24F93E79-878C-46DF-8C49-8096614D2AA9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522" name="Group 521">
            <a:extLst>
              <a:ext uri="{FF2B5EF4-FFF2-40B4-BE49-F238E27FC236}">
                <a16:creationId xmlns:a16="http://schemas.microsoft.com/office/drawing/2014/main" id="{ACCFC585-983F-4196-AAAC-527C4B6C32F2}"/>
              </a:ext>
            </a:extLst>
          </p:cNvPr>
          <p:cNvGrpSpPr/>
          <p:nvPr/>
        </p:nvGrpSpPr>
        <p:grpSpPr>
          <a:xfrm>
            <a:off x="6615099" y="1525842"/>
            <a:ext cx="709200" cy="687600"/>
            <a:chOff x="4573594" y="1605565"/>
            <a:chExt cx="763200" cy="687600"/>
          </a:xfrm>
        </p:grpSpPr>
        <p:sp>
          <p:nvSpPr>
            <p:cNvPr id="523" name="Rectangle 522">
              <a:extLst>
                <a:ext uri="{FF2B5EF4-FFF2-40B4-BE49-F238E27FC236}">
                  <a16:creationId xmlns:a16="http://schemas.microsoft.com/office/drawing/2014/main" id="{3D6F9562-0DAC-4CD4-8CED-CC940DA3952D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524" name="Group 523">
              <a:extLst>
                <a:ext uri="{FF2B5EF4-FFF2-40B4-BE49-F238E27FC236}">
                  <a16:creationId xmlns:a16="http://schemas.microsoft.com/office/drawing/2014/main" id="{5BE29A1F-6CF1-49E9-B2F7-6F977832F9DB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525" name="Rectangle 524">
                <a:extLst>
                  <a:ext uri="{FF2B5EF4-FFF2-40B4-BE49-F238E27FC236}">
                    <a16:creationId xmlns:a16="http://schemas.microsoft.com/office/drawing/2014/main" id="{6A52EBBC-1C51-4C83-B6C7-DA661869FEE4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26" name="Rectangle 525">
                <a:extLst>
                  <a:ext uri="{FF2B5EF4-FFF2-40B4-BE49-F238E27FC236}">
                    <a16:creationId xmlns:a16="http://schemas.microsoft.com/office/drawing/2014/main" id="{784795F8-E454-4160-9006-99DBE03DD584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27" name="Rectangle 526">
                <a:extLst>
                  <a:ext uri="{FF2B5EF4-FFF2-40B4-BE49-F238E27FC236}">
                    <a16:creationId xmlns:a16="http://schemas.microsoft.com/office/drawing/2014/main" id="{1842AC5F-8B81-44DE-ABF1-2BBA206A882B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28" name="Rectangle 527">
                <a:extLst>
                  <a:ext uri="{FF2B5EF4-FFF2-40B4-BE49-F238E27FC236}">
                    <a16:creationId xmlns:a16="http://schemas.microsoft.com/office/drawing/2014/main" id="{28808EB2-95D5-4430-A0CA-B0A81674E0F6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529" name="Group 528">
            <a:extLst>
              <a:ext uri="{FF2B5EF4-FFF2-40B4-BE49-F238E27FC236}">
                <a16:creationId xmlns:a16="http://schemas.microsoft.com/office/drawing/2014/main" id="{983479B1-167C-4B70-B305-2BD5E7B6753A}"/>
              </a:ext>
            </a:extLst>
          </p:cNvPr>
          <p:cNvGrpSpPr/>
          <p:nvPr/>
        </p:nvGrpSpPr>
        <p:grpSpPr>
          <a:xfrm>
            <a:off x="899499" y="1510455"/>
            <a:ext cx="709200" cy="687600"/>
            <a:chOff x="4573594" y="1605565"/>
            <a:chExt cx="763200" cy="687600"/>
          </a:xfrm>
        </p:grpSpPr>
        <p:sp>
          <p:nvSpPr>
            <p:cNvPr id="530" name="Rectangle 529">
              <a:extLst>
                <a:ext uri="{FF2B5EF4-FFF2-40B4-BE49-F238E27FC236}">
                  <a16:creationId xmlns:a16="http://schemas.microsoft.com/office/drawing/2014/main" id="{341F7A2B-74C8-4A45-9C65-F8F5D022D1B6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531" name="Group 530">
              <a:extLst>
                <a:ext uri="{FF2B5EF4-FFF2-40B4-BE49-F238E27FC236}">
                  <a16:creationId xmlns:a16="http://schemas.microsoft.com/office/drawing/2014/main" id="{C1C2B7AC-B678-4F99-B174-F76DB774203D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532" name="Rectangle 531">
                <a:extLst>
                  <a:ext uri="{FF2B5EF4-FFF2-40B4-BE49-F238E27FC236}">
                    <a16:creationId xmlns:a16="http://schemas.microsoft.com/office/drawing/2014/main" id="{36703628-C98F-4650-84C3-2202472E03E8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33" name="Rectangle 532">
                <a:extLst>
                  <a:ext uri="{FF2B5EF4-FFF2-40B4-BE49-F238E27FC236}">
                    <a16:creationId xmlns:a16="http://schemas.microsoft.com/office/drawing/2014/main" id="{5BE73FDC-7819-4181-BFB1-70C7DD73ADF8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34" name="Rectangle 533">
                <a:extLst>
                  <a:ext uri="{FF2B5EF4-FFF2-40B4-BE49-F238E27FC236}">
                    <a16:creationId xmlns:a16="http://schemas.microsoft.com/office/drawing/2014/main" id="{807FDAA2-60B5-4374-B29F-EEA5D20295CC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35" name="Rectangle 534">
                <a:extLst>
                  <a:ext uri="{FF2B5EF4-FFF2-40B4-BE49-F238E27FC236}">
                    <a16:creationId xmlns:a16="http://schemas.microsoft.com/office/drawing/2014/main" id="{D30B139C-C85E-4B85-8AE6-8A3F5E8AB179}"/>
                  </a:ext>
                </a:extLst>
              </p:cNvPr>
              <p:cNvSpPr/>
              <p:nvPr/>
            </p:nvSpPr>
            <p:spPr>
              <a:xfrm>
                <a:off x="3906513" y="6389916"/>
                <a:ext cx="1625162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</p:grpSp>
      <p:grpSp>
        <p:nvGrpSpPr>
          <p:cNvPr id="536" name="Group 535">
            <a:extLst>
              <a:ext uri="{FF2B5EF4-FFF2-40B4-BE49-F238E27FC236}">
                <a16:creationId xmlns:a16="http://schemas.microsoft.com/office/drawing/2014/main" id="{DB664EAF-7EC8-4BA2-9159-50BA181E0291}"/>
              </a:ext>
            </a:extLst>
          </p:cNvPr>
          <p:cNvGrpSpPr/>
          <p:nvPr/>
        </p:nvGrpSpPr>
        <p:grpSpPr>
          <a:xfrm>
            <a:off x="1615116" y="1510455"/>
            <a:ext cx="709200" cy="687600"/>
            <a:chOff x="4573594" y="1605565"/>
            <a:chExt cx="763200" cy="687600"/>
          </a:xfrm>
        </p:grpSpPr>
        <p:sp>
          <p:nvSpPr>
            <p:cNvPr id="537" name="Rectangle 536">
              <a:extLst>
                <a:ext uri="{FF2B5EF4-FFF2-40B4-BE49-F238E27FC236}">
                  <a16:creationId xmlns:a16="http://schemas.microsoft.com/office/drawing/2014/main" id="{EAD6AF31-6850-4EE9-A3D6-75CF29B4F309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538" name="Group 537">
              <a:extLst>
                <a:ext uri="{FF2B5EF4-FFF2-40B4-BE49-F238E27FC236}">
                  <a16:creationId xmlns:a16="http://schemas.microsoft.com/office/drawing/2014/main" id="{15CDDF02-0E4F-4B90-8F16-277D20AD1186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539" name="Rectangle 538">
                <a:extLst>
                  <a:ext uri="{FF2B5EF4-FFF2-40B4-BE49-F238E27FC236}">
                    <a16:creationId xmlns:a16="http://schemas.microsoft.com/office/drawing/2014/main" id="{77A619AB-8EB3-4462-8C22-6ACDA18D9ED2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40" name="Rectangle 539">
                <a:extLst>
                  <a:ext uri="{FF2B5EF4-FFF2-40B4-BE49-F238E27FC236}">
                    <a16:creationId xmlns:a16="http://schemas.microsoft.com/office/drawing/2014/main" id="{76365E0F-7869-4EA6-BE9B-45600C51E24B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62" name="Rectangle 561">
                <a:extLst>
                  <a:ext uri="{FF2B5EF4-FFF2-40B4-BE49-F238E27FC236}">
                    <a16:creationId xmlns:a16="http://schemas.microsoft.com/office/drawing/2014/main" id="{B17E2C43-17EB-481B-9F48-96356B8B666F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63" name="Rectangle 562">
                <a:extLst>
                  <a:ext uri="{FF2B5EF4-FFF2-40B4-BE49-F238E27FC236}">
                    <a16:creationId xmlns:a16="http://schemas.microsoft.com/office/drawing/2014/main" id="{85296685-FD39-4271-B0A9-EBFF1EBEBE75}"/>
                  </a:ext>
                </a:extLst>
              </p:cNvPr>
              <p:cNvSpPr/>
              <p:nvPr/>
            </p:nvSpPr>
            <p:spPr>
              <a:xfrm>
                <a:off x="3906520" y="6372606"/>
                <a:ext cx="1625162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</p:grpSp>
      <p:grpSp>
        <p:nvGrpSpPr>
          <p:cNvPr id="564" name="Group 563">
            <a:extLst>
              <a:ext uri="{FF2B5EF4-FFF2-40B4-BE49-F238E27FC236}">
                <a16:creationId xmlns:a16="http://schemas.microsoft.com/office/drawing/2014/main" id="{D468EBE4-9178-44B0-B987-7A9FCC8F04EE}"/>
              </a:ext>
            </a:extLst>
          </p:cNvPr>
          <p:cNvGrpSpPr/>
          <p:nvPr/>
        </p:nvGrpSpPr>
        <p:grpSpPr>
          <a:xfrm>
            <a:off x="2330734" y="1510455"/>
            <a:ext cx="709200" cy="687600"/>
            <a:chOff x="4573594" y="1605565"/>
            <a:chExt cx="763200" cy="687600"/>
          </a:xfrm>
        </p:grpSpPr>
        <p:sp>
          <p:nvSpPr>
            <p:cNvPr id="565" name="Rectangle 564">
              <a:extLst>
                <a:ext uri="{FF2B5EF4-FFF2-40B4-BE49-F238E27FC236}">
                  <a16:creationId xmlns:a16="http://schemas.microsoft.com/office/drawing/2014/main" id="{A76A8863-F49F-4300-8593-0E763DB916B9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566" name="Group 565">
              <a:extLst>
                <a:ext uri="{FF2B5EF4-FFF2-40B4-BE49-F238E27FC236}">
                  <a16:creationId xmlns:a16="http://schemas.microsoft.com/office/drawing/2014/main" id="{2EE6290A-42E7-409A-A885-AC107E6B27C2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567" name="Rectangle 566">
                <a:extLst>
                  <a:ext uri="{FF2B5EF4-FFF2-40B4-BE49-F238E27FC236}">
                    <a16:creationId xmlns:a16="http://schemas.microsoft.com/office/drawing/2014/main" id="{B9FA793E-F5EC-4D90-912C-1C7693E55A61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68" name="Rectangle 567">
                <a:extLst>
                  <a:ext uri="{FF2B5EF4-FFF2-40B4-BE49-F238E27FC236}">
                    <a16:creationId xmlns:a16="http://schemas.microsoft.com/office/drawing/2014/main" id="{7D858B48-FED1-4D34-949A-5BB6620D4120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69" name="Rectangle 568">
                <a:extLst>
                  <a:ext uri="{FF2B5EF4-FFF2-40B4-BE49-F238E27FC236}">
                    <a16:creationId xmlns:a16="http://schemas.microsoft.com/office/drawing/2014/main" id="{A680FF7C-E0DA-479F-BFE9-0DC1F0AC25BC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70" name="Rectangle 569">
                <a:extLst>
                  <a:ext uri="{FF2B5EF4-FFF2-40B4-BE49-F238E27FC236}">
                    <a16:creationId xmlns:a16="http://schemas.microsoft.com/office/drawing/2014/main" id="{58778D47-6223-41D1-9967-E4DEB969EF40}"/>
                  </a:ext>
                </a:extLst>
              </p:cNvPr>
              <p:cNvSpPr/>
              <p:nvPr/>
            </p:nvSpPr>
            <p:spPr>
              <a:xfrm>
                <a:off x="3906513" y="6383029"/>
                <a:ext cx="1625162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</p:grpSp>
      <p:sp>
        <p:nvSpPr>
          <p:cNvPr id="572" name="TextBox 571">
            <a:extLst>
              <a:ext uri="{FF2B5EF4-FFF2-40B4-BE49-F238E27FC236}">
                <a16:creationId xmlns:a16="http://schemas.microsoft.com/office/drawing/2014/main" id="{596DF5A4-61F8-45DA-AC5B-F28D5DC11674}"/>
              </a:ext>
            </a:extLst>
          </p:cNvPr>
          <p:cNvSpPr txBox="1"/>
          <p:nvPr/>
        </p:nvSpPr>
        <p:spPr>
          <a:xfrm>
            <a:off x="2291570" y="1072153"/>
            <a:ext cx="58661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b="1" dirty="0"/>
              <a:t>Clock</a:t>
            </a:r>
          </a:p>
        </p:txBody>
      </p:sp>
      <p:sp>
        <p:nvSpPr>
          <p:cNvPr id="573" name="Oval 572">
            <a:extLst>
              <a:ext uri="{FF2B5EF4-FFF2-40B4-BE49-F238E27FC236}">
                <a16:creationId xmlns:a16="http://schemas.microsoft.com/office/drawing/2014/main" id="{294859F0-57F3-4BA1-A414-76F65C21DD98}"/>
              </a:ext>
            </a:extLst>
          </p:cNvPr>
          <p:cNvSpPr/>
          <p:nvPr/>
        </p:nvSpPr>
        <p:spPr>
          <a:xfrm>
            <a:off x="2423736" y="1298834"/>
            <a:ext cx="218913" cy="192207"/>
          </a:xfrm>
          <a:prstGeom prst="ellipse">
            <a:avLst/>
          </a:prstGeom>
          <a:solidFill>
            <a:srgbClr val="0070C0"/>
          </a:solidFill>
          <a:ln>
            <a:solidFill>
              <a:schemeClr val="accent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74" name="Oval 573">
            <a:extLst>
              <a:ext uri="{FF2B5EF4-FFF2-40B4-BE49-F238E27FC236}">
                <a16:creationId xmlns:a16="http://schemas.microsoft.com/office/drawing/2014/main" id="{47D2D445-BA2F-42B9-B6C0-1C53F58D35A7}"/>
              </a:ext>
            </a:extLst>
          </p:cNvPr>
          <p:cNvSpPr/>
          <p:nvPr/>
        </p:nvSpPr>
        <p:spPr>
          <a:xfrm>
            <a:off x="5680568" y="1329782"/>
            <a:ext cx="218913" cy="192207"/>
          </a:xfrm>
          <a:prstGeom prst="ellipse">
            <a:avLst/>
          </a:prstGeom>
          <a:solidFill>
            <a:srgbClr val="0070C0"/>
          </a:solidFill>
          <a:ln>
            <a:solidFill>
              <a:schemeClr val="accent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75" name="TextBox 574">
            <a:extLst>
              <a:ext uri="{FF2B5EF4-FFF2-40B4-BE49-F238E27FC236}">
                <a16:creationId xmlns:a16="http://schemas.microsoft.com/office/drawing/2014/main" id="{3D743E74-EEAC-4CC4-84A2-EA81B82AD67F}"/>
              </a:ext>
            </a:extLst>
          </p:cNvPr>
          <p:cNvSpPr txBox="1"/>
          <p:nvPr/>
        </p:nvSpPr>
        <p:spPr>
          <a:xfrm>
            <a:off x="5537002" y="1091664"/>
            <a:ext cx="58661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b="1" dirty="0"/>
              <a:t>Clock</a:t>
            </a:r>
          </a:p>
        </p:txBody>
      </p: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CC82123E-97AE-4130-8E88-BAC58D2A731D}"/>
              </a:ext>
            </a:extLst>
          </p:cNvPr>
          <p:cNvSpPr/>
          <p:nvPr/>
        </p:nvSpPr>
        <p:spPr>
          <a:xfrm>
            <a:off x="3711789" y="4399121"/>
            <a:ext cx="836635" cy="687600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>
                <a:solidFill>
                  <a:schemeClr val="bg1"/>
                </a:solidFill>
              </a:rPr>
              <a:t>Pillar</a:t>
            </a:r>
          </a:p>
        </p:txBody>
      </p:sp>
      <p:sp>
        <p:nvSpPr>
          <p:cNvPr id="576" name="Rectangle 575">
            <a:extLst>
              <a:ext uri="{FF2B5EF4-FFF2-40B4-BE49-F238E27FC236}">
                <a16:creationId xmlns:a16="http://schemas.microsoft.com/office/drawing/2014/main" id="{340819D5-0682-469F-BAD3-2909E9954684}"/>
              </a:ext>
            </a:extLst>
          </p:cNvPr>
          <p:cNvSpPr/>
          <p:nvPr/>
        </p:nvSpPr>
        <p:spPr>
          <a:xfrm>
            <a:off x="2806464" y="1469817"/>
            <a:ext cx="2743663" cy="15806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400" dirty="0"/>
              <a:t>Invigilation area</a:t>
            </a:r>
          </a:p>
        </p:txBody>
      </p:sp>
      <p:sp>
        <p:nvSpPr>
          <p:cNvPr id="577" name="TextBox 576">
            <a:extLst>
              <a:ext uri="{FF2B5EF4-FFF2-40B4-BE49-F238E27FC236}">
                <a16:creationId xmlns:a16="http://schemas.microsoft.com/office/drawing/2014/main" id="{E951FED0-63DF-423B-AB37-23CD6BB0A532}"/>
              </a:ext>
            </a:extLst>
          </p:cNvPr>
          <p:cNvSpPr txBox="1"/>
          <p:nvPr/>
        </p:nvSpPr>
        <p:spPr>
          <a:xfrm>
            <a:off x="8554453" y="7334110"/>
            <a:ext cx="105311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/>
              <a:t>ENTRY/</a:t>
            </a:r>
          </a:p>
          <a:p>
            <a:r>
              <a:rPr lang="en-GB" sz="1600" b="1" dirty="0"/>
              <a:t>EXIT</a:t>
            </a:r>
          </a:p>
        </p:txBody>
      </p:sp>
      <p:cxnSp>
        <p:nvCxnSpPr>
          <p:cNvPr id="578" name="Straight Arrow Connector 577">
            <a:extLst>
              <a:ext uri="{FF2B5EF4-FFF2-40B4-BE49-F238E27FC236}">
                <a16:creationId xmlns:a16="http://schemas.microsoft.com/office/drawing/2014/main" id="{2527F1D5-340A-447A-B750-37DD41B11A4D}"/>
              </a:ext>
            </a:extLst>
          </p:cNvPr>
          <p:cNvCxnSpPr>
            <a:cxnSpLocks/>
          </p:cNvCxnSpPr>
          <p:nvPr/>
        </p:nvCxnSpPr>
        <p:spPr>
          <a:xfrm flipH="1">
            <a:off x="7794263" y="7542884"/>
            <a:ext cx="760190" cy="0"/>
          </a:xfrm>
          <a:prstGeom prst="straightConnector1">
            <a:avLst/>
          </a:prstGeom>
          <a:ln w="76200">
            <a:solidFill>
              <a:srgbClr val="0000FF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>
            <a:extLst>
              <a:ext uri="{FF2B5EF4-FFF2-40B4-BE49-F238E27FC236}">
                <a16:creationId xmlns:a16="http://schemas.microsoft.com/office/drawing/2014/main" id="{75DEDFEF-8E79-4534-2D8A-51C556515893}"/>
              </a:ext>
            </a:extLst>
          </p:cNvPr>
          <p:cNvSpPr/>
          <p:nvPr/>
        </p:nvSpPr>
        <p:spPr>
          <a:xfrm>
            <a:off x="3016587" y="1647555"/>
            <a:ext cx="700432" cy="28378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Lectern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5C36022-2A26-05A0-46B1-419D6776A53D}"/>
              </a:ext>
            </a:extLst>
          </p:cNvPr>
          <p:cNvSpPr/>
          <p:nvPr/>
        </p:nvSpPr>
        <p:spPr>
          <a:xfrm>
            <a:off x="4484542" y="1647555"/>
            <a:ext cx="700432" cy="28378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Lectern</a:t>
            </a:r>
          </a:p>
        </p:txBody>
      </p:sp>
    </p:spTree>
    <p:extLst>
      <p:ext uri="{BB962C8B-B14F-4D97-AF65-F5344CB8AC3E}">
        <p14:creationId xmlns:p14="http://schemas.microsoft.com/office/powerpoint/2010/main" val="10625686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EF216C4-9D40-4C31-B94F-076402694945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0" y="969963"/>
            <a:ext cx="11595100" cy="7218362"/>
          </a:xfrm>
        </p:spPr>
        <p:txBody>
          <a:bodyPr>
            <a:noAutofit/>
          </a:bodyPr>
          <a:lstStyle/>
          <a:p>
            <a:pPr marL="0" indent="0">
              <a:spcBef>
                <a:spcPts val="600"/>
              </a:spcBef>
              <a:buNone/>
            </a:pPr>
            <a:r>
              <a:rPr lang="en-GB" sz="1100" b="1" dirty="0"/>
              <a:t>Exam room </a:t>
            </a:r>
            <a:r>
              <a:rPr lang="en-GB" sz="1100" b="1" u="sng" dirty="0"/>
              <a:t>suitability</a:t>
            </a:r>
            <a:r>
              <a:rPr lang="en-GB" sz="1100" b="1" dirty="0"/>
              <a:t> checklist (drawn from proposed Interim Examination Timetabling policy Appendix 1)</a:t>
            </a:r>
          </a:p>
          <a:p>
            <a:pPr marL="0" indent="0">
              <a:spcBef>
                <a:spcPts val="600"/>
              </a:spcBef>
              <a:buNone/>
            </a:pPr>
            <a:endParaRPr lang="en-GB" sz="1100" b="1" dirty="0"/>
          </a:p>
          <a:p>
            <a:pPr marL="0" indent="0">
              <a:spcBef>
                <a:spcPts val="600"/>
              </a:spcBef>
              <a:buNone/>
            </a:pPr>
            <a:endParaRPr lang="en-GB" sz="1100" b="1" dirty="0"/>
          </a:p>
          <a:p>
            <a:pPr marL="0" indent="0">
              <a:spcBef>
                <a:spcPts val="600"/>
              </a:spcBef>
              <a:buNone/>
            </a:pPr>
            <a:endParaRPr lang="en-GB" sz="1100" b="1" dirty="0"/>
          </a:p>
          <a:p>
            <a:pPr marL="0" indent="0">
              <a:spcBef>
                <a:spcPts val="600"/>
              </a:spcBef>
              <a:buNone/>
            </a:pPr>
            <a:endParaRPr lang="en-GB" sz="1100" b="1" dirty="0"/>
          </a:p>
          <a:p>
            <a:pPr marL="0" indent="0">
              <a:spcBef>
                <a:spcPts val="600"/>
              </a:spcBef>
              <a:buNone/>
            </a:pPr>
            <a:endParaRPr lang="en-GB" sz="1100" b="1" dirty="0"/>
          </a:p>
          <a:p>
            <a:pPr marL="0" indent="0">
              <a:spcBef>
                <a:spcPts val="600"/>
              </a:spcBef>
              <a:buNone/>
            </a:pPr>
            <a:endParaRPr lang="en-GB" sz="1100" b="1" dirty="0"/>
          </a:p>
          <a:p>
            <a:pPr marL="0" indent="0">
              <a:spcBef>
                <a:spcPts val="600"/>
              </a:spcBef>
              <a:buNone/>
            </a:pPr>
            <a:endParaRPr lang="en-GB" sz="1100" b="1" dirty="0"/>
          </a:p>
          <a:p>
            <a:pPr marL="0" indent="0">
              <a:spcBef>
                <a:spcPts val="600"/>
              </a:spcBef>
              <a:buNone/>
            </a:pPr>
            <a:endParaRPr lang="en-GB" sz="1100" b="1" dirty="0"/>
          </a:p>
          <a:p>
            <a:pPr marL="0" indent="0">
              <a:spcBef>
                <a:spcPts val="600"/>
              </a:spcBef>
              <a:buNone/>
            </a:pPr>
            <a:endParaRPr lang="en-GB" sz="1100" dirty="0"/>
          </a:p>
          <a:p>
            <a:pPr marL="0" indent="0">
              <a:spcBef>
                <a:spcPts val="600"/>
              </a:spcBef>
              <a:buNone/>
            </a:pPr>
            <a:endParaRPr lang="en-GB" sz="1100" dirty="0"/>
          </a:p>
          <a:p>
            <a:pPr marL="0" indent="0">
              <a:spcBef>
                <a:spcPts val="600"/>
              </a:spcBef>
              <a:buNone/>
            </a:pPr>
            <a:endParaRPr lang="en-GB" sz="1100" dirty="0"/>
          </a:p>
          <a:p>
            <a:pPr marL="0" indent="0">
              <a:spcBef>
                <a:spcPts val="600"/>
              </a:spcBef>
              <a:buNone/>
            </a:pPr>
            <a:endParaRPr lang="en-GB" sz="1100" dirty="0"/>
          </a:p>
          <a:p>
            <a:pPr marL="0" indent="0">
              <a:spcBef>
                <a:spcPts val="600"/>
              </a:spcBef>
              <a:buNone/>
            </a:pPr>
            <a:endParaRPr lang="en-GB" sz="1100" dirty="0"/>
          </a:p>
          <a:p>
            <a:pPr marL="0" indent="0">
              <a:spcBef>
                <a:spcPts val="600"/>
              </a:spcBef>
              <a:buNone/>
            </a:pPr>
            <a:endParaRPr lang="en-GB" sz="1100" dirty="0"/>
          </a:p>
          <a:p>
            <a:pPr marL="0" indent="0">
              <a:spcBef>
                <a:spcPts val="600"/>
              </a:spcBef>
              <a:buNone/>
            </a:pPr>
            <a:endParaRPr lang="en-GB" sz="1100" dirty="0"/>
          </a:p>
          <a:p>
            <a:pPr marL="0" indent="0">
              <a:spcBef>
                <a:spcPts val="600"/>
              </a:spcBef>
              <a:buNone/>
            </a:pPr>
            <a:endParaRPr lang="en-GB" sz="1100" dirty="0"/>
          </a:p>
          <a:p>
            <a:pPr marL="0" indent="0">
              <a:spcBef>
                <a:spcPts val="600"/>
              </a:spcBef>
              <a:buNone/>
            </a:pPr>
            <a:endParaRPr lang="en-GB" sz="1100" dirty="0"/>
          </a:p>
          <a:p>
            <a:pPr marL="0" indent="0">
              <a:spcBef>
                <a:spcPts val="600"/>
              </a:spcBef>
              <a:buNone/>
            </a:pPr>
            <a:endParaRPr lang="en-GB" sz="1100" dirty="0"/>
          </a:p>
          <a:p>
            <a:pPr marL="0" indent="0">
              <a:spcBef>
                <a:spcPts val="600"/>
              </a:spcBef>
              <a:buNone/>
            </a:pPr>
            <a:endParaRPr lang="en-GB" sz="1100" dirty="0"/>
          </a:p>
          <a:p>
            <a:pPr marL="0" indent="0">
              <a:spcBef>
                <a:spcPts val="600"/>
              </a:spcBef>
              <a:buNone/>
            </a:pPr>
            <a:endParaRPr lang="en-GB" sz="1100" dirty="0"/>
          </a:p>
          <a:p>
            <a:pPr marL="0" indent="0">
              <a:spcBef>
                <a:spcPts val="600"/>
              </a:spcBef>
              <a:buNone/>
            </a:pPr>
            <a:endParaRPr lang="en-GB" sz="1100" dirty="0"/>
          </a:p>
          <a:p>
            <a:pPr marL="0" indent="0">
              <a:spcBef>
                <a:spcPts val="600"/>
              </a:spcBef>
              <a:buNone/>
            </a:pPr>
            <a:endParaRPr lang="en-GB" sz="1100" dirty="0"/>
          </a:p>
          <a:p>
            <a:pPr marL="0" indent="0">
              <a:spcBef>
                <a:spcPts val="600"/>
              </a:spcBef>
              <a:buNone/>
            </a:pPr>
            <a:endParaRPr lang="en-GB" sz="1100" b="1" dirty="0"/>
          </a:p>
          <a:p>
            <a:pPr marL="0" indent="0">
              <a:spcBef>
                <a:spcPts val="600"/>
              </a:spcBef>
              <a:buNone/>
            </a:pPr>
            <a:endParaRPr lang="en-GB" sz="1100" b="1" dirty="0"/>
          </a:p>
          <a:p>
            <a:pPr marL="0" indent="0">
              <a:spcBef>
                <a:spcPts val="600"/>
              </a:spcBef>
              <a:buNone/>
            </a:pPr>
            <a:endParaRPr lang="en-GB" sz="1100" b="1" dirty="0"/>
          </a:p>
          <a:p>
            <a:pPr marL="0" indent="0">
              <a:spcBef>
                <a:spcPts val="600"/>
              </a:spcBef>
              <a:buNone/>
            </a:pPr>
            <a:endParaRPr lang="en-GB" sz="1100" b="1" dirty="0"/>
          </a:p>
          <a:p>
            <a:pPr marL="0" indent="0">
              <a:spcBef>
                <a:spcPts val="600"/>
              </a:spcBef>
              <a:buNone/>
            </a:pPr>
            <a:endParaRPr lang="en-GB" sz="1100" b="1" dirty="0"/>
          </a:p>
          <a:p>
            <a:pPr marL="0" indent="0">
              <a:spcBef>
                <a:spcPts val="600"/>
              </a:spcBef>
              <a:buNone/>
            </a:pPr>
            <a:endParaRPr lang="en-GB" sz="1100" b="1" dirty="0"/>
          </a:p>
          <a:p>
            <a:pPr marL="0" indent="0">
              <a:spcBef>
                <a:spcPts val="600"/>
              </a:spcBef>
              <a:buNone/>
            </a:pPr>
            <a:endParaRPr lang="en-GB" sz="1100" b="1" dirty="0"/>
          </a:p>
          <a:p>
            <a:pPr marL="0" indent="0">
              <a:spcBef>
                <a:spcPts val="600"/>
              </a:spcBef>
              <a:buNone/>
            </a:pPr>
            <a:endParaRPr lang="en-GB" sz="1100" b="1" dirty="0"/>
          </a:p>
          <a:p>
            <a:pPr marL="0" indent="0">
              <a:spcBef>
                <a:spcPts val="600"/>
              </a:spcBef>
              <a:buNone/>
            </a:pPr>
            <a:endParaRPr lang="en-GB" sz="1100" b="1" dirty="0"/>
          </a:p>
          <a:p>
            <a:pPr marL="0" indent="0">
              <a:spcBef>
                <a:spcPts val="600"/>
              </a:spcBef>
              <a:buNone/>
            </a:pPr>
            <a:r>
              <a:rPr lang="en-GB" sz="1100" b="1" dirty="0"/>
              <a:t>Exam room </a:t>
            </a:r>
            <a:r>
              <a:rPr lang="en-GB" sz="1100" b="1" u="sng" dirty="0"/>
              <a:t>layout </a:t>
            </a:r>
            <a:r>
              <a:rPr lang="en-GB" sz="1100" b="1" dirty="0"/>
              <a:t>checklist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en-GB" sz="1100" dirty="0"/>
              <a:t>Please comment on the practicalities of using the room as an exam venue, and also the suitability of room furniture for examinations including: is the existing furniture suitable? Is it fixed / movable? Does it provide at least 55cm wide and 46cm deep working space for each student? Is there anything about the furniture that is obviously detrimental to the student examination experience?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E2FCF3E6-F655-4DA5-BAC4-DA2919E05DC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99892038"/>
              </p:ext>
            </p:extLst>
          </p:nvPr>
        </p:nvGraphicFramePr>
        <p:xfrm>
          <a:off x="327544" y="1412876"/>
          <a:ext cx="12146510" cy="6755541"/>
        </p:xfrm>
        <a:graphic>
          <a:graphicData uri="http://schemas.openxmlformats.org/drawingml/2006/table">
            <a:tbl>
              <a:tblPr firstRow="1" firstCol="1" bandRow="1"/>
              <a:tblGrid>
                <a:gridCol w="1196564">
                  <a:extLst>
                    <a:ext uri="{9D8B030D-6E8A-4147-A177-3AD203B41FA5}">
                      <a16:colId xmlns:a16="http://schemas.microsoft.com/office/drawing/2014/main" val="512715604"/>
                    </a:ext>
                  </a:extLst>
                </a:gridCol>
                <a:gridCol w="3907701">
                  <a:extLst>
                    <a:ext uri="{9D8B030D-6E8A-4147-A177-3AD203B41FA5}">
                      <a16:colId xmlns:a16="http://schemas.microsoft.com/office/drawing/2014/main" val="3474465334"/>
                    </a:ext>
                  </a:extLst>
                </a:gridCol>
                <a:gridCol w="7042245">
                  <a:extLst>
                    <a:ext uri="{9D8B030D-6E8A-4147-A177-3AD203B41FA5}">
                      <a16:colId xmlns:a16="http://schemas.microsoft.com/office/drawing/2014/main" val="2301575412"/>
                    </a:ext>
                  </a:extLst>
                </a:gridCol>
              </a:tblGrid>
              <a:tr h="73156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Verbal communication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91" marR="684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Every exam candidate must be able to clearly hear instructions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Where required audio equipment will be tested when checking layout 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91" marR="684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i="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i="0" dirty="0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Audio equipment in place (microphone) to deliver exam instructions/announcements if required</a:t>
                      </a:r>
                    </a:p>
                  </a:txBody>
                  <a:tcPr marL="68491" marR="684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25936159"/>
                  </a:ext>
                </a:extLst>
              </a:tr>
              <a:tr h="73156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Visual communication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91" marR="684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Every exam candidate must clearly be able to see written Examination Event instructions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Flipcharts and portable whiteboards are permissible in the absence of projection facilities 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91" marR="684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1100" i="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i="0" dirty="0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Whiteboards available</a:t>
                      </a:r>
                    </a:p>
                  </a:txBody>
                  <a:tcPr marL="68491" marR="684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91052298"/>
                  </a:ext>
                </a:extLst>
              </a:tr>
              <a:tr h="73156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Visible time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91" marR="684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Every exam candidate must be able to clearly see the Examination Event current time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Additional clocks or a clock projection will be used across large rooms, and for split room examinations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91" marR="684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i="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i="0" dirty="0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Digital clocks projected to front of room via AV equipment</a:t>
                      </a:r>
                    </a:p>
                  </a:txBody>
                  <a:tcPr marL="68491" marR="684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3506952"/>
                  </a:ext>
                </a:extLst>
              </a:tr>
              <a:tr h="51204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Storage for coats and bags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91" marR="684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There will be a designated space for students to store coats and bags for the duration of the exam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91" marR="684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1100" i="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i="0" dirty="0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Coat/bag storage area along back corridor alcove leaving room for walkway</a:t>
                      </a:r>
                    </a:p>
                  </a:txBody>
                  <a:tcPr marL="68491" marR="684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9317224"/>
                  </a:ext>
                </a:extLst>
              </a:tr>
              <a:tr h="73156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Noise levels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91" marR="684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Examination rooms, by their nature, will not be completely silent.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 the event of excessive noise above the ambient, a local protocol will be in place to identify and remove the source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91" marR="684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1100" i="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i="0" dirty="0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No known issues</a:t>
                      </a:r>
                    </a:p>
                  </a:txBody>
                  <a:tcPr marL="68491" marR="684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33880800"/>
                  </a:ext>
                </a:extLst>
              </a:tr>
              <a:tr h="73156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Lighting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91" marR="684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Examination Room lighting will provide at least 300 lux at each desk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91" marR="684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1100" i="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i="0" dirty="0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Suitable standard</a:t>
                      </a:r>
                    </a:p>
                  </a:txBody>
                  <a:tcPr marL="68491" marR="684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21940050"/>
                  </a:ext>
                </a:extLst>
              </a:tr>
              <a:tr h="60325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Temperature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91" marR="684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Examination Room temperature must be reasonable, and in all cases at least 16°C. Temperatures in excess of 30°C are taken to be unreasonable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91" marR="684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1100" i="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i="0" dirty="0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No known issues</a:t>
                      </a:r>
                    </a:p>
                  </a:txBody>
                  <a:tcPr marL="68491" marR="684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0149797"/>
                  </a:ext>
                </a:extLst>
              </a:tr>
              <a:tr h="190179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Access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91" marR="684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There will be clear directions, signage and no barriers to access for any Examination Room that a student is timetabled to attend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91" marR="684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b="1" i="0" u="none" kern="1200" dirty="0">
                          <a:solidFill>
                            <a:schemeClr val="accen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Please contact </a:t>
                      </a:r>
                      <a:r>
                        <a:rPr lang="en-GB" sz="1100" b="1" i="0" u="none" kern="1200" dirty="0">
                          <a:solidFill>
                            <a:schemeClr val="accent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2"/>
                        </a:rPr>
                        <a:t>Peter Laskey</a:t>
                      </a:r>
                      <a:r>
                        <a:rPr lang="en-GB" sz="1100" b="1" i="0" u="none" kern="1200" dirty="0">
                          <a:solidFill>
                            <a:schemeClr val="accen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or </a:t>
                      </a:r>
                      <a:r>
                        <a:rPr lang="en-GB" sz="1100" b="1" i="0" u="none" kern="1200" dirty="0">
                          <a:solidFill>
                            <a:schemeClr val="accent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3"/>
                        </a:rPr>
                        <a:t>Fionnuala </a:t>
                      </a:r>
                      <a:r>
                        <a:rPr lang="fr-FR" sz="1100" b="1" i="0" u="none" kern="1200" dirty="0">
                          <a:solidFill>
                            <a:schemeClr val="accent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3"/>
                        </a:rPr>
                        <a:t>Ni Dhonnabhain</a:t>
                      </a:r>
                      <a:r>
                        <a:rPr lang="fr-FR" sz="1100" b="1" i="0" u="none" kern="1200" dirty="0">
                          <a:solidFill>
                            <a:schemeClr val="accen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100" b="1" i="0" u="none" kern="1200" dirty="0">
                          <a:solidFill>
                            <a:schemeClr val="accen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 confirm access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1100" b="0" i="0" u="sng" kern="1200" dirty="0">
                        <a:solidFill>
                          <a:schemeClr val="accen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b="0" i="0" u="sng" kern="1200" dirty="0">
                          <a:solidFill>
                            <a:schemeClr val="accen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Exam Periods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b="0" i="0" kern="1200" dirty="0">
                          <a:solidFill>
                            <a:schemeClr val="accen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From main entrance, take stairs up to Level 1 and follow wall signage in place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b="0" i="0" u="sng" kern="1200" dirty="0">
                          <a:solidFill>
                            <a:schemeClr val="accen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Outside Exam Periods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b="0" i="0" kern="1200" dirty="0">
                          <a:solidFill>
                            <a:schemeClr val="accen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Entry via Unwin Road door (</a:t>
                      </a:r>
                      <a:r>
                        <a:rPr lang="en-GB" sz="1100" b="0" i="0" kern="1200" dirty="0" err="1">
                          <a:solidFill>
                            <a:schemeClr val="accen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keycard</a:t>
                      </a:r>
                      <a:r>
                        <a:rPr lang="en-GB" sz="1100" b="0" i="0" kern="1200" dirty="0">
                          <a:solidFill>
                            <a:schemeClr val="accen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access required via </a:t>
                      </a:r>
                      <a:r>
                        <a:rPr lang="en-GB" sz="1100" b="0" i="0" kern="1200" dirty="0">
                          <a:solidFill>
                            <a:schemeClr val="accent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id.card@imperial.ac.uk</a:t>
                      </a:r>
                      <a:r>
                        <a:rPr lang="en-GB" sz="1100" b="0" i="0" kern="1200" dirty="0">
                          <a:solidFill>
                            <a:schemeClr val="accen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specifying </a:t>
                      </a:r>
                      <a:r>
                        <a:rPr lang="en-GB" sz="1100" b="0" i="1" kern="1200" dirty="0">
                          <a:solidFill>
                            <a:schemeClr val="accen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SKEM 09/10 </a:t>
                      </a:r>
                      <a:r>
                        <a:rPr lang="en-GB" sz="1100" b="0" i="0" kern="1200" dirty="0">
                          <a:solidFill>
                            <a:schemeClr val="accen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as door reader) down two staircases to first door on right (room located to right following door entry)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1100" b="0" i="0" kern="1200" dirty="0">
                        <a:solidFill>
                          <a:schemeClr val="accen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b="0" i="0" kern="1200" dirty="0">
                          <a:solidFill>
                            <a:schemeClr val="accen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During exam periods, exam signage may already in place and not required. 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b="0" i="0" kern="1200" dirty="0">
                          <a:solidFill>
                            <a:schemeClr val="accen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If any exam signage is used, </a:t>
                      </a:r>
                      <a:r>
                        <a:rPr lang="en-GB" sz="1100" b="1" i="0" kern="1200" dirty="0">
                          <a:solidFill>
                            <a:schemeClr val="accen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please only use white-tack to stick signs </a:t>
                      </a:r>
                      <a:r>
                        <a:rPr lang="en-GB" sz="1100" b="0" i="0" kern="1200" dirty="0">
                          <a:solidFill>
                            <a:schemeClr val="accen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(never blue-tac) and remove signs following exams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1100" i="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91" marR="684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89296350"/>
                  </a:ext>
                </a:extLst>
              </a:tr>
            </a:tbl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2EF51606-7843-40D0-A379-EBB51646CA56}"/>
              </a:ext>
            </a:extLst>
          </p:cNvPr>
          <p:cNvSpPr/>
          <p:nvPr/>
        </p:nvSpPr>
        <p:spPr>
          <a:xfrm>
            <a:off x="327544" y="8884507"/>
            <a:ext cx="12146510" cy="60548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GB" sz="1100" dirty="0">
                <a:solidFill>
                  <a:schemeClr val="tx1"/>
                </a:solidFill>
              </a:rPr>
              <a:t>1. Current furniture used meets minimum policy requirements.</a:t>
            </a:r>
          </a:p>
          <a:p>
            <a:r>
              <a:rPr lang="en-GB" sz="1100" dirty="0">
                <a:solidFill>
                  <a:schemeClr val="tx1"/>
                </a:solidFill>
              </a:rPr>
              <a:t>2.    </a:t>
            </a:r>
          </a:p>
          <a:p>
            <a:r>
              <a:rPr lang="en-GB" sz="1100" dirty="0">
                <a:solidFill>
                  <a:schemeClr val="tx1"/>
                </a:solidFill>
              </a:rPr>
              <a:t>3.  </a:t>
            </a:r>
          </a:p>
          <a:p>
            <a:endParaRPr lang="en-GB" sz="1100" dirty="0">
              <a:solidFill>
                <a:schemeClr val="tx1"/>
              </a:solidFill>
            </a:endParaRP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3EF50B22-BB0D-4D72-910C-A03C462E5B37}"/>
              </a:ext>
            </a:extLst>
          </p:cNvPr>
          <p:cNvCxnSpPr/>
          <p:nvPr/>
        </p:nvCxnSpPr>
        <p:spPr>
          <a:xfrm flipH="1">
            <a:off x="5568287" y="901700"/>
            <a:ext cx="6564573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BD63E89A-7513-4667-8B52-5D9BEB33CC70}"/>
              </a:ext>
            </a:extLst>
          </p:cNvPr>
          <p:cNvSpPr txBox="1"/>
          <p:nvPr/>
        </p:nvSpPr>
        <p:spPr>
          <a:xfrm>
            <a:off x="668740" y="234311"/>
            <a:ext cx="1146412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/>
              <a:t>Review of exam room:     SKEM 064 AB (x63)</a:t>
            </a:r>
          </a:p>
        </p:txBody>
      </p:sp>
    </p:spTree>
    <p:extLst>
      <p:ext uri="{BB962C8B-B14F-4D97-AF65-F5344CB8AC3E}">
        <p14:creationId xmlns:p14="http://schemas.microsoft.com/office/powerpoint/2010/main" val="4476131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9176</TotalTime>
  <Words>567</Words>
  <Application>Microsoft Office PowerPoint</Application>
  <PresentationFormat>A3 Paper (297x420 mm)</PresentationFormat>
  <Paragraphs>106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&lt;insert room name&gt;</dc:title>
  <dc:creator>Craig Walker (OEE)</dc:creator>
  <cp:lastModifiedBy>Laskey, Peter</cp:lastModifiedBy>
  <cp:revision>80</cp:revision>
  <cp:lastPrinted>2018-07-24T12:30:49Z</cp:lastPrinted>
  <dcterms:created xsi:type="dcterms:W3CDTF">2017-12-06T11:33:39Z</dcterms:created>
  <dcterms:modified xsi:type="dcterms:W3CDTF">2022-12-16T14:01:55Z</dcterms:modified>
</cp:coreProperties>
</file>