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352" r:id="rId5"/>
    <p:sldId id="348" r:id="rId6"/>
  </p:sldIdLst>
  <p:sldSz cx="12801600" cy="9601200" type="A3"/>
  <p:notesSz cx="6797675" cy="9874250"/>
  <p:defaultTextStyle>
    <a:defPPr>
      <a:defRPr lang="en-US"/>
    </a:defPPr>
    <a:lvl1pPr marL="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68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AF9B66C-6628-493F-BAD2-124036E44F22}" v="4" dt="2022-10-26T15:10:30.84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09" autoAdjust="0"/>
    <p:restoredTop sz="95088" autoAdjust="0"/>
  </p:normalViewPr>
  <p:slideViewPr>
    <p:cSldViewPr snapToGrid="0" showGuides="1">
      <p:cViewPr varScale="1">
        <p:scale>
          <a:sx n="78" d="100"/>
          <a:sy n="78" d="100"/>
        </p:scale>
        <p:origin x="18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skey, Peter" userId="ca29371d-5a73-4634-8c7b-c388a5015cd8" providerId="ADAL" clId="{7AF9B66C-6628-493F-BAD2-124036E44F22}"/>
    <pc:docChg chg="custSel modSld modMainMaster">
      <pc:chgData name="Laskey, Peter" userId="ca29371d-5a73-4634-8c7b-c388a5015cd8" providerId="ADAL" clId="{7AF9B66C-6628-493F-BAD2-124036E44F22}" dt="2022-10-27T17:04:11.447" v="363" actId="20577"/>
      <pc:docMkLst>
        <pc:docMk/>
      </pc:docMkLst>
      <pc:sldChg chg="modSp mod">
        <pc:chgData name="Laskey, Peter" userId="ca29371d-5a73-4634-8c7b-c388a5015cd8" providerId="ADAL" clId="{7AF9B66C-6628-493F-BAD2-124036E44F22}" dt="2022-10-27T17:04:11.447" v="363" actId="20577"/>
        <pc:sldMkLst>
          <pc:docMk/>
          <pc:sldMk cId="447613172" sldId="348"/>
        </pc:sldMkLst>
        <pc:spChg chg="mod">
          <ac:chgData name="Laskey, Peter" userId="ca29371d-5a73-4634-8c7b-c388a5015cd8" providerId="ADAL" clId="{7AF9B66C-6628-493F-BAD2-124036E44F22}" dt="2022-10-27T17:04:11.447" v="363" actId="20577"/>
          <ac:spMkLst>
            <pc:docMk/>
            <pc:sldMk cId="447613172" sldId="348"/>
            <ac:spMk id="7" creationId="{2EF51606-7843-40D0-A379-EBB51646CA56}"/>
          </ac:spMkLst>
        </pc:spChg>
      </pc:sldChg>
      <pc:sldChg chg="addSp delSp modSp mod">
        <pc:chgData name="Laskey, Peter" userId="ca29371d-5a73-4634-8c7b-c388a5015cd8" providerId="ADAL" clId="{7AF9B66C-6628-493F-BAD2-124036E44F22}" dt="2022-10-27T17:02:59.242" v="320" actId="478"/>
        <pc:sldMkLst>
          <pc:docMk/>
          <pc:sldMk cId="2659728692" sldId="352"/>
        </pc:sldMkLst>
        <pc:spChg chg="add del mod">
          <ac:chgData name="Laskey, Peter" userId="ca29371d-5a73-4634-8c7b-c388a5015cd8" providerId="ADAL" clId="{7AF9B66C-6628-493F-BAD2-124036E44F22}" dt="2022-10-27T17:02:59.242" v="320" actId="478"/>
          <ac:spMkLst>
            <pc:docMk/>
            <pc:sldMk cId="2659728692" sldId="352"/>
            <ac:spMk id="2" creationId="{F11B4ADD-B4E1-0029-7197-5957C1F7268B}"/>
          </ac:spMkLst>
        </pc:spChg>
        <pc:spChg chg="add mod">
          <ac:chgData name="Laskey, Peter" userId="ca29371d-5a73-4634-8c7b-c388a5015cd8" providerId="ADAL" clId="{7AF9B66C-6628-493F-BAD2-124036E44F22}" dt="2022-10-27T17:02:26.971" v="317" actId="2085"/>
          <ac:spMkLst>
            <pc:docMk/>
            <pc:sldMk cId="2659728692" sldId="352"/>
            <ac:spMk id="3" creationId="{A631732A-CEE0-2E0D-30E9-0A9106D3A018}"/>
          </ac:spMkLst>
        </pc:spChg>
        <pc:spChg chg="add mod">
          <ac:chgData name="Laskey, Peter" userId="ca29371d-5a73-4634-8c7b-c388a5015cd8" providerId="ADAL" clId="{7AF9B66C-6628-493F-BAD2-124036E44F22}" dt="2022-10-27T17:02:47.517" v="319" actId="208"/>
          <ac:spMkLst>
            <pc:docMk/>
            <pc:sldMk cId="2659728692" sldId="352"/>
            <ac:spMk id="4" creationId="{79BF1458-FBF8-CF59-775E-D74467DF56C4}"/>
          </ac:spMkLst>
        </pc:spChg>
        <pc:spChg chg="add mod">
          <ac:chgData name="Laskey, Peter" userId="ca29371d-5a73-4634-8c7b-c388a5015cd8" providerId="ADAL" clId="{7AF9B66C-6628-493F-BAD2-124036E44F22}" dt="2022-10-27T17:02:20.600" v="316" actId="2085"/>
          <ac:spMkLst>
            <pc:docMk/>
            <pc:sldMk cId="2659728692" sldId="352"/>
            <ac:spMk id="5" creationId="{CA490100-0B3F-F899-5D1C-A18E46DBFC5B}"/>
          </ac:spMkLst>
        </pc:spChg>
      </pc:sldChg>
      <pc:sldMasterChg chg="modSldLayout">
        <pc:chgData name="Laskey, Peter" userId="ca29371d-5a73-4634-8c7b-c388a5015cd8" providerId="ADAL" clId="{7AF9B66C-6628-493F-BAD2-124036E44F22}" dt="2022-10-27T17:03:28.091" v="324" actId="20577"/>
        <pc:sldMasterMkLst>
          <pc:docMk/>
          <pc:sldMasterMk cId="506173721" sldId="2147483648"/>
        </pc:sldMasterMkLst>
        <pc:sldLayoutChg chg="modSp mod">
          <pc:chgData name="Laskey, Peter" userId="ca29371d-5a73-4634-8c7b-c388a5015cd8" providerId="ADAL" clId="{7AF9B66C-6628-493F-BAD2-124036E44F22}" dt="2022-10-27T17:03:28.091" v="324" actId="20577"/>
          <pc:sldLayoutMkLst>
            <pc:docMk/>
            <pc:sldMasterMk cId="506173721" sldId="2147483648"/>
            <pc:sldLayoutMk cId="2953960368" sldId="2147483656"/>
          </pc:sldLayoutMkLst>
          <pc:spChg chg="mod">
            <ac:chgData name="Laskey, Peter" userId="ca29371d-5a73-4634-8c7b-c388a5015cd8" providerId="ADAL" clId="{7AF9B66C-6628-493F-BAD2-124036E44F22}" dt="2022-10-27T17:03:28.091" v="324" actId="20577"/>
            <ac:spMkLst>
              <pc:docMk/>
              <pc:sldMasterMk cId="506173721" sldId="2147483648"/>
              <pc:sldLayoutMk cId="2953960368" sldId="2147483656"/>
              <ac:spMk id="164" creationId="{739F46A5-64F1-4848-8ABE-76A394E82832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587" cy="495356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915" y="0"/>
            <a:ext cx="2946674" cy="495356"/>
          </a:xfrm>
          <a:prstGeom prst="rect">
            <a:avLst/>
          </a:prstGeom>
        </p:spPr>
        <p:txBody>
          <a:bodyPr vert="horz" lIns="62911" tIns="31455" rIns="62911" bIns="31455" rtlCol="0"/>
          <a:lstStyle>
            <a:lvl1pPr algn="r">
              <a:defRPr sz="800"/>
            </a:lvl1pPr>
          </a:lstStyle>
          <a:p>
            <a:fld id="{83262939-9822-4805-B5AD-3A62C20B84D1}" type="datetimeFigureOut">
              <a:rPr lang="en-GB" smtClean="0"/>
              <a:t>26/10/2022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6338" y="1233488"/>
            <a:ext cx="444500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2911" tIns="31455" rIns="62911" bIns="31455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333" y="4751915"/>
            <a:ext cx="5439010" cy="3888328"/>
          </a:xfrm>
          <a:prstGeom prst="rect">
            <a:avLst/>
          </a:prstGeom>
        </p:spPr>
        <p:txBody>
          <a:bodyPr vert="horz" lIns="62911" tIns="31455" rIns="62911" bIns="3145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94"/>
            <a:ext cx="2945587" cy="495356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l">
              <a:defRPr sz="8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915" y="9378894"/>
            <a:ext cx="2946674" cy="495356"/>
          </a:xfrm>
          <a:prstGeom prst="rect">
            <a:avLst/>
          </a:prstGeom>
        </p:spPr>
        <p:txBody>
          <a:bodyPr vert="horz" lIns="62911" tIns="31455" rIns="62911" bIns="31455" rtlCol="0" anchor="b"/>
          <a:lstStyle>
            <a:lvl1pPr algn="r">
              <a:defRPr sz="800"/>
            </a:lvl1pPr>
          </a:lstStyle>
          <a:p>
            <a:fld id="{615E6D0D-4C72-4F85-89FE-8BBF2F7719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33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E6D0D-4C72-4F85-89FE-8BBF2F7719A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375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EA1252C-A5A9-43BC-B15C-CF89D9E9C1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D2C8E3-7EA7-4624-AD98-70A636E40EC4}" type="datetimeFigureOut">
              <a:rPr lang="en-GB" smtClean="0"/>
              <a:t>26/10/2022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E27113A-6EB8-4709-A017-A17E02078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1569EAA-A9B1-4F6B-83B7-99824D2C4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72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FB 119-1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TextBox 82">
            <a:extLst>
              <a:ext uri="{FF2B5EF4-FFF2-40B4-BE49-F238E27FC236}">
                <a16:creationId xmlns:a16="http://schemas.microsoft.com/office/drawing/2014/main" id="{0123BA5F-EDE3-4996-B80F-99A0CE3F8C3F}"/>
              </a:ext>
            </a:extLst>
          </p:cNvPr>
          <p:cNvSpPr txBox="1"/>
          <p:nvPr userDrawn="1"/>
        </p:nvSpPr>
        <p:spPr>
          <a:xfrm>
            <a:off x="58952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0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CE4C6B9-7C56-4242-B6C9-E9EB21F42226}"/>
              </a:ext>
            </a:extLst>
          </p:cNvPr>
          <p:cNvSpPr txBox="1"/>
          <p:nvPr userDrawn="1"/>
        </p:nvSpPr>
        <p:spPr>
          <a:xfrm>
            <a:off x="1892379" y="9395470"/>
            <a:ext cx="19902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5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FE87AF1-7567-472A-906E-E8CB68FABD6C}"/>
              </a:ext>
            </a:extLst>
          </p:cNvPr>
          <p:cNvSpPr txBox="1"/>
          <p:nvPr userDrawn="1"/>
        </p:nvSpPr>
        <p:spPr>
          <a:xfrm>
            <a:off x="3629617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10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643CBD9A-0B47-45DC-834B-299776EA004E}"/>
              </a:ext>
            </a:extLst>
          </p:cNvPr>
          <p:cNvSpPr txBox="1"/>
          <p:nvPr userDrawn="1"/>
        </p:nvSpPr>
        <p:spPr>
          <a:xfrm>
            <a:off x="5437833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15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7D66AE96-09DA-484F-9188-2CC9274856CE}"/>
              </a:ext>
            </a:extLst>
          </p:cNvPr>
          <p:cNvSpPr txBox="1"/>
          <p:nvPr userDrawn="1"/>
        </p:nvSpPr>
        <p:spPr>
          <a:xfrm>
            <a:off x="723451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20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D062754B-222A-44A4-B244-E540BB38937B}"/>
              </a:ext>
            </a:extLst>
          </p:cNvPr>
          <p:cNvSpPr txBox="1"/>
          <p:nvPr userDrawn="1"/>
        </p:nvSpPr>
        <p:spPr>
          <a:xfrm>
            <a:off x="9031199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25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E58F9D2D-1D4B-4E7C-AF5E-48527B56C170}"/>
              </a:ext>
            </a:extLst>
          </p:cNvPr>
          <p:cNvSpPr txBox="1"/>
          <p:nvPr userDrawn="1"/>
        </p:nvSpPr>
        <p:spPr>
          <a:xfrm>
            <a:off x="10833332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30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E720E29B-8BFE-4FF1-8726-EE839D18AB28}"/>
              </a:ext>
            </a:extLst>
          </p:cNvPr>
          <p:cNvSpPr txBox="1"/>
          <p:nvPr userDrawn="1"/>
        </p:nvSpPr>
        <p:spPr>
          <a:xfrm>
            <a:off x="12572556" y="9395470"/>
            <a:ext cx="28943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kern="1200" dirty="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35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DE0A847-5BF4-48DF-9A82-68D671231FD1}"/>
              </a:ext>
            </a:extLst>
          </p:cNvPr>
          <p:cNvSpPr txBox="1"/>
          <p:nvPr userDrawn="1"/>
        </p:nvSpPr>
        <p:spPr>
          <a:xfrm>
            <a:off x="-18402" y="7531366"/>
            <a:ext cx="199022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>
            <a:defPPr>
              <a:defRPr lang="en-US"/>
            </a:defPPr>
            <a:lvl1pPr algn="ctr">
              <a:defRPr sz="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GB" dirty="0"/>
              <a:t>5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A0A15812-1F44-48C0-8680-71350D6888C3}"/>
              </a:ext>
            </a:extLst>
          </p:cNvPr>
          <p:cNvSpPr txBox="1"/>
          <p:nvPr userDrawn="1"/>
        </p:nvSpPr>
        <p:spPr>
          <a:xfrm>
            <a:off x="-18402" y="5730652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10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608FBDE5-7D13-42E0-BB94-BFA139605031}"/>
              </a:ext>
            </a:extLst>
          </p:cNvPr>
          <p:cNvSpPr txBox="1"/>
          <p:nvPr userDrawn="1"/>
        </p:nvSpPr>
        <p:spPr>
          <a:xfrm>
            <a:off x="-18402" y="3933976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15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FBC5DB7-3448-4B22-9ACD-AEB8EC8FAE03}"/>
              </a:ext>
            </a:extLst>
          </p:cNvPr>
          <p:cNvSpPr txBox="1"/>
          <p:nvPr userDrawn="1"/>
        </p:nvSpPr>
        <p:spPr>
          <a:xfrm>
            <a:off x="-18402" y="2132611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20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B9B8A744-0A00-4AA3-B43E-8BE0EF3A1B35}"/>
              </a:ext>
            </a:extLst>
          </p:cNvPr>
          <p:cNvSpPr txBox="1"/>
          <p:nvPr userDrawn="1"/>
        </p:nvSpPr>
        <p:spPr>
          <a:xfrm>
            <a:off x="-18402" y="683838"/>
            <a:ext cx="247454" cy="21544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GB" sz="800" dirty="0">
                <a:solidFill>
                  <a:schemeClr val="bg1">
                    <a:lumMod val="50000"/>
                  </a:schemeClr>
                </a:solidFill>
              </a:rPr>
              <a:t>24</a:t>
            </a:r>
          </a:p>
        </p:txBody>
      </p:sp>
      <p:grpSp>
        <p:nvGrpSpPr>
          <p:cNvPr id="96" name="Group 95">
            <a:extLst>
              <a:ext uri="{FF2B5EF4-FFF2-40B4-BE49-F238E27FC236}">
                <a16:creationId xmlns:a16="http://schemas.microsoft.com/office/drawing/2014/main" id="{4E23DA90-64A1-4358-BEE7-FFAB019FC317}"/>
              </a:ext>
            </a:extLst>
          </p:cNvPr>
          <p:cNvGrpSpPr/>
          <p:nvPr userDrawn="1"/>
        </p:nvGrpSpPr>
        <p:grpSpPr>
          <a:xfrm>
            <a:off x="171858" y="784641"/>
            <a:ext cx="12599521" cy="8638131"/>
            <a:chOff x="130914" y="798289"/>
            <a:chExt cx="12599521" cy="8638131"/>
          </a:xfrm>
        </p:grpSpPr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0BE0AD3C-2354-46EE-8A83-C40B17DF2D2A}"/>
                </a:ext>
              </a:extLst>
            </p:cNvPr>
            <p:cNvGrpSpPr/>
            <p:nvPr/>
          </p:nvGrpSpPr>
          <p:grpSpPr>
            <a:xfrm>
              <a:off x="130914" y="798289"/>
              <a:ext cx="12599520" cy="8638131"/>
              <a:chOff x="275796" y="757345"/>
              <a:chExt cx="12239525" cy="8638131"/>
            </a:xfrm>
          </p:grpSpPr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D4A058BF-61EF-4426-A6EE-7C0906714FC9}"/>
                  </a:ext>
                </a:extLst>
              </p:cNvPr>
              <p:cNvCxnSpPr/>
              <p:nvPr/>
            </p:nvCxnSpPr>
            <p:spPr>
              <a:xfrm rot="5400000">
                <a:off x="6395558" y="-500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6" name="Straight Connector 135">
                <a:extLst>
                  <a:ext uri="{FF2B5EF4-FFF2-40B4-BE49-F238E27FC236}">
                    <a16:creationId xmlns:a16="http://schemas.microsoft.com/office/drawing/2014/main" id="{58808ABB-F334-41A6-9100-1852893C45B8}"/>
                  </a:ext>
                </a:extLst>
              </p:cNvPr>
              <p:cNvCxnSpPr/>
              <p:nvPr/>
            </p:nvCxnSpPr>
            <p:spPr>
              <a:xfrm rot="5400000">
                <a:off x="6395558" y="-464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7" name="Straight Connector 136">
                <a:extLst>
                  <a:ext uri="{FF2B5EF4-FFF2-40B4-BE49-F238E27FC236}">
                    <a16:creationId xmlns:a16="http://schemas.microsoft.com/office/drawing/2014/main" id="{843CDB3D-D730-4B78-A80F-06C323886CB6}"/>
                  </a:ext>
                </a:extLst>
              </p:cNvPr>
              <p:cNvCxnSpPr/>
              <p:nvPr/>
            </p:nvCxnSpPr>
            <p:spPr>
              <a:xfrm rot="5400000">
                <a:off x="6395558" y="-428065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>
                <a:extLst>
                  <a:ext uri="{FF2B5EF4-FFF2-40B4-BE49-F238E27FC236}">
                    <a16:creationId xmlns:a16="http://schemas.microsoft.com/office/drawing/2014/main" id="{02B388C1-5E00-4C1C-8147-A3392E45E614}"/>
                  </a:ext>
                </a:extLst>
              </p:cNvPr>
              <p:cNvCxnSpPr/>
              <p:nvPr/>
            </p:nvCxnSpPr>
            <p:spPr>
              <a:xfrm rot="5400000">
                <a:off x="6395558" y="-392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93A69F62-63DC-49ED-913F-5428BC93BF5A}"/>
                  </a:ext>
                </a:extLst>
              </p:cNvPr>
              <p:cNvCxnSpPr/>
              <p:nvPr/>
            </p:nvCxnSpPr>
            <p:spPr>
              <a:xfrm rot="5400000">
                <a:off x="6395558" y="-356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8CF535F9-8D32-46AB-8A53-49190DB49C37}"/>
                  </a:ext>
                </a:extLst>
              </p:cNvPr>
              <p:cNvCxnSpPr/>
              <p:nvPr/>
            </p:nvCxnSpPr>
            <p:spPr>
              <a:xfrm rot="5400000">
                <a:off x="6395558" y="-320037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48C94234-26CD-4A7D-BEEE-2B43CB6F08D0}"/>
                  </a:ext>
                </a:extLst>
              </p:cNvPr>
              <p:cNvCxnSpPr/>
              <p:nvPr/>
            </p:nvCxnSpPr>
            <p:spPr>
              <a:xfrm rot="5400000">
                <a:off x="6395558" y="-283950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94F0F021-68FB-459A-8C6B-2A2D4B7A8A1D}"/>
                  </a:ext>
                </a:extLst>
              </p:cNvPr>
              <p:cNvCxnSpPr/>
              <p:nvPr/>
            </p:nvCxnSpPr>
            <p:spPr>
              <a:xfrm rot="5400000">
                <a:off x="6395558" y="-248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BF812456-FA96-47B2-807F-CCCDFD417844}"/>
                  </a:ext>
                </a:extLst>
              </p:cNvPr>
              <p:cNvCxnSpPr/>
              <p:nvPr/>
            </p:nvCxnSpPr>
            <p:spPr>
              <a:xfrm rot="5400000">
                <a:off x="6395558" y="-212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C4DB2BFE-2788-45B0-809C-80468DB27047}"/>
                  </a:ext>
                </a:extLst>
              </p:cNvPr>
              <p:cNvCxnSpPr/>
              <p:nvPr/>
            </p:nvCxnSpPr>
            <p:spPr>
              <a:xfrm rot="5400000">
                <a:off x="6395558" y="-1763041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CB79707-1784-441B-AC22-6D33108777B6}"/>
                  </a:ext>
                </a:extLst>
              </p:cNvPr>
              <p:cNvCxnSpPr/>
              <p:nvPr/>
            </p:nvCxnSpPr>
            <p:spPr>
              <a:xfrm rot="5400000">
                <a:off x="6395558" y="-140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DCA8D7ED-7C73-4B57-AE08-A4901ABF3F94}"/>
                  </a:ext>
                </a:extLst>
              </p:cNvPr>
              <p:cNvCxnSpPr/>
              <p:nvPr/>
            </p:nvCxnSpPr>
            <p:spPr>
              <a:xfrm rot="5400000">
                <a:off x="6395558" y="-104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F66BA798-88C7-40FE-9B9D-17E991C98861}"/>
                  </a:ext>
                </a:extLst>
              </p:cNvPr>
              <p:cNvCxnSpPr/>
              <p:nvPr/>
            </p:nvCxnSpPr>
            <p:spPr>
              <a:xfrm rot="5400000">
                <a:off x="6395558" y="-682762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F2F9C7DF-93EA-4741-967F-388402B0F696}"/>
                  </a:ext>
                </a:extLst>
              </p:cNvPr>
              <p:cNvCxnSpPr/>
              <p:nvPr/>
            </p:nvCxnSpPr>
            <p:spPr>
              <a:xfrm rot="5400000">
                <a:off x="6395558" y="-321896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9" name="Straight Connector 148">
                <a:extLst>
                  <a:ext uri="{FF2B5EF4-FFF2-40B4-BE49-F238E27FC236}">
                    <a16:creationId xmlns:a16="http://schemas.microsoft.com/office/drawing/2014/main" id="{C543008B-4921-40C2-8EA0-D414A40396F5}"/>
                  </a:ext>
                </a:extLst>
              </p:cNvPr>
              <p:cNvCxnSpPr/>
              <p:nvPr/>
            </p:nvCxnSpPr>
            <p:spPr>
              <a:xfrm rot="5400000">
                <a:off x="6395558" y="3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0" name="Straight Connector 149">
                <a:extLst>
                  <a:ext uri="{FF2B5EF4-FFF2-40B4-BE49-F238E27FC236}">
                    <a16:creationId xmlns:a16="http://schemas.microsoft.com/office/drawing/2014/main" id="{F0852440-66CB-4BA5-9709-A445343B4C21}"/>
                  </a:ext>
                </a:extLst>
              </p:cNvPr>
              <p:cNvCxnSpPr/>
              <p:nvPr/>
            </p:nvCxnSpPr>
            <p:spPr>
              <a:xfrm rot="5400000">
                <a:off x="6395558" y="39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1" name="Straight Connector 150">
                <a:extLst>
                  <a:ext uri="{FF2B5EF4-FFF2-40B4-BE49-F238E27FC236}">
                    <a16:creationId xmlns:a16="http://schemas.microsoft.com/office/drawing/2014/main" id="{A59633C3-CC93-4ADD-8839-2A55668AF317}"/>
                  </a:ext>
                </a:extLst>
              </p:cNvPr>
              <p:cNvCxnSpPr/>
              <p:nvPr/>
            </p:nvCxnSpPr>
            <p:spPr>
              <a:xfrm rot="5400000">
                <a:off x="6395558" y="75810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FE41DBCF-0F25-4A93-BA4E-A6BD05C675E2}"/>
                  </a:ext>
                </a:extLst>
              </p:cNvPr>
              <p:cNvCxnSpPr/>
              <p:nvPr/>
            </p:nvCxnSpPr>
            <p:spPr>
              <a:xfrm rot="5400000">
                <a:off x="6395558" y="111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DB6C9488-5802-4718-9CE3-247EC10E4467}"/>
                  </a:ext>
                </a:extLst>
              </p:cNvPr>
              <p:cNvCxnSpPr/>
              <p:nvPr/>
            </p:nvCxnSpPr>
            <p:spPr>
              <a:xfrm rot="5400000">
                <a:off x="6395558" y="147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B8F0C66C-E3AE-401B-AC5A-AB77949D36FB}"/>
                  </a:ext>
                </a:extLst>
              </p:cNvPr>
              <p:cNvCxnSpPr/>
              <p:nvPr/>
            </p:nvCxnSpPr>
            <p:spPr>
              <a:xfrm rot="5400000">
                <a:off x="6395558" y="1838383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5" name="Straight Connector 154">
                <a:extLst>
                  <a:ext uri="{FF2B5EF4-FFF2-40B4-BE49-F238E27FC236}">
                    <a16:creationId xmlns:a16="http://schemas.microsoft.com/office/drawing/2014/main" id="{A48C382A-2141-4A6A-A6D5-8688207C4E2D}"/>
                  </a:ext>
                </a:extLst>
              </p:cNvPr>
              <p:cNvCxnSpPr/>
              <p:nvPr/>
            </p:nvCxnSpPr>
            <p:spPr>
              <a:xfrm rot="5400000">
                <a:off x="6395558" y="2199249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6" name="Straight Connector 155">
                <a:extLst>
                  <a:ext uri="{FF2B5EF4-FFF2-40B4-BE49-F238E27FC236}">
                    <a16:creationId xmlns:a16="http://schemas.microsoft.com/office/drawing/2014/main" id="{3E67D4FA-3B9B-4E6A-A29C-ADED147A3CC8}"/>
                  </a:ext>
                </a:extLst>
              </p:cNvPr>
              <p:cNvCxnSpPr/>
              <p:nvPr/>
            </p:nvCxnSpPr>
            <p:spPr>
              <a:xfrm rot="5400000">
                <a:off x="6395558" y="255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7" name="Straight Connector 156">
                <a:extLst>
                  <a:ext uri="{FF2B5EF4-FFF2-40B4-BE49-F238E27FC236}">
                    <a16:creationId xmlns:a16="http://schemas.microsoft.com/office/drawing/2014/main" id="{2CC891A3-F644-49F4-BA27-3EA8CFCCA835}"/>
                  </a:ext>
                </a:extLst>
              </p:cNvPr>
              <p:cNvCxnSpPr/>
              <p:nvPr/>
            </p:nvCxnSpPr>
            <p:spPr>
              <a:xfrm rot="5400000">
                <a:off x="6395558" y="291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8" name="Straight Connector 157">
                <a:extLst>
                  <a:ext uri="{FF2B5EF4-FFF2-40B4-BE49-F238E27FC236}">
                    <a16:creationId xmlns:a16="http://schemas.microsoft.com/office/drawing/2014/main" id="{FAE0D5FB-2F0F-4A31-BFD9-7AC156D67627}"/>
                  </a:ext>
                </a:extLst>
              </p:cNvPr>
              <p:cNvCxnSpPr/>
              <p:nvPr/>
            </p:nvCxnSpPr>
            <p:spPr>
              <a:xfrm rot="5400000">
                <a:off x="6395558" y="3275714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9" name="Straight Connector 158">
                <a:extLst>
                  <a:ext uri="{FF2B5EF4-FFF2-40B4-BE49-F238E27FC236}">
                    <a16:creationId xmlns:a16="http://schemas.microsoft.com/office/drawing/2014/main" id="{97A10381-BDBA-4F68-B200-DEAB07BAF90A}"/>
                  </a:ext>
                </a:extLst>
              </p:cNvPr>
              <p:cNvCxnSpPr/>
              <p:nvPr/>
            </p:nvCxnSpPr>
            <p:spPr>
              <a:xfrm rot="5400000">
                <a:off x="6395560" y="-5362417"/>
                <a:ext cx="0" cy="12239523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7E85C885-E977-4EAC-903E-0841E2057C38}"/>
                </a:ext>
              </a:extLst>
            </p:cNvPr>
            <p:cNvGrpSpPr/>
            <p:nvPr/>
          </p:nvGrpSpPr>
          <p:grpSpPr>
            <a:xfrm>
              <a:off x="130914" y="825584"/>
              <a:ext cx="12599521" cy="8590870"/>
              <a:chOff x="-46510" y="1030910"/>
              <a:chExt cx="12599521" cy="8276360"/>
            </a:xfrm>
          </p:grpSpPr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BBBAF3EB-9120-4763-A5AC-4107ED2C9E05}"/>
                  </a:ext>
                </a:extLst>
              </p:cNvPr>
              <p:cNvCxnSpPr/>
              <p:nvPr/>
            </p:nvCxnSpPr>
            <p:spPr>
              <a:xfrm>
                <a:off x="-4651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E583B1E0-241C-4BC3-911A-37A8472CF3D4}"/>
                  </a:ext>
                </a:extLst>
              </p:cNvPr>
              <p:cNvCxnSpPr/>
              <p:nvPr/>
            </p:nvCxnSpPr>
            <p:spPr>
              <a:xfrm>
                <a:off x="31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ACDD6257-C62B-4B24-AEA0-BC60E89C57BB}"/>
                  </a:ext>
                </a:extLst>
              </p:cNvPr>
              <p:cNvCxnSpPr/>
              <p:nvPr/>
            </p:nvCxnSpPr>
            <p:spPr>
              <a:xfrm>
                <a:off x="6734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183C4E0F-5057-4D61-9A11-3EF9DB3BDB30}"/>
                  </a:ext>
                </a:extLst>
              </p:cNvPr>
              <p:cNvCxnSpPr/>
              <p:nvPr/>
            </p:nvCxnSpPr>
            <p:spPr>
              <a:xfrm>
                <a:off x="103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750BF342-30E4-4CC7-BA18-B1436D3BB4C3}"/>
                  </a:ext>
                </a:extLst>
              </p:cNvPr>
              <p:cNvCxnSpPr/>
              <p:nvPr/>
            </p:nvCxnSpPr>
            <p:spPr>
              <a:xfrm>
                <a:off x="139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FE1BE168-5F24-4F40-A4BC-98A048C830E2}"/>
                  </a:ext>
                </a:extLst>
              </p:cNvPr>
              <p:cNvCxnSpPr/>
              <p:nvPr/>
            </p:nvCxnSpPr>
            <p:spPr>
              <a:xfrm>
                <a:off x="175376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E4DAAE8C-D5F1-4826-B0DD-01ECB8DDDAD4}"/>
                  </a:ext>
                </a:extLst>
              </p:cNvPr>
              <p:cNvCxnSpPr/>
              <p:nvPr/>
            </p:nvCxnSpPr>
            <p:spPr>
              <a:xfrm>
                <a:off x="211463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9E72BBE2-7411-4624-BF89-D0E77FC1115C}"/>
                  </a:ext>
                </a:extLst>
              </p:cNvPr>
              <p:cNvCxnSpPr/>
              <p:nvPr/>
            </p:nvCxnSpPr>
            <p:spPr>
              <a:xfrm>
                <a:off x="247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02315814-2F86-4273-A41E-6783C0C6C693}"/>
                  </a:ext>
                </a:extLst>
              </p:cNvPr>
              <p:cNvCxnSpPr/>
              <p:nvPr/>
            </p:nvCxnSpPr>
            <p:spPr>
              <a:xfrm>
                <a:off x="283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70D4A18E-B1B4-4A00-B4F1-AE1BBCCCA59F}"/>
                  </a:ext>
                </a:extLst>
              </p:cNvPr>
              <p:cNvCxnSpPr/>
              <p:nvPr/>
            </p:nvCxnSpPr>
            <p:spPr>
              <a:xfrm>
                <a:off x="31911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>
                <a:extLst>
                  <a:ext uri="{FF2B5EF4-FFF2-40B4-BE49-F238E27FC236}">
                    <a16:creationId xmlns:a16="http://schemas.microsoft.com/office/drawing/2014/main" id="{4CF26852-F63D-4E63-8EB0-57EAE006E06D}"/>
                  </a:ext>
                </a:extLst>
              </p:cNvPr>
              <p:cNvCxnSpPr/>
              <p:nvPr/>
            </p:nvCxnSpPr>
            <p:spPr>
              <a:xfrm>
                <a:off x="355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>
                <a:extLst>
                  <a:ext uri="{FF2B5EF4-FFF2-40B4-BE49-F238E27FC236}">
                    <a16:creationId xmlns:a16="http://schemas.microsoft.com/office/drawing/2014/main" id="{43132B70-9754-469C-8B41-BDA377F54401}"/>
                  </a:ext>
                </a:extLst>
              </p:cNvPr>
              <p:cNvCxnSpPr/>
              <p:nvPr/>
            </p:nvCxnSpPr>
            <p:spPr>
              <a:xfrm>
                <a:off x="391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>
                <a:extLst>
                  <a:ext uri="{FF2B5EF4-FFF2-40B4-BE49-F238E27FC236}">
                    <a16:creationId xmlns:a16="http://schemas.microsoft.com/office/drawing/2014/main" id="{6C7EB48A-5222-4208-923D-FE2090241BF0}"/>
                  </a:ext>
                </a:extLst>
              </p:cNvPr>
              <p:cNvCxnSpPr/>
              <p:nvPr/>
            </p:nvCxnSpPr>
            <p:spPr>
              <a:xfrm>
                <a:off x="4271379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A9153414-856E-406A-A1B6-39ECCE88C708}"/>
                  </a:ext>
                </a:extLst>
              </p:cNvPr>
              <p:cNvCxnSpPr/>
              <p:nvPr/>
            </p:nvCxnSpPr>
            <p:spPr>
              <a:xfrm>
                <a:off x="463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71FE7BDF-E0A2-40B7-9062-6C978F302417}"/>
                  </a:ext>
                </a:extLst>
              </p:cNvPr>
              <p:cNvCxnSpPr/>
              <p:nvPr/>
            </p:nvCxnSpPr>
            <p:spPr>
              <a:xfrm>
                <a:off x="499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4" name="Straight Connector 113">
                <a:extLst>
                  <a:ext uri="{FF2B5EF4-FFF2-40B4-BE49-F238E27FC236}">
                    <a16:creationId xmlns:a16="http://schemas.microsoft.com/office/drawing/2014/main" id="{2376E184-E0DB-4695-B087-7B35873DC964}"/>
                  </a:ext>
                </a:extLst>
              </p:cNvPr>
              <p:cNvCxnSpPr/>
              <p:nvPr/>
            </p:nvCxnSpPr>
            <p:spPr>
              <a:xfrm>
                <a:off x="535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E8B03361-2625-4CDE-A9DB-8E355F7CDD60}"/>
                  </a:ext>
                </a:extLst>
              </p:cNvPr>
              <p:cNvCxnSpPr/>
              <p:nvPr/>
            </p:nvCxnSpPr>
            <p:spPr>
              <a:xfrm>
                <a:off x="57122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B80A0438-699D-4863-BA20-CEE41C854943}"/>
                  </a:ext>
                </a:extLst>
              </p:cNvPr>
              <p:cNvCxnSpPr/>
              <p:nvPr/>
            </p:nvCxnSpPr>
            <p:spPr>
              <a:xfrm>
                <a:off x="607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03DF7558-0A05-4D39-9E96-96E98CA08C11}"/>
                  </a:ext>
                </a:extLst>
              </p:cNvPr>
              <p:cNvCxnSpPr/>
              <p:nvPr/>
            </p:nvCxnSpPr>
            <p:spPr>
              <a:xfrm>
                <a:off x="643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0C76C4E1-E009-41E6-870E-6CF8E3AFE546}"/>
                  </a:ext>
                </a:extLst>
              </p:cNvPr>
              <p:cNvCxnSpPr/>
              <p:nvPr/>
            </p:nvCxnSpPr>
            <p:spPr>
              <a:xfrm>
                <a:off x="679252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6816380F-44CC-4D92-AF8B-6C2323FC0D98}"/>
                  </a:ext>
                </a:extLst>
              </p:cNvPr>
              <p:cNvCxnSpPr/>
              <p:nvPr/>
            </p:nvCxnSpPr>
            <p:spPr>
              <a:xfrm>
                <a:off x="715339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4333CD4B-0DCE-4A31-A768-2DD6176E007D}"/>
                  </a:ext>
                </a:extLst>
              </p:cNvPr>
              <p:cNvCxnSpPr/>
              <p:nvPr/>
            </p:nvCxnSpPr>
            <p:spPr>
              <a:xfrm>
                <a:off x="750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1C6B27BA-DECD-45DA-B720-5CC24ADA3ECF}"/>
                  </a:ext>
                </a:extLst>
              </p:cNvPr>
              <p:cNvCxnSpPr/>
              <p:nvPr/>
            </p:nvCxnSpPr>
            <p:spPr>
              <a:xfrm>
                <a:off x="786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4353B68F-F1D0-44D3-B17F-40DF30F46E7D}"/>
                  </a:ext>
                </a:extLst>
              </p:cNvPr>
              <p:cNvCxnSpPr/>
              <p:nvPr/>
            </p:nvCxnSpPr>
            <p:spPr>
              <a:xfrm>
                <a:off x="822985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AE8B29DE-3FB6-4C5F-8E8B-73C084089B0E}"/>
                  </a:ext>
                </a:extLst>
              </p:cNvPr>
              <p:cNvCxnSpPr/>
              <p:nvPr/>
            </p:nvCxnSpPr>
            <p:spPr>
              <a:xfrm>
                <a:off x="859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A38D6B22-5478-41CD-9A60-A35784F292FC}"/>
                  </a:ext>
                </a:extLst>
              </p:cNvPr>
              <p:cNvCxnSpPr/>
              <p:nvPr/>
            </p:nvCxnSpPr>
            <p:spPr>
              <a:xfrm>
                <a:off x="895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374E2968-CDF3-43C7-9B14-D4124B05BD3C}"/>
                  </a:ext>
                </a:extLst>
              </p:cNvPr>
              <p:cNvCxnSpPr/>
              <p:nvPr/>
            </p:nvCxnSpPr>
            <p:spPr>
              <a:xfrm>
                <a:off x="9310134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6" name="Straight Connector 125">
                <a:extLst>
                  <a:ext uri="{FF2B5EF4-FFF2-40B4-BE49-F238E27FC236}">
                    <a16:creationId xmlns:a16="http://schemas.microsoft.com/office/drawing/2014/main" id="{E5710038-FAF6-4B32-A519-DEFAD4870FFC}"/>
                  </a:ext>
                </a:extLst>
              </p:cNvPr>
              <p:cNvCxnSpPr/>
              <p:nvPr/>
            </p:nvCxnSpPr>
            <p:spPr>
              <a:xfrm>
                <a:off x="9671000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7" name="Straight Connector 126">
                <a:extLst>
                  <a:ext uri="{FF2B5EF4-FFF2-40B4-BE49-F238E27FC236}">
                    <a16:creationId xmlns:a16="http://schemas.microsoft.com/office/drawing/2014/main" id="{8C21917B-B8EA-43A4-85FD-8C793B8038DE}"/>
                  </a:ext>
                </a:extLst>
              </p:cNvPr>
              <p:cNvCxnSpPr/>
              <p:nvPr/>
            </p:nvCxnSpPr>
            <p:spPr>
              <a:xfrm>
                <a:off x="1003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8" name="Straight Connector 127">
                <a:extLst>
                  <a:ext uri="{FF2B5EF4-FFF2-40B4-BE49-F238E27FC236}">
                    <a16:creationId xmlns:a16="http://schemas.microsoft.com/office/drawing/2014/main" id="{BF1A2BF1-48A6-4D7A-B76A-9CCB587D82E1}"/>
                  </a:ext>
                </a:extLst>
              </p:cNvPr>
              <p:cNvCxnSpPr/>
              <p:nvPr/>
            </p:nvCxnSpPr>
            <p:spPr>
              <a:xfrm>
                <a:off x="1039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A9A5D1AA-080B-4C85-A733-9C721469FDCA}"/>
                  </a:ext>
                </a:extLst>
              </p:cNvPr>
              <p:cNvCxnSpPr/>
              <p:nvPr/>
            </p:nvCxnSpPr>
            <p:spPr>
              <a:xfrm>
                <a:off x="10751866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D084F10A-1817-40A5-9F25-4E6A8C444DD6}"/>
                  </a:ext>
                </a:extLst>
              </p:cNvPr>
              <p:cNvCxnSpPr/>
              <p:nvPr/>
            </p:nvCxnSpPr>
            <p:spPr>
              <a:xfrm>
                <a:off x="1111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5860D02F-F5F3-40C9-8A3F-2A5C850DD0C9}"/>
                  </a:ext>
                </a:extLst>
              </p:cNvPr>
              <p:cNvCxnSpPr/>
              <p:nvPr/>
            </p:nvCxnSpPr>
            <p:spPr>
              <a:xfrm>
                <a:off x="1147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269F56CA-11DD-47C4-80CB-316B750396F6}"/>
                  </a:ext>
                </a:extLst>
              </p:cNvPr>
              <p:cNvCxnSpPr/>
              <p:nvPr/>
            </p:nvCxnSpPr>
            <p:spPr>
              <a:xfrm>
                <a:off x="11832145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0EB991A5-9E1C-4F08-A144-EA44E1F92A93}"/>
                  </a:ext>
                </a:extLst>
              </p:cNvPr>
              <p:cNvCxnSpPr/>
              <p:nvPr/>
            </p:nvCxnSpPr>
            <p:spPr>
              <a:xfrm>
                <a:off x="1219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77485C39-C93D-497F-B1EA-68C84A495D6B}"/>
                  </a:ext>
                </a:extLst>
              </p:cNvPr>
              <p:cNvCxnSpPr/>
              <p:nvPr/>
            </p:nvCxnSpPr>
            <p:spPr>
              <a:xfrm>
                <a:off x="12553011" y="1030910"/>
                <a:ext cx="0" cy="8276360"/>
              </a:xfrm>
              <a:prstGeom prst="line">
                <a:avLst/>
              </a:prstGeom>
              <a:ln w="3175">
                <a:solidFill>
                  <a:schemeClr val="bg1">
                    <a:lumMod val="50000"/>
                  </a:schemeClr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B86BD502-0C72-41F2-8D5A-E6F78A14D049}"/>
              </a:ext>
            </a:extLst>
          </p:cNvPr>
          <p:cNvGrpSpPr/>
          <p:nvPr userDrawn="1"/>
        </p:nvGrpSpPr>
        <p:grpSpPr>
          <a:xfrm>
            <a:off x="12066326" y="125072"/>
            <a:ext cx="504000" cy="453600"/>
            <a:chOff x="1603610" y="1610999"/>
            <a:chExt cx="504000" cy="4536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47DB3458-DF9F-4E19-9216-B7AB81B6EB3C}"/>
                </a:ext>
              </a:extLst>
            </p:cNvPr>
            <p:cNvSpPr/>
            <p:nvPr/>
          </p:nvSpPr>
          <p:spPr>
            <a:xfrm>
              <a:off x="1603610" y="1610999"/>
              <a:ext cx="504000" cy="45360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3765C029-3897-41E7-A0A0-33E0E35CC82F}"/>
                </a:ext>
              </a:extLst>
            </p:cNvPr>
            <p:cNvGrpSpPr/>
            <p:nvPr/>
          </p:nvGrpSpPr>
          <p:grpSpPr>
            <a:xfrm>
              <a:off x="1756610" y="1679485"/>
              <a:ext cx="198000" cy="316628"/>
              <a:chOff x="3739487" y="4800600"/>
              <a:chExt cx="1980000" cy="3166277"/>
            </a:xfrm>
          </p:grpSpPr>
          <p:sp>
            <p:nvSpPr>
              <p:cNvPr id="161" name="Rectangle 160">
                <a:extLst>
                  <a:ext uri="{FF2B5EF4-FFF2-40B4-BE49-F238E27FC236}">
                    <a16:creationId xmlns:a16="http://schemas.microsoft.com/office/drawing/2014/main" id="{49DBF7E9-F479-4915-B518-15CFCF57D65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0" cy="1656000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1932B286-8BFA-4606-BB79-A8029B400DE2}"/>
                  </a:ext>
                </a:extLst>
              </p:cNvPr>
              <p:cNvSpPr/>
              <p:nvPr/>
            </p:nvSpPr>
            <p:spPr>
              <a:xfrm>
                <a:off x="3916907" y="6496298"/>
                <a:ext cx="1625160" cy="135922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F2E35CC2-47B6-41F4-BF7F-1FE2E76A96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64" name="TextBox 163">
            <a:extLst>
              <a:ext uri="{FF2B5EF4-FFF2-40B4-BE49-F238E27FC236}">
                <a16:creationId xmlns:a16="http://schemas.microsoft.com/office/drawing/2014/main" id="{739F46A5-64F1-4848-8ABE-76A394E82832}"/>
              </a:ext>
            </a:extLst>
          </p:cNvPr>
          <p:cNvSpPr txBox="1"/>
          <p:nvPr userDrawn="1"/>
        </p:nvSpPr>
        <p:spPr>
          <a:xfrm>
            <a:off x="399793" y="40536"/>
            <a:ext cx="984957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/>
              <a:t>SKEM 301 (x68 max)</a:t>
            </a:r>
            <a:endParaRPr lang="en-GB" sz="3200" u="sng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860F605-D596-40A6-8591-7891ECAABB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2137" y="1502873"/>
            <a:ext cx="8277230" cy="717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6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AD77BFD-E183-4E36-9D71-E54124999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0110" y="358776"/>
            <a:ext cx="11041380" cy="5429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494C3-E5E4-40B1-B388-59E2D6374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2C7867-CA84-4D41-99F3-3664DA93B7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11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D2C8E3-7EA7-4624-AD98-70A636E40EC4}" type="datetimeFigureOut">
              <a:rPr lang="en-GB" smtClean="0"/>
              <a:t>26/10/2022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08CF46-E967-4D07-8F2D-9CD0FB6149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240530" y="8898891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1CF6C9-6007-4580-9F29-21703EAFB9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41130" y="8898891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07F239-F641-4728-B9EB-3EFDE894F4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617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Rectangle 608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3322400" y="1718003"/>
            <a:ext cx="4530710" cy="110480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 Stage/Invigilation</a:t>
            </a:r>
          </a:p>
        </p:txBody>
      </p:sp>
      <p:sp>
        <p:nvSpPr>
          <p:cNvPr id="1441" name="TextBox 1440">
            <a:extLst>
              <a:ext uri="{FF2B5EF4-FFF2-40B4-BE49-F238E27FC236}">
                <a16:creationId xmlns:a16="http://schemas.microsoft.com/office/drawing/2014/main" id="{5AAD336A-EBED-4DAA-9688-5F1D99B50CFE}"/>
              </a:ext>
            </a:extLst>
          </p:cNvPr>
          <p:cNvSpPr txBox="1"/>
          <p:nvPr/>
        </p:nvSpPr>
        <p:spPr>
          <a:xfrm>
            <a:off x="9199732" y="2558569"/>
            <a:ext cx="459508" cy="519351"/>
          </a:xfrm>
          <a:prstGeom prst="ellipse">
            <a:avLst/>
          </a:prstGeom>
          <a:solidFill>
            <a:srgbClr val="FFCCCC"/>
          </a:solidFill>
          <a:ln>
            <a:noFill/>
          </a:ln>
        </p:spPr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GB" sz="1200" b="1" dirty="0"/>
              <a:t>Fire exit</a:t>
            </a:r>
          </a:p>
        </p:txBody>
      </p:sp>
      <p:sp>
        <p:nvSpPr>
          <p:cNvPr id="616" name="Rectangle 615">
            <a:extLst>
              <a:ext uri="{FF2B5EF4-FFF2-40B4-BE49-F238E27FC236}">
                <a16:creationId xmlns:a16="http://schemas.microsoft.com/office/drawing/2014/main" id="{AA2BE3EA-1BDE-4C54-9E17-E6931BD66542}"/>
              </a:ext>
            </a:extLst>
          </p:cNvPr>
          <p:cNvSpPr/>
          <p:nvPr/>
        </p:nvSpPr>
        <p:spPr>
          <a:xfrm rot="5400000">
            <a:off x="8562970" y="2275169"/>
            <a:ext cx="406718" cy="1056566"/>
          </a:xfrm>
          <a:prstGeom prst="rect">
            <a:avLst/>
          </a:prstGeom>
          <a:solidFill>
            <a:srgbClr val="FFCCCC"/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400" i="1" dirty="0"/>
          </a:p>
        </p:txBody>
      </p:sp>
      <p:sp>
        <p:nvSpPr>
          <p:cNvPr id="2120" name="TextBox 2119">
            <a:extLst>
              <a:ext uri="{FF2B5EF4-FFF2-40B4-BE49-F238E27FC236}">
                <a16:creationId xmlns:a16="http://schemas.microsoft.com/office/drawing/2014/main" id="{C408DD05-7926-428D-8661-A76842AE2E2C}"/>
              </a:ext>
            </a:extLst>
          </p:cNvPr>
          <p:cNvSpPr txBox="1"/>
          <p:nvPr/>
        </p:nvSpPr>
        <p:spPr>
          <a:xfrm>
            <a:off x="6384224" y="8513594"/>
            <a:ext cx="640080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Layout and setup notes: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All desks arranged facing front of teaching room</a:t>
            </a:r>
          </a:p>
          <a:p>
            <a:pPr marL="342900" indent="-342900"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Desks must have 10cm gap to walls and pillars</a:t>
            </a:r>
          </a:p>
          <a:p>
            <a:pPr marL="342900" indent="-342900">
              <a:buFontTx/>
              <a:buAutoNum type="arabicPeriod"/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60cm min gap between desk column (W), 70cm gap between desk row (D)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78" name="Straight Arrow Connector 677">
            <a:extLst>
              <a:ext uri="{FF2B5EF4-FFF2-40B4-BE49-F238E27FC236}">
                <a16:creationId xmlns:a16="http://schemas.microsoft.com/office/drawing/2014/main" id="{A066A6B9-1E81-4EEF-B779-E8D24332200A}"/>
              </a:ext>
            </a:extLst>
          </p:cNvPr>
          <p:cNvCxnSpPr>
            <a:cxnSpLocks/>
          </p:cNvCxnSpPr>
          <p:nvPr/>
        </p:nvCxnSpPr>
        <p:spPr>
          <a:xfrm flipH="1" flipV="1">
            <a:off x="9646893" y="2822807"/>
            <a:ext cx="784486" cy="4028"/>
          </a:xfrm>
          <a:prstGeom prst="straightConnector1">
            <a:avLst/>
          </a:prstGeom>
          <a:ln w="76200">
            <a:solidFill>
              <a:srgbClr val="0000FF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0" name="TextBox 679">
            <a:extLst>
              <a:ext uri="{FF2B5EF4-FFF2-40B4-BE49-F238E27FC236}">
                <a16:creationId xmlns:a16="http://schemas.microsoft.com/office/drawing/2014/main" id="{E1D905B3-4DCD-4671-A602-2D4B661EEF8E}"/>
              </a:ext>
            </a:extLst>
          </p:cNvPr>
          <p:cNvSpPr txBox="1"/>
          <p:nvPr/>
        </p:nvSpPr>
        <p:spPr>
          <a:xfrm>
            <a:off x="9832827" y="2875830"/>
            <a:ext cx="9288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/>
              <a:t>ENTRY/</a:t>
            </a:r>
          </a:p>
          <a:p>
            <a:r>
              <a:rPr lang="en-GB" sz="1600" b="1" dirty="0"/>
              <a:t>EXIT</a:t>
            </a:r>
          </a:p>
        </p:txBody>
      </p:sp>
      <p:sp>
        <p:nvSpPr>
          <p:cNvPr id="2496" name="Rectangle 2495">
            <a:extLst>
              <a:ext uri="{FF2B5EF4-FFF2-40B4-BE49-F238E27FC236}">
                <a16:creationId xmlns:a16="http://schemas.microsoft.com/office/drawing/2014/main" id="{2DC3AA51-E3F5-4D26-8C04-42842E555E84}"/>
              </a:ext>
            </a:extLst>
          </p:cNvPr>
          <p:cNvSpPr/>
          <p:nvPr/>
        </p:nvSpPr>
        <p:spPr>
          <a:xfrm>
            <a:off x="3928533" y="2310215"/>
            <a:ext cx="980605" cy="3972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Lectern</a:t>
            </a:r>
          </a:p>
        </p:txBody>
      </p:sp>
      <p:grpSp>
        <p:nvGrpSpPr>
          <p:cNvPr id="54" name="Group 53">
            <a:extLst>
              <a:ext uri="{FF2B5EF4-FFF2-40B4-BE49-F238E27FC236}">
                <a16:creationId xmlns:a16="http://schemas.microsoft.com/office/drawing/2014/main" id="{A21D98B6-CD0B-4DE5-8139-7B8BBA8DB833}"/>
              </a:ext>
            </a:extLst>
          </p:cNvPr>
          <p:cNvGrpSpPr/>
          <p:nvPr/>
        </p:nvGrpSpPr>
        <p:grpSpPr>
          <a:xfrm>
            <a:off x="2570922" y="2829252"/>
            <a:ext cx="709200" cy="687600"/>
            <a:chOff x="4573594" y="1605565"/>
            <a:chExt cx="763200" cy="687600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0D14EC4A-A31E-43CD-B32A-4E872D4C1A7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FAD8138F-AD04-4E22-BF38-68D57F50933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6EBFCD9D-7328-47D9-B1EB-255FC95FDCA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BC49E9B8-2636-40AB-900C-573E56B0863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C88B2E8E-AF63-4F84-A880-04A06DE760A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0" name="Rectangle 59">
                <a:extLst>
                  <a:ext uri="{FF2B5EF4-FFF2-40B4-BE49-F238E27FC236}">
                    <a16:creationId xmlns:a16="http://schemas.microsoft.com/office/drawing/2014/main" id="{DC2A94E5-7D3C-4BF4-9403-4E607B1D745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71D4897-6966-4611-A051-9451E8CE0F96}"/>
              </a:ext>
            </a:extLst>
          </p:cNvPr>
          <p:cNvGrpSpPr/>
          <p:nvPr/>
        </p:nvGrpSpPr>
        <p:grpSpPr>
          <a:xfrm>
            <a:off x="2570922" y="3514435"/>
            <a:ext cx="709200" cy="687600"/>
            <a:chOff x="4573594" y="1605565"/>
            <a:chExt cx="763200" cy="687600"/>
          </a:xfrm>
        </p:grpSpPr>
        <p:sp>
          <p:nvSpPr>
            <p:cNvPr id="62" name="Rectangle 61">
              <a:extLst>
                <a:ext uri="{FF2B5EF4-FFF2-40B4-BE49-F238E27FC236}">
                  <a16:creationId xmlns:a16="http://schemas.microsoft.com/office/drawing/2014/main" id="{EAD054B9-110D-4330-A41A-4A939738E29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1CE62E06-2CED-4FC4-A10B-6CBCCBE1951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64" name="Rectangle 63">
                <a:extLst>
                  <a:ext uri="{FF2B5EF4-FFF2-40B4-BE49-F238E27FC236}">
                    <a16:creationId xmlns:a16="http://schemas.microsoft.com/office/drawing/2014/main" id="{21FA9660-0EC4-41EF-85B8-451A15A33F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30611E3C-5A3C-437E-AA2D-900947975E6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CF73426D-3A28-4924-8F15-6A4F47D8E26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22432DB7-8D53-447B-88CA-D37F7E0D30F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E3CD6D85-FC0E-4701-9CA8-A90CD370510E}"/>
              </a:ext>
            </a:extLst>
          </p:cNvPr>
          <p:cNvGrpSpPr/>
          <p:nvPr/>
        </p:nvGrpSpPr>
        <p:grpSpPr>
          <a:xfrm>
            <a:off x="2569460" y="4202173"/>
            <a:ext cx="709200" cy="687600"/>
            <a:chOff x="4573594" y="1605565"/>
            <a:chExt cx="763200" cy="687600"/>
          </a:xfrm>
        </p:grpSpPr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FBEAECA7-A2F0-4D60-96BC-0D54B01E046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FFF5FFAE-D6F4-45AC-A867-18A48296975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1" name="Rectangle 70">
                <a:extLst>
                  <a:ext uri="{FF2B5EF4-FFF2-40B4-BE49-F238E27FC236}">
                    <a16:creationId xmlns:a16="http://schemas.microsoft.com/office/drawing/2014/main" id="{655639B0-0A17-4CBF-AA05-460A9054431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2" name="Rectangle 71">
                <a:extLst>
                  <a:ext uri="{FF2B5EF4-FFF2-40B4-BE49-F238E27FC236}">
                    <a16:creationId xmlns:a16="http://schemas.microsoft.com/office/drawing/2014/main" id="{BD4B1E30-93AA-40B8-AB40-67EC2133F36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3" name="Rectangle 72">
                <a:extLst>
                  <a:ext uri="{FF2B5EF4-FFF2-40B4-BE49-F238E27FC236}">
                    <a16:creationId xmlns:a16="http://schemas.microsoft.com/office/drawing/2014/main" id="{4108F2B8-12ED-4FD8-A377-82317D08321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4" name="Rectangle 73">
                <a:extLst>
                  <a:ext uri="{FF2B5EF4-FFF2-40B4-BE49-F238E27FC236}">
                    <a16:creationId xmlns:a16="http://schemas.microsoft.com/office/drawing/2014/main" id="{F89E99DC-67FC-4EFD-9592-868A0F76646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B60C841-0FCC-4E59-AFAB-39235B3050AB}"/>
              </a:ext>
            </a:extLst>
          </p:cNvPr>
          <p:cNvGrpSpPr/>
          <p:nvPr/>
        </p:nvGrpSpPr>
        <p:grpSpPr>
          <a:xfrm>
            <a:off x="2569460" y="4887218"/>
            <a:ext cx="709200" cy="687600"/>
            <a:chOff x="4573594" y="1605565"/>
            <a:chExt cx="763200" cy="687600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092CAACE-C066-4F38-B3F2-DD44755B4F7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05A6653C-FD54-4169-9270-5C62B04CE2F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ADEB6D90-A00D-42BF-B18A-6A52B2ED185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79" name="Rectangle 78">
                <a:extLst>
                  <a:ext uri="{FF2B5EF4-FFF2-40B4-BE49-F238E27FC236}">
                    <a16:creationId xmlns:a16="http://schemas.microsoft.com/office/drawing/2014/main" id="{92B2F4C1-07E1-4D19-9CAB-F8D1B3D3CEE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0" name="Rectangle 79">
                <a:extLst>
                  <a:ext uri="{FF2B5EF4-FFF2-40B4-BE49-F238E27FC236}">
                    <a16:creationId xmlns:a16="http://schemas.microsoft.com/office/drawing/2014/main" id="{4AFBD384-62AB-4CF6-97A3-71B25404421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1" name="Rectangle 80">
                <a:extLst>
                  <a:ext uri="{FF2B5EF4-FFF2-40B4-BE49-F238E27FC236}">
                    <a16:creationId xmlns:a16="http://schemas.microsoft.com/office/drawing/2014/main" id="{EED794D0-C249-47B0-A9F2-40CA0F513B0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E4027630-8E58-4AAF-8521-391F95F958C1}"/>
              </a:ext>
            </a:extLst>
          </p:cNvPr>
          <p:cNvGrpSpPr/>
          <p:nvPr/>
        </p:nvGrpSpPr>
        <p:grpSpPr>
          <a:xfrm>
            <a:off x="2569460" y="5572263"/>
            <a:ext cx="709200" cy="687600"/>
            <a:chOff x="4573594" y="1605565"/>
            <a:chExt cx="763200" cy="687600"/>
          </a:xfrm>
        </p:grpSpPr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150857DF-2EBF-4EBB-AB60-58EC16FB698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id="{6B1BC490-F9A5-482C-A0AC-7CD89F0D1FA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85" name="Rectangle 84">
                <a:extLst>
                  <a:ext uri="{FF2B5EF4-FFF2-40B4-BE49-F238E27FC236}">
                    <a16:creationId xmlns:a16="http://schemas.microsoft.com/office/drawing/2014/main" id="{32AA8B1F-9615-4699-979F-A914D04A5A4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6" name="Rectangle 85">
                <a:extLst>
                  <a:ext uri="{FF2B5EF4-FFF2-40B4-BE49-F238E27FC236}">
                    <a16:creationId xmlns:a16="http://schemas.microsoft.com/office/drawing/2014/main" id="{669E3F1E-769B-4579-AE67-54FF4518E03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7" name="Rectangle 86">
                <a:extLst>
                  <a:ext uri="{FF2B5EF4-FFF2-40B4-BE49-F238E27FC236}">
                    <a16:creationId xmlns:a16="http://schemas.microsoft.com/office/drawing/2014/main" id="{64001150-BF85-4E18-AA8A-92C63CB48E1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88" name="Rectangle 87">
                <a:extLst>
                  <a:ext uri="{FF2B5EF4-FFF2-40B4-BE49-F238E27FC236}">
                    <a16:creationId xmlns:a16="http://schemas.microsoft.com/office/drawing/2014/main" id="{BB1751CF-04FC-436E-A7C7-6EA043D315A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1286E508-5D92-4360-9441-F4E3537ED2D9}"/>
              </a:ext>
            </a:extLst>
          </p:cNvPr>
          <p:cNvGrpSpPr/>
          <p:nvPr/>
        </p:nvGrpSpPr>
        <p:grpSpPr>
          <a:xfrm>
            <a:off x="2569460" y="6258483"/>
            <a:ext cx="709200" cy="687600"/>
            <a:chOff x="4573594" y="1605565"/>
            <a:chExt cx="763200" cy="687600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50245FE5-ED96-46CF-9D0A-01ED9AA7F7B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60ED9851-FB12-4D70-BC30-F0869B3C6EE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2" name="Rectangle 91">
                <a:extLst>
                  <a:ext uri="{FF2B5EF4-FFF2-40B4-BE49-F238E27FC236}">
                    <a16:creationId xmlns:a16="http://schemas.microsoft.com/office/drawing/2014/main" id="{B466F604-6073-4723-961C-10AF927B551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53995F2D-56D5-42CC-ABA6-20CCBF386EE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4" name="Rectangle 93">
                <a:extLst>
                  <a:ext uri="{FF2B5EF4-FFF2-40B4-BE49-F238E27FC236}">
                    <a16:creationId xmlns:a16="http://schemas.microsoft.com/office/drawing/2014/main" id="{179994BF-B789-4030-98EB-EB8B8457EFA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1702E1C4-C5A0-4795-9692-3C9D4F7527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17D61926-7FA5-4854-9F1A-A470A6BF8955}"/>
              </a:ext>
            </a:extLst>
          </p:cNvPr>
          <p:cNvGrpSpPr/>
          <p:nvPr/>
        </p:nvGrpSpPr>
        <p:grpSpPr>
          <a:xfrm>
            <a:off x="2569460" y="6943644"/>
            <a:ext cx="709200" cy="681270"/>
            <a:chOff x="4573594" y="1605565"/>
            <a:chExt cx="763200" cy="687600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3F5B293-E1BA-4B20-9F50-0B5C83043C7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56534D6D-2FE5-46BD-815B-C6124C072F0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99" name="Rectangle 98">
                <a:extLst>
                  <a:ext uri="{FF2B5EF4-FFF2-40B4-BE49-F238E27FC236}">
                    <a16:creationId xmlns:a16="http://schemas.microsoft.com/office/drawing/2014/main" id="{27181527-271C-407F-AA92-96A4972C18D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C6537C0B-1B35-4479-AA38-801F5D44ACA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608EA0FB-516B-4036-80EF-9B884435BE0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7B7B4D50-FF70-4A59-82DC-FD461571112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93FB5CF1-DB8D-4D68-B0B2-6AF21E7A65B3}"/>
              </a:ext>
            </a:extLst>
          </p:cNvPr>
          <p:cNvGrpSpPr/>
          <p:nvPr/>
        </p:nvGrpSpPr>
        <p:grpSpPr>
          <a:xfrm>
            <a:off x="3275736" y="2826835"/>
            <a:ext cx="709200" cy="687600"/>
            <a:chOff x="4573594" y="1605565"/>
            <a:chExt cx="763200" cy="687600"/>
          </a:xfrm>
        </p:grpSpPr>
        <p:sp>
          <p:nvSpPr>
            <p:cNvPr id="104" name="Rectangle 103">
              <a:extLst>
                <a:ext uri="{FF2B5EF4-FFF2-40B4-BE49-F238E27FC236}">
                  <a16:creationId xmlns:a16="http://schemas.microsoft.com/office/drawing/2014/main" id="{4976653C-270A-4FA8-9774-A6A239A825A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5D763ECF-7795-48A0-8A7F-AF65FA8FA67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2D2D97DC-DF20-4DC5-AAF3-D4F5A69CA3F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2F4C86C7-9D14-466E-9153-F8B1DFA4D90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8" name="Rectangle 107">
                <a:extLst>
                  <a:ext uri="{FF2B5EF4-FFF2-40B4-BE49-F238E27FC236}">
                    <a16:creationId xmlns:a16="http://schemas.microsoft.com/office/drawing/2014/main" id="{269F1D4F-DA53-4248-A73B-8AD752AA49F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09" name="Rectangle 108">
                <a:extLst>
                  <a:ext uri="{FF2B5EF4-FFF2-40B4-BE49-F238E27FC236}">
                    <a16:creationId xmlns:a16="http://schemas.microsoft.com/office/drawing/2014/main" id="{C9468C28-2067-40AE-A2D3-ADAA520E2DD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A446097F-D1A1-4545-9926-05F5F5977CDE}"/>
              </a:ext>
            </a:extLst>
          </p:cNvPr>
          <p:cNvGrpSpPr/>
          <p:nvPr/>
        </p:nvGrpSpPr>
        <p:grpSpPr>
          <a:xfrm>
            <a:off x="3275736" y="3512018"/>
            <a:ext cx="709200" cy="687600"/>
            <a:chOff x="4573594" y="1605565"/>
            <a:chExt cx="763200" cy="687600"/>
          </a:xfrm>
        </p:grpSpPr>
        <p:sp>
          <p:nvSpPr>
            <p:cNvPr id="111" name="Rectangle 110">
              <a:extLst>
                <a:ext uri="{FF2B5EF4-FFF2-40B4-BE49-F238E27FC236}">
                  <a16:creationId xmlns:a16="http://schemas.microsoft.com/office/drawing/2014/main" id="{350F65A9-7702-45EF-B093-ACAF4A632C6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8F1F1800-DDC0-4B16-B024-626DB73381F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78C9717A-165B-4E69-8CF2-587999D4971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96FAA1CB-B628-4292-90E4-7BB49B1F33E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DD3AFB8E-8648-43C6-B03E-A44E04AD33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35E5B86C-3AE1-4417-AD71-27C5E567492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F240E83A-BACD-46D5-9CCB-EA6B83618621}"/>
              </a:ext>
            </a:extLst>
          </p:cNvPr>
          <p:cNvGrpSpPr/>
          <p:nvPr/>
        </p:nvGrpSpPr>
        <p:grpSpPr>
          <a:xfrm>
            <a:off x="3274274" y="4199756"/>
            <a:ext cx="709200" cy="687600"/>
            <a:chOff x="4573594" y="1605565"/>
            <a:chExt cx="763200" cy="687600"/>
          </a:xfrm>
        </p:grpSpPr>
        <p:sp>
          <p:nvSpPr>
            <p:cNvPr id="118" name="Rectangle 117">
              <a:extLst>
                <a:ext uri="{FF2B5EF4-FFF2-40B4-BE49-F238E27FC236}">
                  <a16:creationId xmlns:a16="http://schemas.microsoft.com/office/drawing/2014/main" id="{024F610E-3FAC-4841-AF62-2DAFF008C69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B362777D-2381-443D-9CA1-3E499044D55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1B380DBA-4B0A-4D3F-89D7-7F73ABACC92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A6E407A8-5850-4808-9883-29E6B8C68A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90D796D6-AD59-44A6-A2DC-75496E281CF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C7CED9D5-939F-4839-86E0-91B14789B2C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1CB924E5-FE05-4556-A328-5D7401137AF2}"/>
              </a:ext>
            </a:extLst>
          </p:cNvPr>
          <p:cNvGrpSpPr/>
          <p:nvPr/>
        </p:nvGrpSpPr>
        <p:grpSpPr>
          <a:xfrm>
            <a:off x="3274274" y="4884801"/>
            <a:ext cx="709200" cy="687600"/>
            <a:chOff x="4573594" y="1605565"/>
            <a:chExt cx="763200" cy="687600"/>
          </a:xfrm>
        </p:grpSpPr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A886EF92-81FF-478C-9905-529CC2C12D2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C70DFBEA-B365-449B-918D-0CF43563504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27" name="Rectangle 126">
                <a:extLst>
                  <a:ext uri="{FF2B5EF4-FFF2-40B4-BE49-F238E27FC236}">
                    <a16:creationId xmlns:a16="http://schemas.microsoft.com/office/drawing/2014/main" id="{2D15C83F-4AFA-4273-97F2-7DC52ECDE64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Rectangle 127">
                <a:extLst>
                  <a:ext uri="{FF2B5EF4-FFF2-40B4-BE49-F238E27FC236}">
                    <a16:creationId xmlns:a16="http://schemas.microsoft.com/office/drawing/2014/main" id="{3780A023-9EC7-4847-90B5-C978F28CCF5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8112E990-5CD6-454F-A5E3-3DAC893700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0" name="Rectangle 129">
                <a:extLst>
                  <a:ext uri="{FF2B5EF4-FFF2-40B4-BE49-F238E27FC236}">
                    <a16:creationId xmlns:a16="http://schemas.microsoft.com/office/drawing/2014/main" id="{D8C53613-7871-4689-9BA1-3FDEF7533A3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1" name="Group 130">
            <a:extLst>
              <a:ext uri="{FF2B5EF4-FFF2-40B4-BE49-F238E27FC236}">
                <a16:creationId xmlns:a16="http://schemas.microsoft.com/office/drawing/2014/main" id="{BFACBC84-E9D1-446B-B538-0C1901AB2CAE}"/>
              </a:ext>
            </a:extLst>
          </p:cNvPr>
          <p:cNvGrpSpPr/>
          <p:nvPr/>
        </p:nvGrpSpPr>
        <p:grpSpPr>
          <a:xfrm>
            <a:off x="3274274" y="5569846"/>
            <a:ext cx="709200" cy="687600"/>
            <a:chOff x="4573594" y="1605565"/>
            <a:chExt cx="763200" cy="687600"/>
          </a:xfrm>
        </p:grpSpPr>
        <p:sp>
          <p:nvSpPr>
            <p:cNvPr id="132" name="Rectangle 131">
              <a:extLst>
                <a:ext uri="{FF2B5EF4-FFF2-40B4-BE49-F238E27FC236}">
                  <a16:creationId xmlns:a16="http://schemas.microsoft.com/office/drawing/2014/main" id="{0A76759D-C5D9-4861-A89D-B7B60035472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B0668B56-4075-4D99-BC79-8F358690F08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34" name="Rectangle 133">
                <a:extLst>
                  <a:ext uri="{FF2B5EF4-FFF2-40B4-BE49-F238E27FC236}">
                    <a16:creationId xmlns:a16="http://schemas.microsoft.com/office/drawing/2014/main" id="{2E3DCFD3-2E2D-41E9-A647-6757679DA6A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5" name="Rectangle 134">
                <a:extLst>
                  <a:ext uri="{FF2B5EF4-FFF2-40B4-BE49-F238E27FC236}">
                    <a16:creationId xmlns:a16="http://schemas.microsoft.com/office/drawing/2014/main" id="{28867BCE-69AB-4D51-A373-EEBF39C27E5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6" name="Rectangle 135">
                <a:extLst>
                  <a:ext uri="{FF2B5EF4-FFF2-40B4-BE49-F238E27FC236}">
                    <a16:creationId xmlns:a16="http://schemas.microsoft.com/office/drawing/2014/main" id="{54B9B5D8-8482-408B-85D9-4BA896B6256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37" name="Rectangle 136">
                <a:extLst>
                  <a:ext uri="{FF2B5EF4-FFF2-40B4-BE49-F238E27FC236}">
                    <a16:creationId xmlns:a16="http://schemas.microsoft.com/office/drawing/2014/main" id="{40FC104F-D811-4DC3-A15E-3D785B07CA4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38" name="Group 137">
            <a:extLst>
              <a:ext uri="{FF2B5EF4-FFF2-40B4-BE49-F238E27FC236}">
                <a16:creationId xmlns:a16="http://schemas.microsoft.com/office/drawing/2014/main" id="{9BD4F589-192A-47DF-BA5E-31D3373316DB}"/>
              </a:ext>
            </a:extLst>
          </p:cNvPr>
          <p:cNvGrpSpPr/>
          <p:nvPr/>
        </p:nvGrpSpPr>
        <p:grpSpPr>
          <a:xfrm>
            <a:off x="3274274" y="6256066"/>
            <a:ext cx="709200" cy="687600"/>
            <a:chOff x="4573594" y="1605565"/>
            <a:chExt cx="763200" cy="687600"/>
          </a:xfrm>
        </p:grpSpPr>
        <p:sp>
          <p:nvSpPr>
            <p:cNvPr id="139" name="Rectangle 138">
              <a:extLst>
                <a:ext uri="{FF2B5EF4-FFF2-40B4-BE49-F238E27FC236}">
                  <a16:creationId xmlns:a16="http://schemas.microsoft.com/office/drawing/2014/main" id="{FA89BE8D-8B65-43AA-8CB8-EE34EC21699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0" name="Group 139">
              <a:extLst>
                <a:ext uri="{FF2B5EF4-FFF2-40B4-BE49-F238E27FC236}">
                  <a16:creationId xmlns:a16="http://schemas.microsoft.com/office/drawing/2014/main" id="{A807F31F-C63E-4345-B9A8-9A1B439264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1" name="Rectangle 140">
                <a:extLst>
                  <a:ext uri="{FF2B5EF4-FFF2-40B4-BE49-F238E27FC236}">
                    <a16:creationId xmlns:a16="http://schemas.microsoft.com/office/drawing/2014/main" id="{6B31EAD6-B9E1-443A-AE02-F2DFC351C06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2" name="Rectangle 141">
                <a:extLst>
                  <a:ext uri="{FF2B5EF4-FFF2-40B4-BE49-F238E27FC236}">
                    <a16:creationId xmlns:a16="http://schemas.microsoft.com/office/drawing/2014/main" id="{605990DB-71C4-4678-97D7-EDEE1A9171E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3" name="Rectangle 142">
                <a:extLst>
                  <a:ext uri="{FF2B5EF4-FFF2-40B4-BE49-F238E27FC236}">
                    <a16:creationId xmlns:a16="http://schemas.microsoft.com/office/drawing/2014/main" id="{813591E3-39B3-40F0-AE9C-360905D8859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4" name="Rectangle 143">
                <a:extLst>
                  <a:ext uri="{FF2B5EF4-FFF2-40B4-BE49-F238E27FC236}">
                    <a16:creationId xmlns:a16="http://schemas.microsoft.com/office/drawing/2014/main" id="{E1CBC3D7-6F39-4992-BDAB-6FEA95194E3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45" name="Group 144">
            <a:extLst>
              <a:ext uri="{FF2B5EF4-FFF2-40B4-BE49-F238E27FC236}">
                <a16:creationId xmlns:a16="http://schemas.microsoft.com/office/drawing/2014/main" id="{6E6F654C-D0A8-44BE-A0E5-08CDDBBFF37A}"/>
              </a:ext>
            </a:extLst>
          </p:cNvPr>
          <p:cNvGrpSpPr/>
          <p:nvPr/>
        </p:nvGrpSpPr>
        <p:grpSpPr>
          <a:xfrm>
            <a:off x="3274274" y="6941227"/>
            <a:ext cx="709200" cy="687600"/>
            <a:chOff x="4573594" y="1605565"/>
            <a:chExt cx="763200" cy="687600"/>
          </a:xfrm>
        </p:grpSpPr>
        <p:sp>
          <p:nvSpPr>
            <p:cNvPr id="146" name="Rectangle 145">
              <a:extLst>
                <a:ext uri="{FF2B5EF4-FFF2-40B4-BE49-F238E27FC236}">
                  <a16:creationId xmlns:a16="http://schemas.microsoft.com/office/drawing/2014/main" id="{31C09D41-16A6-4B95-9BF7-DAB49E899F4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47" name="Group 146">
              <a:extLst>
                <a:ext uri="{FF2B5EF4-FFF2-40B4-BE49-F238E27FC236}">
                  <a16:creationId xmlns:a16="http://schemas.microsoft.com/office/drawing/2014/main" id="{667B515B-064B-49E6-9507-52753FAF808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48" name="Rectangle 147">
                <a:extLst>
                  <a:ext uri="{FF2B5EF4-FFF2-40B4-BE49-F238E27FC236}">
                    <a16:creationId xmlns:a16="http://schemas.microsoft.com/office/drawing/2014/main" id="{C91AE4A4-FEBB-4EDD-ACF7-24A7CC24367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49" name="Rectangle 148">
                <a:extLst>
                  <a:ext uri="{FF2B5EF4-FFF2-40B4-BE49-F238E27FC236}">
                    <a16:creationId xmlns:a16="http://schemas.microsoft.com/office/drawing/2014/main" id="{2DFFEB93-28D7-4FEA-BC7C-594CCA9EA14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0" name="Rectangle 149">
                <a:extLst>
                  <a:ext uri="{FF2B5EF4-FFF2-40B4-BE49-F238E27FC236}">
                    <a16:creationId xmlns:a16="http://schemas.microsoft.com/office/drawing/2014/main" id="{E914AC01-A0EF-4C21-AF96-8A2880ADD6C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1" name="Rectangle 150">
                <a:extLst>
                  <a:ext uri="{FF2B5EF4-FFF2-40B4-BE49-F238E27FC236}">
                    <a16:creationId xmlns:a16="http://schemas.microsoft.com/office/drawing/2014/main" id="{D68414BB-F9AC-45BF-BF1E-59951B73F07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2" name="Group 151">
            <a:extLst>
              <a:ext uri="{FF2B5EF4-FFF2-40B4-BE49-F238E27FC236}">
                <a16:creationId xmlns:a16="http://schemas.microsoft.com/office/drawing/2014/main" id="{E8BBB074-D75C-4DD6-99E5-FD9E32D9E28E}"/>
              </a:ext>
            </a:extLst>
          </p:cNvPr>
          <p:cNvGrpSpPr/>
          <p:nvPr/>
        </p:nvGrpSpPr>
        <p:grpSpPr>
          <a:xfrm>
            <a:off x="3985541" y="2824418"/>
            <a:ext cx="709200" cy="687600"/>
            <a:chOff x="4573594" y="1605565"/>
            <a:chExt cx="763200" cy="687600"/>
          </a:xfrm>
        </p:grpSpPr>
        <p:sp>
          <p:nvSpPr>
            <p:cNvPr id="153" name="Rectangle 152">
              <a:extLst>
                <a:ext uri="{FF2B5EF4-FFF2-40B4-BE49-F238E27FC236}">
                  <a16:creationId xmlns:a16="http://schemas.microsoft.com/office/drawing/2014/main" id="{3C100A13-0557-4765-94C5-B4A0FD5A8D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54" name="Group 153">
              <a:extLst>
                <a:ext uri="{FF2B5EF4-FFF2-40B4-BE49-F238E27FC236}">
                  <a16:creationId xmlns:a16="http://schemas.microsoft.com/office/drawing/2014/main" id="{1080DF39-EAF2-41AC-AD6F-502840525C5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55" name="Rectangle 154">
                <a:extLst>
                  <a:ext uri="{FF2B5EF4-FFF2-40B4-BE49-F238E27FC236}">
                    <a16:creationId xmlns:a16="http://schemas.microsoft.com/office/drawing/2014/main" id="{084E0324-923A-4F0A-A973-82268C2F845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6" name="Rectangle 155">
                <a:extLst>
                  <a:ext uri="{FF2B5EF4-FFF2-40B4-BE49-F238E27FC236}">
                    <a16:creationId xmlns:a16="http://schemas.microsoft.com/office/drawing/2014/main" id="{E2477615-27E6-49D8-91B8-5C457EB73C9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7" name="Rectangle 156">
                <a:extLst>
                  <a:ext uri="{FF2B5EF4-FFF2-40B4-BE49-F238E27FC236}">
                    <a16:creationId xmlns:a16="http://schemas.microsoft.com/office/drawing/2014/main" id="{6711F026-4AB5-48A3-9CE5-59F43157DFF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58" name="Rectangle 157">
                <a:extLst>
                  <a:ext uri="{FF2B5EF4-FFF2-40B4-BE49-F238E27FC236}">
                    <a16:creationId xmlns:a16="http://schemas.microsoft.com/office/drawing/2014/main" id="{E73C1D46-F49B-46A7-AD11-841B577C50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3BA55067-B679-4904-AE54-631D934B61AE}"/>
              </a:ext>
            </a:extLst>
          </p:cNvPr>
          <p:cNvGrpSpPr/>
          <p:nvPr/>
        </p:nvGrpSpPr>
        <p:grpSpPr>
          <a:xfrm>
            <a:off x="3985541" y="3509601"/>
            <a:ext cx="709200" cy="687600"/>
            <a:chOff x="4573594" y="1605565"/>
            <a:chExt cx="763200" cy="687600"/>
          </a:xfrm>
        </p:grpSpPr>
        <p:sp>
          <p:nvSpPr>
            <p:cNvPr id="160" name="Rectangle 159">
              <a:extLst>
                <a:ext uri="{FF2B5EF4-FFF2-40B4-BE49-F238E27FC236}">
                  <a16:creationId xmlns:a16="http://schemas.microsoft.com/office/drawing/2014/main" id="{D05A492F-E1AF-46E3-A1C5-08CABC27FE6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7263E398-E51D-4FF9-94BB-A61BC778873A}"/>
                </a:ext>
              </a:extLst>
            </p:cNvPr>
            <p:cNvGrpSpPr/>
            <p:nvPr/>
          </p:nvGrpSpPr>
          <p:grpSpPr>
            <a:xfrm>
              <a:off x="4805832" y="1721658"/>
              <a:ext cx="299829" cy="467690"/>
              <a:chOff x="3743133" y="4881590"/>
              <a:chExt cx="1980001" cy="3085287"/>
            </a:xfrm>
          </p:grpSpPr>
          <p:sp>
            <p:nvSpPr>
              <p:cNvPr id="162" name="Rectangle 161">
                <a:extLst>
                  <a:ext uri="{FF2B5EF4-FFF2-40B4-BE49-F238E27FC236}">
                    <a16:creationId xmlns:a16="http://schemas.microsoft.com/office/drawing/2014/main" id="{EBD09339-D78B-4C8E-8F68-49A9AE803580}"/>
                  </a:ext>
                </a:extLst>
              </p:cNvPr>
              <p:cNvSpPr/>
              <p:nvPr/>
            </p:nvSpPr>
            <p:spPr>
              <a:xfrm>
                <a:off x="3743133" y="488159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3" name="Rectangle 162">
                <a:extLst>
                  <a:ext uri="{FF2B5EF4-FFF2-40B4-BE49-F238E27FC236}">
                    <a16:creationId xmlns:a16="http://schemas.microsoft.com/office/drawing/2014/main" id="{72C0D5E9-607F-4902-B952-1B2899D893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4" name="Rectangle 163">
                <a:extLst>
                  <a:ext uri="{FF2B5EF4-FFF2-40B4-BE49-F238E27FC236}">
                    <a16:creationId xmlns:a16="http://schemas.microsoft.com/office/drawing/2014/main" id="{F632CB5F-C0B9-4CF7-978A-1633D7156AC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65" name="Rectangle 164">
                <a:extLst>
                  <a:ext uri="{FF2B5EF4-FFF2-40B4-BE49-F238E27FC236}">
                    <a16:creationId xmlns:a16="http://schemas.microsoft.com/office/drawing/2014/main" id="{8BB5006C-0DF9-4938-A89F-68B6C3C6341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66" name="Group 165">
            <a:extLst>
              <a:ext uri="{FF2B5EF4-FFF2-40B4-BE49-F238E27FC236}">
                <a16:creationId xmlns:a16="http://schemas.microsoft.com/office/drawing/2014/main" id="{EE64E03B-702B-40EE-860F-91E994E94298}"/>
              </a:ext>
            </a:extLst>
          </p:cNvPr>
          <p:cNvGrpSpPr/>
          <p:nvPr/>
        </p:nvGrpSpPr>
        <p:grpSpPr>
          <a:xfrm>
            <a:off x="3984079" y="4197339"/>
            <a:ext cx="709200" cy="687600"/>
            <a:chOff x="4573594" y="1605565"/>
            <a:chExt cx="763200" cy="687600"/>
          </a:xfrm>
        </p:grpSpPr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5EA01539-85F2-4139-8827-255660CD22C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F3FE87D-F66E-49F8-B562-B102515C2AC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69" name="Rectangle 168">
                <a:extLst>
                  <a:ext uri="{FF2B5EF4-FFF2-40B4-BE49-F238E27FC236}">
                    <a16:creationId xmlns:a16="http://schemas.microsoft.com/office/drawing/2014/main" id="{A8301F26-432F-48E1-A80D-9A3EBF3EED8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0" name="Rectangle 169">
                <a:extLst>
                  <a:ext uri="{FF2B5EF4-FFF2-40B4-BE49-F238E27FC236}">
                    <a16:creationId xmlns:a16="http://schemas.microsoft.com/office/drawing/2014/main" id="{1863E0E9-05D4-4D51-A812-CF6E4C11F7E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1" name="Rectangle 170">
                <a:extLst>
                  <a:ext uri="{FF2B5EF4-FFF2-40B4-BE49-F238E27FC236}">
                    <a16:creationId xmlns:a16="http://schemas.microsoft.com/office/drawing/2014/main" id="{0FECB4B4-12FE-4923-B6D5-8A3DFF081A7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2" name="Rectangle 171">
                <a:extLst>
                  <a:ext uri="{FF2B5EF4-FFF2-40B4-BE49-F238E27FC236}">
                    <a16:creationId xmlns:a16="http://schemas.microsoft.com/office/drawing/2014/main" id="{9F772C37-281C-4732-99A3-C24BE84C324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6B60E3E9-FF6D-4E62-AC80-BFD71704F461}"/>
              </a:ext>
            </a:extLst>
          </p:cNvPr>
          <p:cNvGrpSpPr/>
          <p:nvPr/>
        </p:nvGrpSpPr>
        <p:grpSpPr>
          <a:xfrm>
            <a:off x="3984079" y="4882384"/>
            <a:ext cx="709200" cy="687600"/>
            <a:chOff x="4573594" y="1605565"/>
            <a:chExt cx="763200" cy="687600"/>
          </a:xfrm>
        </p:grpSpPr>
        <p:sp>
          <p:nvSpPr>
            <p:cNvPr id="174" name="Rectangle 173">
              <a:extLst>
                <a:ext uri="{FF2B5EF4-FFF2-40B4-BE49-F238E27FC236}">
                  <a16:creationId xmlns:a16="http://schemas.microsoft.com/office/drawing/2014/main" id="{DAC5F529-F88D-4A2C-935C-1A7E766311C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4DEC8D4A-6186-432F-B79A-C85752F85E7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76" name="Rectangle 175">
                <a:extLst>
                  <a:ext uri="{FF2B5EF4-FFF2-40B4-BE49-F238E27FC236}">
                    <a16:creationId xmlns:a16="http://schemas.microsoft.com/office/drawing/2014/main" id="{0431D438-AE82-4BB4-BE32-14708A0B45B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D08BE5F7-3DDE-40B3-94D9-BB0C65BC90AB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8" name="Rectangle 177">
                <a:extLst>
                  <a:ext uri="{FF2B5EF4-FFF2-40B4-BE49-F238E27FC236}">
                    <a16:creationId xmlns:a16="http://schemas.microsoft.com/office/drawing/2014/main" id="{714028D0-4063-47C6-8151-10AC493825B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79" name="Rectangle 178">
                <a:extLst>
                  <a:ext uri="{FF2B5EF4-FFF2-40B4-BE49-F238E27FC236}">
                    <a16:creationId xmlns:a16="http://schemas.microsoft.com/office/drawing/2014/main" id="{538607C9-0465-4E4B-9E0A-A18BFF821DA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0" name="Group 179">
            <a:extLst>
              <a:ext uri="{FF2B5EF4-FFF2-40B4-BE49-F238E27FC236}">
                <a16:creationId xmlns:a16="http://schemas.microsoft.com/office/drawing/2014/main" id="{C6E3D8E7-BE89-42E2-B18C-EFAA1C844CAB}"/>
              </a:ext>
            </a:extLst>
          </p:cNvPr>
          <p:cNvGrpSpPr/>
          <p:nvPr/>
        </p:nvGrpSpPr>
        <p:grpSpPr>
          <a:xfrm>
            <a:off x="3984079" y="5567429"/>
            <a:ext cx="709200" cy="687600"/>
            <a:chOff x="4573594" y="1605565"/>
            <a:chExt cx="763200" cy="687600"/>
          </a:xfrm>
        </p:grpSpPr>
        <p:sp>
          <p:nvSpPr>
            <p:cNvPr id="181" name="Rectangle 180">
              <a:extLst>
                <a:ext uri="{FF2B5EF4-FFF2-40B4-BE49-F238E27FC236}">
                  <a16:creationId xmlns:a16="http://schemas.microsoft.com/office/drawing/2014/main" id="{9961F2C6-7EA1-4DFF-9757-619ABB25DFD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2" name="Group 181">
              <a:extLst>
                <a:ext uri="{FF2B5EF4-FFF2-40B4-BE49-F238E27FC236}">
                  <a16:creationId xmlns:a16="http://schemas.microsoft.com/office/drawing/2014/main" id="{B8130C1D-E7B3-4156-B28E-6E66C857B2C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83" name="Rectangle 182">
                <a:extLst>
                  <a:ext uri="{FF2B5EF4-FFF2-40B4-BE49-F238E27FC236}">
                    <a16:creationId xmlns:a16="http://schemas.microsoft.com/office/drawing/2014/main" id="{E08EDC05-9669-45CC-914C-985F5EEFB9A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4" name="Rectangle 183">
                <a:extLst>
                  <a:ext uri="{FF2B5EF4-FFF2-40B4-BE49-F238E27FC236}">
                    <a16:creationId xmlns:a16="http://schemas.microsoft.com/office/drawing/2014/main" id="{352881CC-2970-46B5-B628-D4902A15E1B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5" name="Rectangle 184">
                <a:extLst>
                  <a:ext uri="{FF2B5EF4-FFF2-40B4-BE49-F238E27FC236}">
                    <a16:creationId xmlns:a16="http://schemas.microsoft.com/office/drawing/2014/main" id="{92B52FD8-1C4D-49E6-BFAD-01F85AACB67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86" name="Rectangle 185">
                <a:extLst>
                  <a:ext uri="{FF2B5EF4-FFF2-40B4-BE49-F238E27FC236}">
                    <a16:creationId xmlns:a16="http://schemas.microsoft.com/office/drawing/2014/main" id="{B6CDA1DF-2B42-4991-9F16-4A11510A7F4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87" name="Group 186">
            <a:extLst>
              <a:ext uri="{FF2B5EF4-FFF2-40B4-BE49-F238E27FC236}">
                <a16:creationId xmlns:a16="http://schemas.microsoft.com/office/drawing/2014/main" id="{2791F29B-4C24-43EE-A51F-C672E256307A}"/>
              </a:ext>
            </a:extLst>
          </p:cNvPr>
          <p:cNvGrpSpPr/>
          <p:nvPr/>
        </p:nvGrpSpPr>
        <p:grpSpPr>
          <a:xfrm>
            <a:off x="3984079" y="6253649"/>
            <a:ext cx="709200" cy="687600"/>
            <a:chOff x="4573594" y="1605565"/>
            <a:chExt cx="763200" cy="687600"/>
          </a:xfrm>
        </p:grpSpPr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EA3DA07D-D8F6-40BE-BED5-1EE84182243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89" name="Group 188">
              <a:extLst>
                <a:ext uri="{FF2B5EF4-FFF2-40B4-BE49-F238E27FC236}">
                  <a16:creationId xmlns:a16="http://schemas.microsoft.com/office/drawing/2014/main" id="{E128D024-530D-480D-A51E-18C1FD1E197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0" name="Rectangle 189">
                <a:extLst>
                  <a:ext uri="{FF2B5EF4-FFF2-40B4-BE49-F238E27FC236}">
                    <a16:creationId xmlns:a16="http://schemas.microsoft.com/office/drawing/2014/main" id="{F58DDF99-853B-4045-8E87-7955AC3AB799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1" name="Rectangle 190">
                <a:extLst>
                  <a:ext uri="{FF2B5EF4-FFF2-40B4-BE49-F238E27FC236}">
                    <a16:creationId xmlns:a16="http://schemas.microsoft.com/office/drawing/2014/main" id="{C03FA55B-0C4E-418C-9B8D-0F8DF98BF2B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2" name="Rectangle 191">
                <a:extLst>
                  <a:ext uri="{FF2B5EF4-FFF2-40B4-BE49-F238E27FC236}">
                    <a16:creationId xmlns:a16="http://schemas.microsoft.com/office/drawing/2014/main" id="{514E0A6B-4AEE-4A96-AF37-ADE1A662938E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3" name="Rectangle 192">
                <a:extLst>
                  <a:ext uri="{FF2B5EF4-FFF2-40B4-BE49-F238E27FC236}">
                    <a16:creationId xmlns:a16="http://schemas.microsoft.com/office/drawing/2014/main" id="{CF01BF8F-445A-438B-8C82-FC4A2A85A1F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194" name="Group 193">
            <a:extLst>
              <a:ext uri="{FF2B5EF4-FFF2-40B4-BE49-F238E27FC236}">
                <a16:creationId xmlns:a16="http://schemas.microsoft.com/office/drawing/2014/main" id="{287ADAEF-5754-4CDD-9367-D918475DF956}"/>
              </a:ext>
            </a:extLst>
          </p:cNvPr>
          <p:cNvGrpSpPr/>
          <p:nvPr/>
        </p:nvGrpSpPr>
        <p:grpSpPr>
          <a:xfrm>
            <a:off x="3984079" y="6938810"/>
            <a:ext cx="709200" cy="687600"/>
            <a:chOff x="4573594" y="1605565"/>
            <a:chExt cx="763200" cy="687600"/>
          </a:xfrm>
        </p:grpSpPr>
        <p:sp>
          <p:nvSpPr>
            <p:cNvPr id="195" name="Rectangle 194">
              <a:extLst>
                <a:ext uri="{FF2B5EF4-FFF2-40B4-BE49-F238E27FC236}">
                  <a16:creationId xmlns:a16="http://schemas.microsoft.com/office/drawing/2014/main" id="{3B9E80E3-B0F2-46C0-B409-1F1DD65892D4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196" name="Group 195">
              <a:extLst>
                <a:ext uri="{FF2B5EF4-FFF2-40B4-BE49-F238E27FC236}">
                  <a16:creationId xmlns:a16="http://schemas.microsoft.com/office/drawing/2014/main" id="{85984C89-9F6B-44F4-8E53-888D3EF921F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197" name="Rectangle 196">
                <a:extLst>
                  <a:ext uri="{FF2B5EF4-FFF2-40B4-BE49-F238E27FC236}">
                    <a16:creationId xmlns:a16="http://schemas.microsoft.com/office/drawing/2014/main" id="{7B4A925B-9DF6-4BE6-82D9-BAB96675698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8" name="Rectangle 197">
                <a:extLst>
                  <a:ext uri="{FF2B5EF4-FFF2-40B4-BE49-F238E27FC236}">
                    <a16:creationId xmlns:a16="http://schemas.microsoft.com/office/drawing/2014/main" id="{6E24EF30-153D-4F5C-AE3B-A2442BB7371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99" name="Rectangle 198">
                <a:extLst>
                  <a:ext uri="{FF2B5EF4-FFF2-40B4-BE49-F238E27FC236}">
                    <a16:creationId xmlns:a16="http://schemas.microsoft.com/office/drawing/2014/main" id="{91A5AF3E-BE75-4806-B30B-5644D2305F3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0" name="Rectangle 199">
                <a:extLst>
                  <a:ext uri="{FF2B5EF4-FFF2-40B4-BE49-F238E27FC236}">
                    <a16:creationId xmlns:a16="http://schemas.microsoft.com/office/drawing/2014/main" id="{185CD970-50DE-4396-948F-F59D2232BF5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94130F22-B240-452F-9930-1CE7D2D68B6E}"/>
              </a:ext>
            </a:extLst>
          </p:cNvPr>
          <p:cNvGrpSpPr/>
          <p:nvPr/>
        </p:nvGrpSpPr>
        <p:grpSpPr>
          <a:xfrm>
            <a:off x="4695307" y="2826835"/>
            <a:ext cx="709200" cy="687600"/>
            <a:chOff x="4573594" y="1605565"/>
            <a:chExt cx="763200" cy="687600"/>
          </a:xfrm>
        </p:grpSpPr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96828E72-DB98-4A71-90D6-756A352CD9C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03" name="Group 202">
              <a:extLst>
                <a:ext uri="{FF2B5EF4-FFF2-40B4-BE49-F238E27FC236}">
                  <a16:creationId xmlns:a16="http://schemas.microsoft.com/office/drawing/2014/main" id="{827855E0-24FA-41AE-9C1D-DBB5727B78B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04" name="Rectangle 203">
                <a:extLst>
                  <a:ext uri="{FF2B5EF4-FFF2-40B4-BE49-F238E27FC236}">
                    <a16:creationId xmlns:a16="http://schemas.microsoft.com/office/drawing/2014/main" id="{EC7BDA8E-C11E-40F1-9D5A-44E43E650F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5" name="Rectangle 204">
                <a:extLst>
                  <a:ext uri="{FF2B5EF4-FFF2-40B4-BE49-F238E27FC236}">
                    <a16:creationId xmlns:a16="http://schemas.microsoft.com/office/drawing/2014/main" id="{65921C59-FB94-4982-9DD7-E394400F547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6" name="Rectangle 205">
                <a:extLst>
                  <a:ext uri="{FF2B5EF4-FFF2-40B4-BE49-F238E27FC236}">
                    <a16:creationId xmlns:a16="http://schemas.microsoft.com/office/drawing/2014/main" id="{E2F50D11-870B-45E4-AF2A-1F8B50AA0FF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07" name="Rectangle 206">
                <a:extLst>
                  <a:ext uri="{FF2B5EF4-FFF2-40B4-BE49-F238E27FC236}">
                    <a16:creationId xmlns:a16="http://schemas.microsoft.com/office/drawing/2014/main" id="{48E20650-1D02-4391-A63C-780C5AAD1C1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08" name="Group 207">
            <a:extLst>
              <a:ext uri="{FF2B5EF4-FFF2-40B4-BE49-F238E27FC236}">
                <a16:creationId xmlns:a16="http://schemas.microsoft.com/office/drawing/2014/main" id="{A68CBF8F-B03B-4AD1-BB55-D86E142DC8AE}"/>
              </a:ext>
            </a:extLst>
          </p:cNvPr>
          <p:cNvGrpSpPr/>
          <p:nvPr/>
        </p:nvGrpSpPr>
        <p:grpSpPr>
          <a:xfrm>
            <a:off x="4695307" y="3512018"/>
            <a:ext cx="709200" cy="687600"/>
            <a:chOff x="4573594" y="1605565"/>
            <a:chExt cx="763200" cy="687600"/>
          </a:xfrm>
        </p:grpSpPr>
        <p:sp>
          <p:nvSpPr>
            <p:cNvPr id="209" name="Rectangle 208">
              <a:extLst>
                <a:ext uri="{FF2B5EF4-FFF2-40B4-BE49-F238E27FC236}">
                  <a16:creationId xmlns:a16="http://schemas.microsoft.com/office/drawing/2014/main" id="{6FC367C9-67AD-4358-9426-927983B447F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0" name="Group 209">
              <a:extLst>
                <a:ext uri="{FF2B5EF4-FFF2-40B4-BE49-F238E27FC236}">
                  <a16:creationId xmlns:a16="http://schemas.microsoft.com/office/drawing/2014/main" id="{5D786D97-A9A6-4224-9978-709242582ED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1" name="Rectangle 210">
                <a:extLst>
                  <a:ext uri="{FF2B5EF4-FFF2-40B4-BE49-F238E27FC236}">
                    <a16:creationId xmlns:a16="http://schemas.microsoft.com/office/drawing/2014/main" id="{7F9B8418-185B-48A4-BFAD-9925BE140A7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2" name="Rectangle 211">
                <a:extLst>
                  <a:ext uri="{FF2B5EF4-FFF2-40B4-BE49-F238E27FC236}">
                    <a16:creationId xmlns:a16="http://schemas.microsoft.com/office/drawing/2014/main" id="{92C1FB23-5163-4979-B6A0-9AB559519E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3" name="Rectangle 212">
                <a:extLst>
                  <a:ext uri="{FF2B5EF4-FFF2-40B4-BE49-F238E27FC236}">
                    <a16:creationId xmlns:a16="http://schemas.microsoft.com/office/drawing/2014/main" id="{2DD3EDA1-B416-4F45-8A3A-1904A74D5B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4" name="Rectangle 213">
                <a:extLst>
                  <a:ext uri="{FF2B5EF4-FFF2-40B4-BE49-F238E27FC236}">
                    <a16:creationId xmlns:a16="http://schemas.microsoft.com/office/drawing/2014/main" id="{A2EFB21A-751F-422C-9EA2-39789D12D50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15" name="Group 214">
            <a:extLst>
              <a:ext uri="{FF2B5EF4-FFF2-40B4-BE49-F238E27FC236}">
                <a16:creationId xmlns:a16="http://schemas.microsoft.com/office/drawing/2014/main" id="{BDBC11DA-3672-4869-A308-2FBC6BF3F4AB}"/>
              </a:ext>
            </a:extLst>
          </p:cNvPr>
          <p:cNvGrpSpPr/>
          <p:nvPr/>
        </p:nvGrpSpPr>
        <p:grpSpPr>
          <a:xfrm>
            <a:off x="4693845" y="4199756"/>
            <a:ext cx="709200" cy="687600"/>
            <a:chOff x="4573594" y="1605565"/>
            <a:chExt cx="763200" cy="687600"/>
          </a:xfrm>
        </p:grpSpPr>
        <p:sp>
          <p:nvSpPr>
            <p:cNvPr id="216" name="Rectangle 215">
              <a:extLst>
                <a:ext uri="{FF2B5EF4-FFF2-40B4-BE49-F238E27FC236}">
                  <a16:creationId xmlns:a16="http://schemas.microsoft.com/office/drawing/2014/main" id="{A24CD763-7F15-4540-9093-22B6E0EB58E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17" name="Group 216">
              <a:extLst>
                <a:ext uri="{FF2B5EF4-FFF2-40B4-BE49-F238E27FC236}">
                  <a16:creationId xmlns:a16="http://schemas.microsoft.com/office/drawing/2014/main" id="{7173AA05-B430-4DA2-A4CC-179B85DDB14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18" name="Rectangle 217">
                <a:extLst>
                  <a:ext uri="{FF2B5EF4-FFF2-40B4-BE49-F238E27FC236}">
                    <a16:creationId xmlns:a16="http://schemas.microsoft.com/office/drawing/2014/main" id="{4B7119F0-4D9F-42AD-B849-2A294DE0119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19" name="Rectangle 218">
                <a:extLst>
                  <a:ext uri="{FF2B5EF4-FFF2-40B4-BE49-F238E27FC236}">
                    <a16:creationId xmlns:a16="http://schemas.microsoft.com/office/drawing/2014/main" id="{DDC20A94-7DEB-4AB2-8366-E18D657996F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0" name="Rectangle 219">
                <a:extLst>
                  <a:ext uri="{FF2B5EF4-FFF2-40B4-BE49-F238E27FC236}">
                    <a16:creationId xmlns:a16="http://schemas.microsoft.com/office/drawing/2014/main" id="{93D5F296-D131-4204-99BA-1539D6A8E2F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1" name="Rectangle 220">
                <a:extLst>
                  <a:ext uri="{FF2B5EF4-FFF2-40B4-BE49-F238E27FC236}">
                    <a16:creationId xmlns:a16="http://schemas.microsoft.com/office/drawing/2014/main" id="{2789A0EC-905B-417E-B2CF-1F79B812543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2" name="Group 221">
            <a:extLst>
              <a:ext uri="{FF2B5EF4-FFF2-40B4-BE49-F238E27FC236}">
                <a16:creationId xmlns:a16="http://schemas.microsoft.com/office/drawing/2014/main" id="{D07018A8-0B2C-4C17-9073-CC317035B0B2}"/>
              </a:ext>
            </a:extLst>
          </p:cNvPr>
          <p:cNvGrpSpPr/>
          <p:nvPr/>
        </p:nvGrpSpPr>
        <p:grpSpPr>
          <a:xfrm>
            <a:off x="4693845" y="4884801"/>
            <a:ext cx="709200" cy="687600"/>
            <a:chOff x="4573594" y="1605565"/>
            <a:chExt cx="763200" cy="687600"/>
          </a:xfrm>
        </p:grpSpPr>
        <p:sp>
          <p:nvSpPr>
            <p:cNvPr id="223" name="Rectangle 222">
              <a:extLst>
                <a:ext uri="{FF2B5EF4-FFF2-40B4-BE49-F238E27FC236}">
                  <a16:creationId xmlns:a16="http://schemas.microsoft.com/office/drawing/2014/main" id="{EB29B925-E62D-424D-8960-EDE115826A6E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D4BD1A0D-8967-43FA-BEFB-B7743905916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11CBD9D1-E6CA-4487-B01A-7992F99CF9E0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B2217F96-6315-4202-9A4A-F61B305B896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7" name="Rectangle 226">
                <a:extLst>
                  <a:ext uri="{FF2B5EF4-FFF2-40B4-BE49-F238E27FC236}">
                    <a16:creationId xmlns:a16="http://schemas.microsoft.com/office/drawing/2014/main" id="{F99DA3A6-D82B-4009-875A-C301FDAAD41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8" name="Rectangle 227">
                <a:extLst>
                  <a:ext uri="{FF2B5EF4-FFF2-40B4-BE49-F238E27FC236}">
                    <a16:creationId xmlns:a16="http://schemas.microsoft.com/office/drawing/2014/main" id="{8DDC2678-6100-47B2-97D7-6D6524946C2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29" name="Group 228">
            <a:extLst>
              <a:ext uri="{FF2B5EF4-FFF2-40B4-BE49-F238E27FC236}">
                <a16:creationId xmlns:a16="http://schemas.microsoft.com/office/drawing/2014/main" id="{CE940F5E-2599-4928-8751-17205F31F5E8}"/>
              </a:ext>
            </a:extLst>
          </p:cNvPr>
          <p:cNvGrpSpPr/>
          <p:nvPr/>
        </p:nvGrpSpPr>
        <p:grpSpPr>
          <a:xfrm>
            <a:off x="4693845" y="5569846"/>
            <a:ext cx="709200" cy="687600"/>
            <a:chOff x="4573594" y="1605565"/>
            <a:chExt cx="763200" cy="687600"/>
          </a:xfrm>
        </p:grpSpPr>
        <p:sp>
          <p:nvSpPr>
            <p:cNvPr id="230" name="Rectangle 229">
              <a:extLst>
                <a:ext uri="{FF2B5EF4-FFF2-40B4-BE49-F238E27FC236}">
                  <a16:creationId xmlns:a16="http://schemas.microsoft.com/office/drawing/2014/main" id="{4CAF104C-8565-48B1-B2D1-F5B98D7B945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1" name="Group 230">
              <a:extLst>
                <a:ext uri="{FF2B5EF4-FFF2-40B4-BE49-F238E27FC236}">
                  <a16:creationId xmlns:a16="http://schemas.microsoft.com/office/drawing/2014/main" id="{C5444FF8-8EFD-45B9-8A44-3A5148B954B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32" name="Rectangle 231">
                <a:extLst>
                  <a:ext uri="{FF2B5EF4-FFF2-40B4-BE49-F238E27FC236}">
                    <a16:creationId xmlns:a16="http://schemas.microsoft.com/office/drawing/2014/main" id="{144A8102-E6D0-4053-B7B4-6D0CCD1E7C0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3" name="Rectangle 232">
                <a:extLst>
                  <a:ext uri="{FF2B5EF4-FFF2-40B4-BE49-F238E27FC236}">
                    <a16:creationId xmlns:a16="http://schemas.microsoft.com/office/drawing/2014/main" id="{CD4FAF67-4AC6-47B8-A471-85836D063DB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4" name="Rectangle 233">
                <a:extLst>
                  <a:ext uri="{FF2B5EF4-FFF2-40B4-BE49-F238E27FC236}">
                    <a16:creationId xmlns:a16="http://schemas.microsoft.com/office/drawing/2014/main" id="{6A10726B-700A-4761-8CD1-3A76EF51654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5" name="Rectangle 234">
                <a:extLst>
                  <a:ext uri="{FF2B5EF4-FFF2-40B4-BE49-F238E27FC236}">
                    <a16:creationId xmlns:a16="http://schemas.microsoft.com/office/drawing/2014/main" id="{34FE775D-DC0C-4CF9-870B-ED7112DABEE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36" name="Group 235">
            <a:extLst>
              <a:ext uri="{FF2B5EF4-FFF2-40B4-BE49-F238E27FC236}">
                <a16:creationId xmlns:a16="http://schemas.microsoft.com/office/drawing/2014/main" id="{8ADF97DF-F618-4785-B17F-B431F020AC5A}"/>
              </a:ext>
            </a:extLst>
          </p:cNvPr>
          <p:cNvGrpSpPr/>
          <p:nvPr/>
        </p:nvGrpSpPr>
        <p:grpSpPr>
          <a:xfrm>
            <a:off x="4693845" y="6256066"/>
            <a:ext cx="709200" cy="687600"/>
            <a:chOff x="4573594" y="1605565"/>
            <a:chExt cx="763200" cy="687600"/>
          </a:xfrm>
        </p:grpSpPr>
        <p:sp>
          <p:nvSpPr>
            <p:cNvPr id="237" name="Rectangle 236">
              <a:extLst>
                <a:ext uri="{FF2B5EF4-FFF2-40B4-BE49-F238E27FC236}">
                  <a16:creationId xmlns:a16="http://schemas.microsoft.com/office/drawing/2014/main" id="{7EF4C6CE-C64C-49DA-98CF-41FDAAADB3E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38" name="Group 237">
              <a:extLst>
                <a:ext uri="{FF2B5EF4-FFF2-40B4-BE49-F238E27FC236}">
                  <a16:creationId xmlns:a16="http://schemas.microsoft.com/office/drawing/2014/main" id="{E2750750-6F8D-4532-8FCE-6F033B66ADD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39" name="Rectangle 238">
                <a:extLst>
                  <a:ext uri="{FF2B5EF4-FFF2-40B4-BE49-F238E27FC236}">
                    <a16:creationId xmlns:a16="http://schemas.microsoft.com/office/drawing/2014/main" id="{BC6AF4D5-C13E-4B5A-910E-3B4DE0590F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0" name="Rectangle 239">
                <a:extLst>
                  <a:ext uri="{FF2B5EF4-FFF2-40B4-BE49-F238E27FC236}">
                    <a16:creationId xmlns:a16="http://schemas.microsoft.com/office/drawing/2014/main" id="{C8E76684-DEAC-41AE-9CA7-3194EDEEE0E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1" name="Rectangle 240">
                <a:extLst>
                  <a:ext uri="{FF2B5EF4-FFF2-40B4-BE49-F238E27FC236}">
                    <a16:creationId xmlns:a16="http://schemas.microsoft.com/office/drawing/2014/main" id="{B861418E-DBF5-4476-940B-0F3945FEAF1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2" name="Rectangle 241">
                <a:extLst>
                  <a:ext uri="{FF2B5EF4-FFF2-40B4-BE49-F238E27FC236}">
                    <a16:creationId xmlns:a16="http://schemas.microsoft.com/office/drawing/2014/main" id="{D7AD19B9-00F1-42C4-9B67-61612BCF81C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43" name="Group 242">
            <a:extLst>
              <a:ext uri="{FF2B5EF4-FFF2-40B4-BE49-F238E27FC236}">
                <a16:creationId xmlns:a16="http://schemas.microsoft.com/office/drawing/2014/main" id="{E5056DB1-9C09-4700-B175-8E33786DFF88}"/>
              </a:ext>
            </a:extLst>
          </p:cNvPr>
          <p:cNvGrpSpPr/>
          <p:nvPr/>
        </p:nvGrpSpPr>
        <p:grpSpPr>
          <a:xfrm>
            <a:off x="4693845" y="6941227"/>
            <a:ext cx="709200" cy="687600"/>
            <a:chOff x="4573594" y="1605565"/>
            <a:chExt cx="763200" cy="687600"/>
          </a:xfrm>
        </p:grpSpPr>
        <p:sp>
          <p:nvSpPr>
            <p:cNvPr id="244" name="Rectangle 243">
              <a:extLst>
                <a:ext uri="{FF2B5EF4-FFF2-40B4-BE49-F238E27FC236}">
                  <a16:creationId xmlns:a16="http://schemas.microsoft.com/office/drawing/2014/main" id="{C71F0AC6-AB66-42E3-BF52-B904FAE28CF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45" name="Group 244">
              <a:extLst>
                <a:ext uri="{FF2B5EF4-FFF2-40B4-BE49-F238E27FC236}">
                  <a16:creationId xmlns:a16="http://schemas.microsoft.com/office/drawing/2014/main" id="{378A3325-D31E-4F40-9E98-421DCCFD324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46" name="Rectangle 245">
                <a:extLst>
                  <a:ext uri="{FF2B5EF4-FFF2-40B4-BE49-F238E27FC236}">
                    <a16:creationId xmlns:a16="http://schemas.microsoft.com/office/drawing/2014/main" id="{A2795762-3BD8-4CB4-A471-174F64237F6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7" name="Rectangle 246">
                <a:extLst>
                  <a:ext uri="{FF2B5EF4-FFF2-40B4-BE49-F238E27FC236}">
                    <a16:creationId xmlns:a16="http://schemas.microsoft.com/office/drawing/2014/main" id="{5B51B176-C6FB-4716-B2AF-186B4233257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8" name="Rectangle 247">
                <a:extLst>
                  <a:ext uri="{FF2B5EF4-FFF2-40B4-BE49-F238E27FC236}">
                    <a16:creationId xmlns:a16="http://schemas.microsoft.com/office/drawing/2014/main" id="{EBA6B051-B923-43C8-AD65-39985AEF81B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9" name="Rectangle 248">
                <a:extLst>
                  <a:ext uri="{FF2B5EF4-FFF2-40B4-BE49-F238E27FC236}">
                    <a16:creationId xmlns:a16="http://schemas.microsoft.com/office/drawing/2014/main" id="{18F36CA9-CF37-4CD6-B6E8-BD8E3E18BD3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0" name="Group 249">
            <a:extLst>
              <a:ext uri="{FF2B5EF4-FFF2-40B4-BE49-F238E27FC236}">
                <a16:creationId xmlns:a16="http://schemas.microsoft.com/office/drawing/2014/main" id="{F9E499FF-81BE-4685-B887-47BC99A963EE}"/>
              </a:ext>
            </a:extLst>
          </p:cNvPr>
          <p:cNvGrpSpPr/>
          <p:nvPr/>
        </p:nvGrpSpPr>
        <p:grpSpPr>
          <a:xfrm>
            <a:off x="5405073" y="2826835"/>
            <a:ext cx="709200" cy="687600"/>
            <a:chOff x="4573594" y="1605565"/>
            <a:chExt cx="763200" cy="687600"/>
          </a:xfrm>
        </p:grpSpPr>
        <p:sp>
          <p:nvSpPr>
            <p:cNvPr id="251" name="Rectangle 250">
              <a:extLst>
                <a:ext uri="{FF2B5EF4-FFF2-40B4-BE49-F238E27FC236}">
                  <a16:creationId xmlns:a16="http://schemas.microsoft.com/office/drawing/2014/main" id="{0AA4862B-2975-4E22-A0B6-28F7CC07FA6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2" name="Group 251">
              <a:extLst>
                <a:ext uri="{FF2B5EF4-FFF2-40B4-BE49-F238E27FC236}">
                  <a16:creationId xmlns:a16="http://schemas.microsoft.com/office/drawing/2014/main" id="{CDDF12CA-DBEF-4E01-A65A-B9A208F7C13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53" name="Rectangle 252">
                <a:extLst>
                  <a:ext uri="{FF2B5EF4-FFF2-40B4-BE49-F238E27FC236}">
                    <a16:creationId xmlns:a16="http://schemas.microsoft.com/office/drawing/2014/main" id="{BF930FB3-856C-4610-B6DD-F800AA8424B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4" name="Rectangle 253">
                <a:extLst>
                  <a:ext uri="{FF2B5EF4-FFF2-40B4-BE49-F238E27FC236}">
                    <a16:creationId xmlns:a16="http://schemas.microsoft.com/office/drawing/2014/main" id="{57578A9D-60C8-46C0-ABB6-1A53FABD583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5" name="Rectangle 254">
                <a:extLst>
                  <a:ext uri="{FF2B5EF4-FFF2-40B4-BE49-F238E27FC236}">
                    <a16:creationId xmlns:a16="http://schemas.microsoft.com/office/drawing/2014/main" id="{3FC304E4-E7D7-4501-AB64-59D5F6C0A88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6" name="Rectangle 255">
                <a:extLst>
                  <a:ext uri="{FF2B5EF4-FFF2-40B4-BE49-F238E27FC236}">
                    <a16:creationId xmlns:a16="http://schemas.microsoft.com/office/drawing/2014/main" id="{CAD44A0E-783B-4558-B5A9-F46ECE65279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57" name="Group 256">
            <a:extLst>
              <a:ext uri="{FF2B5EF4-FFF2-40B4-BE49-F238E27FC236}">
                <a16:creationId xmlns:a16="http://schemas.microsoft.com/office/drawing/2014/main" id="{EA142E4F-3CB2-4259-93B2-E50D4D221272}"/>
              </a:ext>
            </a:extLst>
          </p:cNvPr>
          <p:cNvGrpSpPr/>
          <p:nvPr/>
        </p:nvGrpSpPr>
        <p:grpSpPr>
          <a:xfrm>
            <a:off x="5405073" y="3512018"/>
            <a:ext cx="709200" cy="687600"/>
            <a:chOff x="4573594" y="1605565"/>
            <a:chExt cx="763200" cy="687600"/>
          </a:xfrm>
        </p:grpSpPr>
        <p:sp>
          <p:nvSpPr>
            <p:cNvPr id="258" name="Rectangle 257">
              <a:extLst>
                <a:ext uri="{FF2B5EF4-FFF2-40B4-BE49-F238E27FC236}">
                  <a16:creationId xmlns:a16="http://schemas.microsoft.com/office/drawing/2014/main" id="{236AEE14-046E-4403-A960-8A51D2DA605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59" name="Group 258">
              <a:extLst>
                <a:ext uri="{FF2B5EF4-FFF2-40B4-BE49-F238E27FC236}">
                  <a16:creationId xmlns:a16="http://schemas.microsoft.com/office/drawing/2014/main" id="{36786E9D-1892-4B2B-98A2-F7031A234F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0" name="Rectangle 259">
                <a:extLst>
                  <a:ext uri="{FF2B5EF4-FFF2-40B4-BE49-F238E27FC236}">
                    <a16:creationId xmlns:a16="http://schemas.microsoft.com/office/drawing/2014/main" id="{7D016328-B561-46A8-B6F3-171B034DA30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1" name="Rectangle 260">
                <a:extLst>
                  <a:ext uri="{FF2B5EF4-FFF2-40B4-BE49-F238E27FC236}">
                    <a16:creationId xmlns:a16="http://schemas.microsoft.com/office/drawing/2014/main" id="{F001C404-0896-4B89-8598-49C525A7A9B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2" name="Rectangle 261">
                <a:extLst>
                  <a:ext uri="{FF2B5EF4-FFF2-40B4-BE49-F238E27FC236}">
                    <a16:creationId xmlns:a16="http://schemas.microsoft.com/office/drawing/2014/main" id="{20D5ACA1-BC98-427F-BDAC-A22D5C8E7E9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3" name="Rectangle 262">
                <a:extLst>
                  <a:ext uri="{FF2B5EF4-FFF2-40B4-BE49-F238E27FC236}">
                    <a16:creationId xmlns:a16="http://schemas.microsoft.com/office/drawing/2014/main" id="{2D248A37-16FB-4CC9-9A39-7CCA6962B5E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64" name="Group 263">
            <a:extLst>
              <a:ext uri="{FF2B5EF4-FFF2-40B4-BE49-F238E27FC236}">
                <a16:creationId xmlns:a16="http://schemas.microsoft.com/office/drawing/2014/main" id="{F5C97C12-6DE4-4B56-8620-12E9B94EA153}"/>
              </a:ext>
            </a:extLst>
          </p:cNvPr>
          <p:cNvGrpSpPr/>
          <p:nvPr/>
        </p:nvGrpSpPr>
        <p:grpSpPr>
          <a:xfrm>
            <a:off x="5403611" y="4199756"/>
            <a:ext cx="709200" cy="687600"/>
            <a:chOff x="4573594" y="1605565"/>
            <a:chExt cx="763200" cy="687600"/>
          </a:xfrm>
        </p:grpSpPr>
        <p:sp>
          <p:nvSpPr>
            <p:cNvPr id="265" name="Rectangle 264">
              <a:extLst>
                <a:ext uri="{FF2B5EF4-FFF2-40B4-BE49-F238E27FC236}">
                  <a16:creationId xmlns:a16="http://schemas.microsoft.com/office/drawing/2014/main" id="{064FD645-9B18-44B6-B6CE-F6958861D1D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66" name="Group 265">
              <a:extLst>
                <a:ext uri="{FF2B5EF4-FFF2-40B4-BE49-F238E27FC236}">
                  <a16:creationId xmlns:a16="http://schemas.microsoft.com/office/drawing/2014/main" id="{E7706F7A-4147-44A2-BC54-F370AC86C59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67" name="Rectangle 266">
                <a:extLst>
                  <a:ext uri="{FF2B5EF4-FFF2-40B4-BE49-F238E27FC236}">
                    <a16:creationId xmlns:a16="http://schemas.microsoft.com/office/drawing/2014/main" id="{BC3B3835-9512-4CC4-8F03-1E45CB7EFB6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8" name="Rectangle 267">
                <a:extLst>
                  <a:ext uri="{FF2B5EF4-FFF2-40B4-BE49-F238E27FC236}">
                    <a16:creationId xmlns:a16="http://schemas.microsoft.com/office/drawing/2014/main" id="{79F03559-D489-4BE9-BE68-8800A8EFE2D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9" name="Rectangle 268">
                <a:extLst>
                  <a:ext uri="{FF2B5EF4-FFF2-40B4-BE49-F238E27FC236}">
                    <a16:creationId xmlns:a16="http://schemas.microsoft.com/office/drawing/2014/main" id="{B1ED74C2-C118-4C74-A22D-C687B341B58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0" name="Rectangle 269">
                <a:extLst>
                  <a:ext uri="{FF2B5EF4-FFF2-40B4-BE49-F238E27FC236}">
                    <a16:creationId xmlns:a16="http://schemas.microsoft.com/office/drawing/2014/main" id="{E2E32951-48EA-4D6F-A2D7-97146126322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1" name="Group 270">
            <a:extLst>
              <a:ext uri="{FF2B5EF4-FFF2-40B4-BE49-F238E27FC236}">
                <a16:creationId xmlns:a16="http://schemas.microsoft.com/office/drawing/2014/main" id="{14DA9CED-DCD8-41D3-B1F2-53B51674E384}"/>
              </a:ext>
            </a:extLst>
          </p:cNvPr>
          <p:cNvGrpSpPr/>
          <p:nvPr/>
        </p:nvGrpSpPr>
        <p:grpSpPr>
          <a:xfrm>
            <a:off x="5403611" y="4884801"/>
            <a:ext cx="709200" cy="687600"/>
            <a:chOff x="4573594" y="1605565"/>
            <a:chExt cx="763200" cy="687600"/>
          </a:xfrm>
        </p:grpSpPr>
        <p:sp>
          <p:nvSpPr>
            <p:cNvPr id="272" name="Rectangle 271">
              <a:extLst>
                <a:ext uri="{FF2B5EF4-FFF2-40B4-BE49-F238E27FC236}">
                  <a16:creationId xmlns:a16="http://schemas.microsoft.com/office/drawing/2014/main" id="{434BFC0F-BCA3-4F2A-B601-E941179D6813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73" name="Group 272">
              <a:extLst>
                <a:ext uri="{FF2B5EF4-FFF2-40B4-BE49-F238E27FC236}">
                  <a16:creationId xmlns:a16="http://schemas.microsoft.com/office/drawing/2014/main" id="{3B9E8C1B-EE9E-4FF6-A198-93B2628B759F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74" name="Rectangle 273">
                <a:extLst>
                  <a:ext uri="{FF2B5EF4-FFF2-40B4-BE49-F238E27FC236}">
                    <a16:creationId xmlns:a16="http://schemas.microsoft.com/office/drawing/2014/main" id="{A264D4C3-5145-4D65-9B2A-7982F26B710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5" name="Rectangle 274">
                <a:extLst>
                  <a:ext uri="{FF2B5EF4-FFF2-40B4-BE49-F238E27FC236}">
                    <a16:creationId xmlns:a16="http://schemas.microsoft.com/office/drawing/2014/main" id="{6244D8EA-42A5-4F22-8BE1-223D1D246F6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6" name="Rectangle 275">
                <a:extLst>
                  <a:ext uri="{FF2B5EF4-FFF2-40B4-BE49-F238E27FC236}">
                    <a16:creationId xmlns:a16="http://schemas.microsoft.com/office/drawing/2014/main" id="{B1F307C1-9FD8-4EA0-BE11-17CA0DC7743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7" name="Rectangle 276">
                <a:extLst>
                  <a:ext uri="{FF2B5EF4-FFF2-40B4-BE49-F238E27FC236}">
                    <a16:creationId xmlns:a16="http://schemas.microsoft.com/office/drawing/2014/main" id="{86B6D603-4B4B-41FB-B57C-E5AB5C2F6D70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78" name="Group 277">
            <a:extLst>
              <a:ext uri="{FF2B5EF4-FFF2-40B4-BE49-F238E27FC236}">
                <a16:creationId xmlns:a16="http://schemas.microsoft.com/office/drawing/2014/main" id="{A79D6FA5-1D48-43E2-BE5A-B2578B8CAC41}"/>
              </a:ext>
            </a:extLst>
          </p:cNvPr>
          <p:cNvGrpSpPr/>
          <p:nvPr/>
        </p:nvGrpSpPr>
        <p:grpSpPr>
          <a:xfrm>
            <a:off x="5403611" y="5569846"/>
            <a:ext cx="709200" cy="687600"/>
            <a:chOff x="4573594" y="1605565"/>
            <a:chExt cx="763200" cy="687600"/>
          </a:xfrm>
        </p:grpSpPr>
        <p:sp>
          <p:nvSpPr>
            <p:cNvPr id="279" name="Rectangle 278">
              <a:extLst>
                <a:ext uri="{FF2B5EF4-FFF2-40B4-BE49-F238E27FC236}">
                  <a16:creationId xmlns:a16="http://schemas.microsoft.com/office/drawing/2014/main" id="{89DF6F6E-98BC-4023-8CE7-7A652C06FDB9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0" name="Group 279">
              <a:extLst>
                <a:ext uri="{FF2B5EF4-FFF2-40B4-BE49-F238E27FC236}">
                  <a16:creationId xmlns:a16="http://schemas.microsoft.com/office/drawing/2014/main" id="{B60F2AAF-5821-4737-B74C-64EEECA4CF2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1" name="Rectangle 280">
                <a:extLst>
                  <a:ext uri="{FF2B5EF4-FFF2-40B4-BE49-F238E27FC236}">
                    <a16:creationId xmlns:a16="http://schemas.microsoft.com/office/drawing/2014/main" id="{A1546312-2BB2-4AB8-A008-A70E7765363C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2" name="Rectangle 281">
                <a:extLst>
                  <a:ext uri="{FF2B5EF4-FFF2-40B4-BE49-F238E27FC236}">
                    <a16:creationId xmlns:a16="http://schemas.microsoft.com/office/drawing/2014/main" id="{E1985734-8339-449A-8045-9F56B4427DD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E9FAB62E-59E9-483C-B832-178075123F94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33D9484C-94B6-44D2-A02E-1898DE7615B8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85" name="Group 284">
            <a:extLst>
              <a:ext uri="{FF2B5EF4-FFF2-40B4-BE49-F238E27FC236}">
                <a16:creationId xmlns:a16="http://schemas.microsoft.com/office/drawing/2014/main" id="{D28B7C45-C70F-4965-B665-C9C4DDF4FC37}"/>
              </a:ext>
            </a:extLst>
          </p:cNvPr>
          <p:cNvGrpSpPr/>
          <p:nvPr/>
        </p:nvGrpSpPr>
        <p:grpSpPr>
          <a:xfrm>
            <a:off x="5403611" y="6256066"/>
            <a:ext cx="709200" cy="687600"/>
            <a:chOff x="4573594" y="1605565"/>
            <a:chExt cx="763200" cy="687600"/>
          </a:xfrm>
        </p:grpSpPr>
        <p:sp>
          <p:nvSpPr>
            <p:cNvPr id="286" name="Rectangle 285">
              <a:extLst>
                <a:ext uri="{FF2B5EF4-FFF2-40B4-BE49-F238E27FC236}">
                  <a16:creationId xmlns:a16="http://schemas.microsoft.com/office/drawing/2014/main" id="{434F0AFF-2B54-4C59-8369-B3D6470306A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87" name="Group 286">
              <a:extLst>
                <a:ext uri="{FF2B5EF4-FFF2-40B4-BE49-F238E27FC236}">
                  <a16:creationId xmlns:a16="http://schemas.microsoft.com/office/drawing/2014/main" id="{4CC99BA3-44F9-49B8-A8F2-142262EE675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88" name="Rectangle 287">
                <a:extLst>
                  <a:ext uri="{FF2B5EF4-FFF2-40B4-BE49-F238E27FC236}">
                    <a16:creationId xmlns:a16="http://schemas.microsoft.com/office/drawing/2014/main" id="{8542433A-C1CC-4766-A250-9837B6B37DC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9" name="Rectangle 288">
                <a:extLst>
                  <a:ext uri="{FF2B5EF4-FFF2-40B4-BE49-F238E27FC236}">
                    <a16:creationId xmlns:a16="http://schemas.microsoft.com/office/drawing/2014/main" id="{9C223AF8-59E5-4863-B495-8E0E6495C8D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0" name="Rectangle 289">
                <a:extLst>
                  <a:ext uri="{FF2B5EF4-FFF2-40B4-BE49-F238E27FC236}">
                    <a16:creationId xmlns:a16="http://schemas.microsoft.com/office/drawing/2014/main" id="{A2942149-992F-41A5-87C4-60B3373B13C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1" name="Rectangle 290">
                <a:extLst>
                  <a:ext uri="{FF2B5EF4-FFF2-40B4-BE49-F238E27FC236}">
                    <a16:creationId xmlns:a16="http://schemas.microsoft.com/office/drawing/2014/main" id="{7418A0AA-0DC0-4F85-BDA7-B0C0E25F875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6995D27D-A3F3-4CDF-AECA-B8680423537A}"/>
              </a:ext>
            </a:extLst>
          </p:cNvPr>
          <p:cNvGrpSpPr/>
          <p:nvPr/>
        </p:nvGrpSpPr>
        <p:grpSpPr>
          <a:xfrm>
            <a:off x="5403611" y="6941227"/>
            <a:ext cx="709200" cy="687600"/>
            <a:chOff x="4573594" y="1605565"/>
            <a:chExt cx="763200" cy="687600"/>
          </a:xfrm>
        </p:grpSpPr>
        <p:sp>
          <p:nvSpPr>
            <p:cNvPr id="293" name="Rectangle 292">
              <a:extLst>
                <a:ext uri="{FF2B5EF4-FFF2-40B4-BE49-F238E27FC236}">
                  <a16:creationId xmlns:a16="http://schemas.microsoft.com/office/drawing/2014/main" id="{0A2C1B59-784E-469C-8313-7B2A242BAFD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294" name="Group 293">
              <a:extLst>
                <a:ext uri="{FF2B5EF4-FFF2-40B4-BE49-F238E27FC236}">
                  <a16:creationId xmlns:a16="http://schemas.microsoft.com/office/drawing/2014/main" id="{20EAB74B-AEF3-45EB-87E3-69A77D49875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295" name="Rectangle 294">
                <a:extLst>
                  <a:ext uri="{FF2B5EF4-FFF2-40B4-BE49-F238E27FC236}">
                    <a16:creationId xmlns:a16="http://schemas.microsoft.com/office/drawing/2014/main" id="{4989297F-A6DC-409E-ACCF-42271878599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6" name="Rectangle 295">
                <a:extLst>
                  <a:ext uri="{FF2B5EF4-FFF2-40B4-BE49-F238E27FC236}">
                    <a16:creationId xmlns:a16="http://schemas.microsoft.com/office/drawing/2014/main" id="{A0816BC3-0D0C-46D8-AA78-E77A0DD6FC2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7" name="Rectangle 296">
                <a:extLst>
                  <a:ext uri="{FF2B5EF4-FFF2-40B4-BE49-F238E27FC236}">
                    <a16:creationId xmlns:a16="http://schemas.microsoft.com/office/drawing/2014/main" id="{A9C963AB-E7D7-4B39-9F44-A01F11ABE9E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8" name="Rectangle 297">
                <a:extLst>
                  <a:ext uri="{FF2B5EF4-FFF2-40B4-BE49-F238E27FC236}">
                    <a16:creationId xmlns:a16="http://schemas.microsoft.com/office/drawing/2014/main" id="{4AA8889B-C258-421A-85CD-8BC5987EAD2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299" name="Group 298">
            <a:extLst>
              <a:ext uri="{FF2B5EF4-FFF2-40B4-BE49-F238E27FC236}">
                <a16:creationId xmlns:a16="http://schemas.microsoft.com/office/drawing/2014/main" id="{A91C70CF-FD4D-4DBF-A790-E4B54CE2E38C}"/>
              </a:ext>
            </a:extLst>
          </p:cNvPr>
          <p:cNvGrpSpPr/>
          <p:nvPr/>
        </p:nvGrpSpPr>
        <p:grpSpPr>
          <a:xfrm>
            <a:off x="6109887" y="2826835"/>
            <a:ext cx="709200" cy="687600"/>
            <a:chOff x="4573594" y="1605565"/>
            <a:chExt cx="763200" cy="687600"/>
          </a:xfrm>
        </p:grpSpPr>
        <p:sp>
          <p:nvSpPr>
            <p:cNvPr id="300" name="Rectangle 299">
              <a:extLst>
                <a:ext uri="{FF2B5EF4-FFF2-40B4-BE49-F238E27FC236}">
                  <a16:creationId xmlns:a16="http://schemas.microsoft.com/office/drawing/2014/main" id="{9FD55A38-554D-466B-9670-C338F8588D9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1" name="Group 300">
              <a:extLst>
                <a:ext uri="{FF2B5EF4-FFF2-40B4-BE49-F238E27FC236}">
                  <a16:creationId xmlns:a16="http://schemas.microsoft.com/office/drawing/2014/main" id="{BCC5797F-DCCD-4170-948F-6954B336424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02" name="Rectangle 301">
                <a:extLst>
                  <a:ext uri="{FF2B5EF4-FFF2-40B4-BE49-F238E27FC236}">
                    <a16:creationId xmlns:a16="http://schemas.microsoft.com/office/drawing/2014/main" id="{387242DD-1085-467B-BD7A-C4E89EEAC6A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3" name="Rectangle 302">
                <a:extLst>
                  <a:ext uri="{FF2B5EF4-FFF2-40B4-BE49-F238E27FC236}">
                    <a16:creationId xmlns:a16="http://schemas.microsoft.com/office/drawing/2014/main" id="{FA2E9736-DF31-4E55-9274-4B1E2D19982E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4" name="Rectangle 303">
                <a:extLst>
                  <a:ext uri="{FF2B5EF4-FFF2-40B4-BE49-F238E27FC236}">
                    <a16:creationId xmlns:a16="http://schemas.microsoft.com/office/drawing/2014/main" id="{2DC6F7B3-25EC-4C40-8BC7-21A1C31D4F8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5" name="Rectangle 304">
                <a:extLst>
                  <a:ext uri="{FF2B5EF4-FFF2-40B4-BE49-F238E27FC236}">
                    <a16:creationId xmlns:a16="http://schemas.microsoft.com/office/drawing/2014/main" id="{CA436712-AFD2-49F2-A052-31ED7DA695FA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06" name="Group 305">
            <a:extLst>
              <a:ext uri="{FF2B5EF4-FFF2-40B4-BE49-F238E27FC236}">
                <a16:creationId xmlns:a16="http://schemas.microsoft.com/office/drawing/2014/main" id="{483E9D6E-D855-4A85-BA56-9CA25EC2F20C}"/>
              </a:ext>
            </a:extLst>
          </p:cNvPr>
          <p:cNvGrpSpPr/>
          <p:nvPr/>
        </p:nvGrpSpPr>
        <p:grpSpPr>
          <a:xfrm>
            <a:off x="6109887" y="3512018"/>
            <a:ext cx="709200" cy="687600"/>
            <a:chOff x="4573594" y="1605565"/>
            <a:chExt cx="763200" cy="687600"/>
          </a:xfrm>
        </p:grpSpPr>
        <p:sp>
          <p:nvSpPr>
            <p:cNvPr id="307" name="Rectangle 306">
              <a:extLst>
                <a:ext uri="{FF2B5EF4-FFF2-40B4-BE49-F238E27FC236}">
                  <a16:creationId xmlns:a16="http://schemas.microsoft.com/office/drawing/2014/main" id="{93C18A6A-DFAD-4847-A0F4-402F1C60BA3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08" name="Group 307">
              <a:extLst>
                <a:ext uri="{FF2B5EF4-FFF2-40B4-BE49-F238E27FC236}">
                  <a16:creationId xmlns:a16="http://schemas.microsoft.com/office/drawing/2014/main" id="{AC080F93-56D1-4B2B-BA43-89979E2F142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09" name="Rectangle 308">
                <a:extLst>
                  <a:ext uri="{FF2B5EF4-FFF2-40B4-BE49-F238E27FC236}">
                    <a16:creationId xmlns:a16="http://schemas.microsoft.com/office/drawing/2014/main" id="{EE7A3550-681D-4882-875F-618E6AC548D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0" name="Rectangle 309">
                <a:extLst>
                  <a:ext uri="{FF2B5EF4-FFF2-40B4-BE49-F238E27FC236}">
                    <a16:creationId xmlns:a16="http://schemas.microsoft.com/office/drawing/2014/main" id="{5EBEC364-5F2C-4D7C-9FC3-0C2348E56E0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1" name="Rectangle 310">
                <a:extLst>
                  <a:ext uri="{FF2B5EF4-FFF2-40B4-BE49-F238E27FC236}">
                    <a16:creationId xmlns:a16="http://schemas.microsoft.com/office/drawing/2014/main" id="{EF80C10F-C54B-4E96-ACDE-66B9A6B9F82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2" name="Rectangle 311">
                <a:extLst>
                  <a:ext uri="{FF2B5EF4-FFF2-40B4-BE49-F238E27FC236}">
                    <a16:creationId xmlns:a16="http://schemas.microsoft.com/office/drawing/2014/main" id="{DE0ED64F-7CCD-42C9-9ADA-0CCD347B412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13" name="Group 312">
            <a:extLst>
              <a:ext uri="{FF2B5EF4-FFF2-40B4-BE49-F238E27FC236}">
                <a16:creationId xmlns:a16="http://schemas.microsoft.com/office/drawing/2014/main" id="{8B3B7082-A5C8-43DA-886C-3D0A3DE00C27}"/>
              </a:ext>
            </a:extLst>
          </p:cNvPr>
          <p:cNvGrpSpPr/>
          <p:nvPr/>
        </p:nvGrpSpPr>
        <p:grpSpPr>
          <a:xfrm>
            <a:off x="6108425" y="4199756"/>
            <a:ext cx="709200" cy="687600"/>
            <a:chOff x="4573594" y="1605565"/>
            <a:chExt cx="763200" cy="687600"/>
          </a:xfrm>
        </p:grpSpPr>
        <p:sp>
          <p:nvSpPr>
            <p:cNvPr id="314" name="Rectangle 313">
              <a:extLst>
                <a:ext uri="{FF2B5EF4-FFF2-40B4-BE49-F238E27FC236}">
                  <a16:creationId xmlns:a16="http://schemas.microsoft.com/office/drawing/2014/main" id="{26B31C63-8ABD-47FD-BC4C-7F1DE497D84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15" name="Group 314">
              <a:extLst>
                <a:ext uri="{FF2B5EF4-FFF2-40B4-BE49-F238E27FC236}">
                  <a16:creationId xmlns:a16="http://schemas.microsoft.com/office/drawing/2014/main" id="{A1D062E4-FE16-460F-886F-F543A49E45A0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16" name="Rectangle 315">
                <a:extLst>
                  <a:ext uri="{FF2B5EF4-FFF2-40B4-BE49-F238E27FC236}">
                    <a16:creationId xmlns:a16="http://schemas.microsoft.com/office/drawing/2014/main" id="{75443197-08F5-47D9-B5D1-39E8E2ABDF8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7" name="Rectangle 316">
                <a:extLst>
                  <a:ext uri="{FF2B5EF4-FFF2-40B4-BE49-F238E27FC236}">
                    <a16:creationId xmlns:a16="http://schemas.microsoft.com/office/drawing/2014/main" id="{B92CB912-A726-4F48-8032-309B46BB291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8" name="Rectangle 317">
                <a:extLst>
                  <a:ext uri="{FF2B5EF4-FFF2-40B4-BE49-F238E27FC236}">
                    <a16:creationId xmlns:a16="http://schemas.microsoft.com/office/drawing/2014/main" id="{C61B4C8B-B239-4901-B4A1-39FE4773CC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9" name="Rectangle 318">
                <a:extLst>
                  <a:ext uri="{FF2B5EF4-FFF2-40B4-BE49-F238E27FC236}">
                    <a16:creationId xmlns:a16="http://schemas.microsoft.com/office/drawing/2014/main" id="{61179437-A507-451D-B090-0878FC127C4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0" name="Group 319">
            <a:extLst>
              <a:ext uri="{FF2B5EF4-FFF2-40B4-BE49-F238E27FC236}">
                <a16:creationId xmlns:a16="http://schemas.microsoft.com/office/drawing/2014/main" id="{587AA537-2957-412B-937D-CA59EBF33C84}"/>
              </a:ext>
            </a:extLst>
          </p:cNvPr>
          <p:cNvGrpSpPr/>
          <p:nvPr/>
        </p:nvGrpSpPr>
        <p:grpSpPr>
          <a:xfrm>
            <a:off x="6108425" y="4884801"/>
            <a:ext cx="709200" cy="687600"/>
            <a:chOff x="4573594" y="1605565"/>
            <a:chExt cx="763200" cy="687600"/>
          </a:xfrm>
        </p:grpSpPr>
        <p:sp>
          <p:nvSpPr>
            <p:cNvPr id="321" name="Rectangle 320">
              <a:extLst>
                <a:ext uri="{FF2B5EF4-FFF2-40B4-BE49-F238E27FC236}">
                  <a16:creationId xmlns:a16="http://schemas.microsoft.com/office/drawing/2014/main" id="{B23831DD-9A60-4CB1-924D-87D5A935227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2" name="Group 321">
              <a:extLst>
                <a:ext uri="{FF2B5EF4-FFF2-40B4-BE49-F238E27FC236}">
                  <a16:creationId xmlns:a16="http://schemas.microsoft.com/office/drawing/2014/main" id="{F81AF6BA-A01D-4C4B-A499-CA45BE0C72F4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23" name="Rectangle 322">
                <a:extLst>
                  <a:ext uri="{FF2B5EF4-FFF2-40B4-BE49-F238E27FC236}">
                    <a16:creationId xmlns:a16="http://schemas.microsoft.com/office/drawing/2014/main" id="{5B9618FE-3317-4535-BFEC-A16759BB069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4" name="Rectangle 323">
                <a:extLst>
                  <a:ext uri="{FF2B5EF4-FFF2-40B4-BE49-F238E27FC236}">
                    <a16:creationId xmlns:a16="http://schemas.microsoft.com/office/drawing/2014/main" id="{7B87C268-8A57-48CA-AE12-685955C3AE52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5" name="Rectangle 324">
                <a:extLst>
                  <a:ext uri="{FF2B5EF4-FFF2-40B4-BE49-F238E27FC236}">
                    <a16:creationId xmlns:a16="http://schemas.microsoft.com/office/drawing/2014/main" id="{E9EADF76-D3CC-486C-80E1-DAF61173157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6" name="Rectangle 325">
                <a:extLst>
                  <a:ext uri="{FF2B5EF4-FFF2-40B4-BE49-F238E27FC236}">
                    <a16:creationId xmlns:a16="http://schemas.microsoft.com/office/drawing/2014/main" id="{A2C7D31A-7700-4979-9BDF-67ADCE99B951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27" name="Group 326">
            <a:extLst>
              <a:ext uri="{FF2B5EF4-FFF2-40B4-BE49-F238E27FC236}">
                <a16:creationId xmlns:a16="http://schemas.microsoft.com/office/drawing/2014/main" id="{7D1625CB-BA34-4782-AD9E-46361EE346C9}"/>
              </a:ext>
            </a:extLst>
          </p:cNvPr>
          <p:cNvGrpSpPr/>
          <p:nvPr/>
        </p:nvGrpSpPr>
        <p:grpSpPr>
          <a:xfrm>
            <a:off x="6108425" y="5569846"/>
            <a:ext cx="709200" cy="687600"/>
            <a:chOff x="4573594" y="1605565"/>
            <a:chExt cx="763200" cy="687600"/>
          </a:xfrm>
        </p:grpSpPr>
        <p:sp>
          <p:nvSpPr>
            <p:cNvPr id="328" name="Rectangle 327">
              <a:extLst>
                <a:ext uri="{FF2B5EF4-FFF2-40B4-BE49-F238E27FC236}">
                  <a16:creationId xmlns:a16="http://schemas.microsoft.com/office/drawing/2014/main" id="{4532DCA9-3C95-4D9A-81F3-3E134FA2915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29" name="Group 328">
              <a:extLst>
                <a:ext uri="{FF2B5EF4-FFF2-40B4-BE49-F238E27FC236}">
                  <a16:creationId xmlns:a16="http://schemas.microsoft.com/office/drawing/2014/main" id="{90E88A5B-A20B-451C-AB8E-2B3A4D390D88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0" name="Rectangle 329">
                <a:extLst>
                  <a:ext uri="{FF2B5EF4-FFF2-40B4-BE49-F238E27FC236}">
                    <a16:creationId xmlns:a16="http://schemas.microsoft.com/office/drawing/2014/main" id="{9E0E2AC2-8AAA-4D94-954A-DE0FADDE28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1" name="Rectangle 330">
                <a:extLst>
                  <a:ext uri="{FF2B5EF4-FFF2-40B4-BE49-F238E27FC236}">
                    <a16:creationId xmlns:a16="http://schemas.microsoft.com/office/drawing/2014/main" id="{A93E64F0-F16B-41DC-B7FE-078CA77F03E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2" name="Rectangle 331">
                <a:extLst>
                  <a:ext uri="{FF2B5EF4-FFF2-40B4-BE49-F238E27FC236}">
                    <a16:creationId xmlns:a16="http://schemas.microsoft.com/office/drawing/2014/main" id="{5663C35E-1BA9-4167-BF8B-977FD4C9861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3" name="Rectangle 332">
                <a:extLst>
                  <a:ext uri="{FF2B5EF4-FFF2-40B4-BE49-F238E27FC236}">
                    <a16:creationId xmlns:a16="http://schemas.microsoft.com/office/drawing/2014/main" id="{A292DF6E-D7D7-4209-86AD-53FB2076A8D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34" name="Group 333">
            <a:extLst>
              <a:ext uri="{FF2B5EF4-FFF2-40B4-BE49-F238E27FC236}">
                <a16:creationId xmlns:a16="http://schemas.microsoft.com/office/drawing/2014/main" id="{9FE9DEBF-83FE-474F-91F6-F8DC05D5B9C0}"/>
              </a:ext>
            </a:extLst>
          </p:cNvPr>
          <p:cNvGrpSpPr/>
          <p:nvPr/>
        </p:nvGrpSpPr>
        <p:grpSpPr>
          <a:xfrm>
            <a:off x="6108425" y="6256066"/>
            <a:ext cx="709200" cy="687600"/>
            <a:chOff x="4573594" y="1605565"/>
            <a:chExt cx="763200" cy="687600"/>
          </a:xfrm>
        </p:grpSpPr>
        <p:sp>
          <p:nvSpPr>
            <p:cNvPr id="335" name="Rectangle 334">
              <a:extLst>
                <a:ext uri="{FF2B5EF4-FFF2-40B4-BE49-F238E27FC236}">
                  <a16:creationId xmlns:a16="http://schemas.microsoft.com/office/drawing/2014/main" id="{359280CB-F961-43FE-8894-B30ACC4FC33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36" name="Group 335">
              <a:extLst>
                <a:ext uri="{FF2B5EF4-FFF2-40B4-BE49-F238E27FC236}">
                  <a16:creationId xmlns:a16="http://schemas.microsoft.com/office/drawing/2014/main" id="{23DFCC3C-4BAA-4B11-AE06-1DF39772130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37" name="Rectangle 336">
                <a:extLst>
                  <a:ext uri="{FF2B5EF4-FFF2-40B4-BE49-F238E27FC236}">
                    <a16:creationId xmlns:a16="http://schemas.microsoft.com/office/drawing/2014/main" id="{1B84E4F5-AFBC-43AC-997C-8EB66918C11A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8" name="Rectangle 337">
                <a:extLst>
                  <a:ext uri="{FF2B5EF4-FFF2-40B4-BE49-F238E27FC236}">
                    <a16:creationId xmlns:a16="http://schemas.microsoft.com/office/drawing/2014/main" id="{D9DC602A-7C2E-4D89-B1EE-0533BA07D7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39" name="Rectangle 338">
                <a:extLst>
                  <a:ext uri="{FF2B5EF4-FFF2-40B4-BE49-F238E27FC236}">
                    <a16:creationId xmlns:a16="http://schemas.microsoft.com/office/drawing/2014/main" id="{E0AD5131-5E37-4D90-AD50-DBD9328C465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0" name="Rectangle 339">
                <a:extLst>
                  <a:ext uri="{FF2B5EF4-FFF2-40B4-BE49-F238E27FC236}">
                    <a16:creationId xmlns:a16="http://schemas.microsoft.com/office/drawing/2014/main" id="{3AB69D97-6F07-48CE-8E73-5E9ED43B78B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1" name="Group 340">
            <a:extLst>
              <a:ext uri="{FF2B5EF4-FFF2-40B4-BE49-F238E27FC236}">
                <a16:creationId xmlns:a16="http://schemas.microsoft.com/office/drawing/2014/main" id="{B56F3F0F-47F1-456C-8377-0DC3CC1141CF}"/>
              </a:ext>
            </a:extLst>
          </p:cNvPr>
          <p:cNvGrpSpPr/>
          <p:nvPr/>
        </p:nvGrpSpPr>
        <p:grpSpPr>
          <a:xfrm>
            <a:off x="6108425" y="6941227"/>
            <a:ext cx="709200" cy="687600"/>
            <a:chOff x="4573594" y="1605565"/>
            <a:chExt cx="763200" cy="687600"/>
          </a:xfrm>
        </p:grpSpPr>
        <p:sp>
          <p:nvSpPr>
            <p:cNvPr id="342" name="Rectangle 341">
              <a:extLst>
                <a:ext uri="{FF2B5EF4-FFF2-40B4-BE49-F238E27FC236}">
                  <a16:creationId xmlns:a16="http://schemas.microsoft.com/office/drawing/2014/main" id="{00241B17-B8EC-4D03-9733-BE27268FDD17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43" name="Group 342">
              <a:extLst>
                <a:ext uri="{FF2B5EF4-FFF2-40B4-BE49-F238E27FC236}">
                  <a16:creationId xmlns:a16="http://schemas.microsoft.com/office/drawing/2014/main" id="{C68BB789-A3F9-48AB-A3B7-AEB6AA232A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44" name="Rectangle 343">
                <a:extLst>
                  <a:ext uri="{FF2B5EF4-FFF2-40B4-BE49-F238E27FC236}">
                    <a16:creationId xmlns:a16="http://schemas.microsoft.com/office/drawing/2014/main" id="{B910FE8B-B50D-4BC1-B238-460B9BB496C6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5" name="Rectangle 344">
                <a:extLst>
                  <a:ext uri="{FF2B5EF4-FFF2-40B4-BE49-F238E27FC236}">
                    <a16:creationId xmlns:a16="http://schemas.microsoft.com/office/drawing/2014/main" id="{4B86B6EB-6DA3-47B2-938C-64159AF3D00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6" name="Rectangle 345">
                <a:extLst>
                  <a:ext uri="{FF2B5EF4-FFF2-40B4-BE49-F238E27FC236}">
                    <a16:creationId xmlns:a16="http://schemas.microsoft.com/office/drawing/2014/main" id="{E54D640F-DE33-4031-9A9C-11FBDD985A2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47" name="Rectangle 346">
                <a:extLst>
                  <a:ext uri="{FF2B5EF4-FFF2-40B4-BE49-F238E27FC236}">
                    <a16:creationId xmlns:a16="http://schemas.microsoft.com/office/drawing/2014/main" id="{1215D8E4-35A5-4AD0-ABDD-326D16DE880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48" name="Group 347">
            <a:extLst>
              <a:ext uri="{FF2B5EF4-FFF2-40B4-BE49-F238E27FC236}">
                <a16:creationId xmlns:a16="http://schemas.microsoft.com/office/drawing/2014/main" id="{3A3DD33A-CF76-4725-9388-4BF27D2EDD6F}"/>
              </a:ext>
            </a:extLst>
          </p:cNvPr>
          <p:cNvGrpSpPr/>
          <p:nvPr/>
        </p:nvGrpSpPr>
        <p:grpSpPr>
          <a:xfrm>
            <a:off x="6823129" y="2826835"/>
            <a:ext cx="699791" cy="687600"/>
            <a:chOff x="4573594" y="1605565"/>
            <a:chExt cx="763200" cy="687600"/>
          </a:xfrm>
        </p:grpSpPr>
        <p:sp>
          <p:nvSpPr>
            <p:cNvPr id="349" name="Rectangle 348">
              <a:extLst>
                <a:ext uri="{FF2B5EF4-FFF2-40B4-BE49-F238E27FC236}">
                  <a16:creationId xmlns:a16="http://schemas.microsoft.com/office/drawing/2014/main" id="{7F5DBC0C-0E3D-4A13-B2C2-33A91939E5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0" name="Group 349">
              <a:extLst>
                <a:ext uri="{FF2B5EF4-FFF2-40B4-BE49-F238E27FC236}">
                  <a16:creationId xmlns:a16="http://schemas.microsoft.com/office/drawing/2014/main" id="{3F03AB98-6415-4DBE-9104-D613944253F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1" name="Rectangle 350">
                <a:extLst>
                  <a:ext uri="{FF2B5EF4-FFF2-40B4-BE49-F238E27FC236}">
                    <a16:creationId xmlns:a16="http://schemas.microsoft.com/office/drawing/2014/main" id="{2923E341-5A1D-4608-9A68-EFAFCA5355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2" name="Rectangle 351">
                <a:extLst>
                  <a:ext uri="{FF2B5EF4-FFF2-40B4-BE49-F238E27FC236}">
                    <a16:creationId xmlns:a16="http://schemas.microsoft.com/office/drawing/2014/main" id="{466CCA83-2480-466E-B95D-49D2C245609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3" name="Rectangle 352">
                <a:extLst>
                  <a:ext uri="{FF2B5EF4-FFF2-40B4-BE49-F238E27FC236}">
                    <a16:creationId xmlns:a16="http://schemas.microsoft.com/office/drawing/2014/main" id="{DE1386FE-393E-4F0F-A06F-11138A18B94A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4" name="Rectangle 353">
                <a:extLst>
                  <a:ext uri="{FF2B5EF4-FFF2-40B4-BE49-F238E27FC236}">
                    <a16:creationId xmlns:a16="http://schemas.microsoft.com/office/drawing/2014/main" id="{6963C66D-546D-49E9-88C5-E79FC8A643D2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55" name="Group 354">
            <a:extLst>
              <a:ext uri="{FF2B5EF4-FFF2-40B4-BE49-F238E27FC236}">
                <a16:creationId xmlns:a16="http://schemas.microsoft.com/office/drawing/2014/main" id="{582299A2-B5CB-4950-B162-EE7CA9045903}"/>
              </a:ext>
            </a:extLst>
          </p:cNvPr>
          <p:cNvGrpSpPr/>
          <p:nvPr/>
        </p:nvGrpSpPr>
        <p:grpSpPr>
          <a:xfrm>
            <a:off x="6823129" y="3512018"/>
            <a:ext cx="704814" cy="687600"/>
            <a:chOff x="4573594" y="1605565"/>
            <a:chExt cx="763200" cy="687600"/>
          </a:xfrm>
        </p:grpSpPr>
        <p:sp>
          <p:nvSpPr>
            <p:cNvPr id="356" name="Rectangle 355">
              <a:extLst>
                <a:ext uri="{FF2B5EF4-FFF2-40B4-BE49-F238E27FC236}">
                  <a16:creationId xmlns:a16="http://schemas.microsoft.com/office/drawing/2014/main" id="{91E2BF10-9B27-4483-870D-D6613724330D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57" name="Group 356">
              <a:extLst>
                <a:ext uri="{FF2B5EF4-FFF2-40B4-BE49-F238E27FC236}">
                  <a16:creationId xmlns:a16="http://schemas.microsoft.com/office/drawing/2014/main" id="{B1F644A9-4B0C-4AD9-84BD-5C03341C59B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58" name="Rectangle 357">
                <a:extLst>
                  <a:ext uri="{FF2B5EF4-FFF2-40B4-BE49-F238E27FC236}">
                    <a16:creationId xmlns:a16="http://schemas.microsoft.com/office/drawing/2014/main" id="{853C27E4-E1F9-4D29-885E-EF8E2DC1EEB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59" name="Rectangle 358">
                <a:extLst>
                  <a:ext uri="{FF2B5EF4-FFF2-40B4-BE49-F238E27FC236}">
                    <a16:creationId xmlns:a16="http://schemas.microsoft.com/office/drawing/2014/main" id="{48850816-F6CB-4364-8847-AB40214813A4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0" name="Rectangle 359">
                <a:extLst>
                  <a:ext uri="{FF2B5EF4-FFF2-40B4-BE49-F238E27FC236}">
                    <a16:creationId xmlns:a16="http://schemas.microsoft.com/office/drawing/2014/main" id="{74F09700-7E68-4AAB-B6EF-205D9D9F175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1" name="Rectangle 360">
                <a:extLst>
                  <a:ext uri="{FF2B5EF4-FFF2-40B4-BE49-F238E27FC236}">
                    <a16:creationId xmlns:a16="http://schemas.microsoft.com/office/drawing/2014/main" id="{55EDF79D-BBFF-422A-9E4B-2C2BA36B202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2" name="Group 361">
            <a:extLst>
              <a:ext uri="{FF2B5EF4-FFF2-40B4-BE49-F238E27FC236}">
                <a16:creationId xmlns:a16="http://schemas.microsoft.com/office/drawing/2014/main" id="{CE11B98C-B2D9-49D0-B096-9895C3D06902}"/>
              </a:ext>
            </a:extLst>
          </p:cNvPr>
          <p:cNvGrpSpPr/>
          <p:nvPr/>
        </p:nvGrpSpPr>
        <p:grpSpPr>
          <a:xfrm>
            <a:off x="6821667" y="4199756"/>
            <a:ext cx="709200" cy="687600"/>
            <a:chOff x="4573594" y="1605565"/>
            <a:chExt cx="763200" cy="687600"/>
          </a:xfrm>
        </p:grpSpPr>
        <p:sp>
          <p:nvSpPr>
            <p:cNvPr id="363" name="Rectangle 362">
              <a:extLst>
                <a:ext uri="{FF2B5EF4-FFF2-40B4-BE49-F238E27FC236}">
                  <a16:creationId xmlns:a16="http://schemas.microsoft.com/office/drawing/2014/main" id="{F2C77572-B18C-45B9-B535-0537F1BEB26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64" name="Group 363">
              <a:extLst>
                <a:ext uri="{FF2B5EF4-FFF2-40B4-BE49-F238E27FC236}">
                  <a16:creationId xmlns:a16="http://schemas.microsoft.com/office/drawing/2014/main" id="{E01B13A7-E36F-4CE2-8736-1B3AAD1B0C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65" name="Rectangle 364">
                <a:extLst>
                  <a:ext uri="{FF2B5EF4-FFF2-40B4-BE49-F238E27FC236}">
                    <a16:creationId xmlns:a16="http://schemas.microsoft.com/office/drawing/2014/main" id="{8A8BDB90-165B-4237-AA81-A5210CD4AC7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6" name="Rectangle 365">
                <a:extLst>
                  <a:ext uri="{FF2B5EF4-FFF2-40B4-BE49-F238E27FC236}">
                    <a16:creationId xmlns:a16="http://schemas.microsoft.com/office/drawing/2014/main" id="{AD5A765D-7096-4EF6-8F64-1EAEC94DEBF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7" name="Rectangle 366">
                <a:extLst>
                  <a:ext uri="{FF2B5EF4-FFF2-40B4-BE49-F238E27FC236}">
                    <a16:creationId xmlns:a16="http://schemas.microsoft.com/office/drawing/2014/main" id="{248F3FF5-C36B-4D31-BB56-6A059A3A990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68" name="Rectangle 367">
                <a:extLst>
                  <a:ext uri="{FF2B5EF4-FFF2-40B4-BE49-F238E27FC236}">
                    <a16:creationId xmlns:a16="http://schemas.microsoft.com/office/drawing/2014/main" id="{2FDB21DC-D185-4ED2-9539-FB97BEE360D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69" name="Group 368">
            <a:extLst>
              <a:ext uri="{FF2B5EF4-FFF2-40B4-BE49-F238E27FC236}">
                <a16:creationId xmlns:a16="http://schemas.microsoft.com/office/drawing/2014/main" id="{4E7934A6-7009-4E69-B39D-421C6D0D0337}"/>
              </a:ext>
            </a:extLst>
          </p:cNvPr>
          <p:cNvGrpSpPr/>
          <p:nvPr/>
        </p:nvGrpSpPr>
        <p:grpSpPr>
          <a:xfrm>
            <a:off x="6821667" y="4884801"/>
            <a:ext cx="709200" cy="687600"/>
            <a:chOff x="4573594" y="1605565"/>
            <a:chExt cx="763200" cy="687600"/>
          </a:xfrm>
        </p:grpSpPr>
        <p:sp>
          <p:nvSpPr>
            <p:cNvPr id="370" name="Rectangle 369">
              <a:extLst>
                <a:ext uri="{FF2B5EF4-FFF2-40B4-BE49-F238E27FC236}">
                  <a16:creationId xmlns:a16="http://schemas.microsoft.com/office/drawing/2014/main" id="{37FBB0DC-952C-4100-AD83-8971744B4B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1" name="Group 370">
              <a:extLst>
                <a:ext uri="{FF2B5EF4-FFF2-40B4-BE49-F238E27FC236}">
                  <a16:creationId xmlns:a16="http://schemas.microsoft.com/office/drawing/2014/main" id="{0CDD047A-D569-4E7E-BC78-C07F64152AB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72" name="Rectangle 371">
                <a:extLst>
                  <a:ext uri="{FF2B5EF4-FFF2-40B4-BE49-F238E27FC236}">
                    <a16:creationId xmlns:a16="http://schemas.microsoft.com/office/drawing/2014/main" id="{CFFDB294-5B2E-4114-BA8D-53BB5DD9BF54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3" name="Rectangle 372">
                <a:extLst>
                  <a:ext uri="{FF2B5EF4-FFF2-40B4-BE49-F238E27FC236}">
                    <a16:creationId xmlns:a16="http://schemas.microsoft.com/office/drawing/2014/main" id="{0E050DD7-F9B3-4A3C-8A06-BC377E4208A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4" name="Rectangle 373">
                <a:extLst>
                  <a:ext uri="{FF2B5EF4-FFF2-40B4-BE49-F238E27FC236}">
                    <a16:creationId xmlns:a16="http://schemas.microsoft.com/office/drawing/2014/main" id="{17049BCA-5A2A-4CF5-BBA3-E0B3ACAB08DF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75" name="Rectangle 374">
                <a:extLst>
                  <a:ext uri="{FF2B5EF4-FFF2-40B4-BE49-F238E27FC236}">
                    <a16:creationId xmlns:a16="http://schemas.microsoft.com/office/drawing/2014/main" id="{3F23C0AB-FFF7-4ACA-986B-56F7FAA1C59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76" name="Group 375">
            <a:extLst>
              <a:ext uri="{FF2B5EF4-FFF2-40B4-BE49-F238E27FC236}">
                <a16:creationId xmlns:a16="http://schemas.microsoft.com/office/drawing/2014/main" id="{8DF30284-D1CF-4C10-A45D-234147F3DF8F}"/>
              </a:ext>
            </a:extLst>
          </p:cNvPr>
          <p:cNvGrpSpPr/>
          <p:nvPr/>
        </p:nvGrpSpPr>
        <p:grpSpPr>
          <a:xfrm>
            <a:off x="6821667" y="5569846"/>
            <a:ext cx="709200" cy="687600"/>
            <a:chOff x="4573594" y="1605565"/>
            <a:chExt cx="763200" cy="687600"/>
          </a:xfrm>
        </p:grpSpPr>
        <p:sp>
          <p:nvSpPr>
            <p:cNvPr id="377" name="Rectangle 376">
              <a:extLst>
                <a:ext uri="{FF2B5EF4-FFF2-40B4-BE49-F238E27FC236}">
                  <a16:creationId xmlns:a16="http://schemas.microsoft.com/office/drawing/2014/main" id="{4C5595D4-9E54-4668-86C6-1F270E5DEEA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78" name="Group 377">
              <a:extLst>
                <a:ext uri="{FF2B5EF4-FFF2-40B4-BE49-F238E27FC236}">
                  <a16:creationId xmlns:a16="http://schemas.microsoft.com/office/drawing/2014/main" id="{47173805-21AC-4D92-AAFD-1716511E987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79" name="Rectangle 378">
                <a:extLst>
                  <a:ext uri="{FF2B5EF4-FFF2-40B4-BE49-F238E27FC236}">
                    <a16:creationId xmlns:a16="http://schemas.microsoft.com/office/drawing/2014/main" id="{88298535-C07A-489D-A7C5-DD383AA6915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0" name="Rectangle 379">
                <a:extLst>
                  <a:ext uri="{FF2B5EF4-FFF2-40B4-BE49-F238E27FC236}">
                    <a16:creationId xmlns:a16="http://schemas.microsoft.com/office/drawing/2014/main" id="{FC7A5DE7-6003-4BDC-9776-33AC897D5D5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1" name="Rectangle 380">
                <a:extLst>
                  <a:ext uri="{FF2B5EF4-FFF2-40B4-BE49-F238E27FC236}">
                    <a16:creationId xmlns:a16="http://schemas.microsoft.com/office/drawing/2014/main" id="{3F6D090D-4A99-4A5F-BAB3-3A64C7FEC7F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2" name="Rectangle 381">
                <a:extLst>
                  <a:ext uri="{FF2B5EF4-FFF2-40B4-BE49-F238E27FC236}">
                    <a16:creationId xmlns:a16="http://schemas.microsoft.com/office/drawing/2014/main" id="{F9407917-1899-499C-81FC-7D68071D55CC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83" name="Group 382">
            <a:extLst>
              <a:ext uri="{FF2B5EF4-FFF2-40B4-BE49-F238E27FC236}">
                <a16:creationId xmlns:a16="http://schemas.microsoft.com/office/drawing/2014/main" id="{CB9E955B-C7C4-4532-A59B-E3CF668285BF}"/>
              </a:ext>
            </a:extLst>
          </p:cNvPr>
          <p:cNvGrpSpPr/>
          <p:nvPr/>
        </p:nvGrpSpPr>
        <p:grpSpPr>
          <a:xfrm>
            <a:off x="6821667" y="6256066"/>
            <a:ext cx="709200" cy="687600"/>
            <a:chOff x="4573594" y="1605565"/>
            <a:chExt cx="763200" cy="687600"/>
          </a:xfrm>
        </p:grpSpPr>
        <p:sp>
          <p:nvSpPr>
            <p:cNvPr id="384" name="Rectangle 383">
              <a:extLst>
                <a:ext uri="{FF2B5EF4-FFF2-40B4-BE49-F238E27FC236}">
                  <a16:creationId xmlns:a16="http://schemas.microsoft.com/office/drawing/2014/main" id="{43D71606-E7E8-49EF-B8FC-023C511B61F2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85" name="Group 384">
              <a:extLst>
                <a:ext uri="{FF2B5EF4-FFF2-40B4-BE49-F238E27FC236}">
                  <a16:creationId xmlns:a16="http://schemas.microsoft.com/office/drawing/2014/main" id="{B58B568C-33F3-4CF0-9D6B-4C9EB274981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86" name="Rectangle 385">
                <a:extLst>
                  <a:ext uri="{FF2B5EF4-FFF2-40B4-BE49-F238E27FC236}">
                    <a16:creationId xmlns:a16="http://schemas.microsoft.com/office/drawing/2014/main" id="{6231E265-FB89-48F9-832D-714A4818849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7" name="Rectangle 386">
                <a:extLst>
                  <a:ext uri="{FF2B5EF4-FFF2-40B4-BE49-F238E27FC236}">
                    <a16:creationId xmlns:a16="http://schemas.microsoft.com/office/drawing/2014/main" id="{67AC96CE-51B3-4781-9A69-66D678B0474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8" name="Rectangle 387">
                <a:extLst>
                  <a:ext uri="{FF2B5EF4-FFF2-40B4-BE49-F238E27FC236}">
                    <a16:creationId xmlns:a16="http://schemas.microsoft.com/office/drawing/2014/main" id="{2DFBCE7E-E063-486C-947B-2499E87A085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89" name="Rectangle 388">
                <a:extLst>
                  <a:ext uri="{FF2B5EF4-FFF2-40B4-BE49-F238E27FC236}">
                    <a16:creationId xmlns:a16="http://schemas.microsoft.com/office/drawing/2014/main" id="{7A00FD02-5D40-428F-840C-7ADD03B797A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0" name="Group 389">
            <a:extLst>
              <a:ext uri="{FF2B5EF4-FFF2-40B4-BE49-F238E27FC236}">
                <a16:creationId xmlns:a16="http://schemas.microsoft.com/office/drawing/2014/main" id="{DB0CE0A4-0B2E-4438-A933-4BD2F3BCAED2}"/>
              </a:ext>
            </a:extLst>
          </p:cNvPr>
          <p:cNvGrpSpPr/>
          <p:nvPr/>
        </p:nvGrpSpPr>
        <p:grpSpPr>
          <a:xfrm>
            <a:off x="6821667" y="6941227"/>
            <a:ext cx="709200" cy="687600"/>
            <a:chOff x="4573594" y="1605565"/>
            <a:chExt cx="763200" cy="687600"/>
          </a:xfrm>
        </p:grpSpPr>
        <p:sp>
          <p:nvSpPr>
            <p:cNvPr id="391" name="Rectangle 390">
              <a:extLst>
                <a:ext uri="{FF2B5EF4-FFF2-40B4-BE49-F238E27FC236}">
                  <a16:creationId xmlns:a16="http://schemas.microsoft.com/office/drawing/2014/main" id="{59126747-2F4E-4D37-B35E-6A20D6E2F16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2" name="Group 391">
              <a:extLst>
                <a:ext uri="{FF2B5EF4-FFF2-40B4-BE49-F238E27FC236}">
                  <a16:creationId xmlns:a16="http://schemas.microsoft.com/office/drawing/2014/main" id="{8F300D3B-37EE-47AB-A785-7CB7F6F3240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393" name="Rectangle 392">
                <a:extLst>
                  <a:ext uri="{FF2B5EF4-FFF2-40B4-BE49-F238E27FC236}">
                    <a16:creationId xmlns:a16="http://schemas.microsoft.com/office/drawing/2014/main" id="{9F0CD8CB-CB70-4BC6-9D49-B529E1713F3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4" name="Rectangle 393">
                <a:extLst>
                  <a:ext uri="{FF2B5EF4-FFF2-40B4-BE49-F238E27FC236}">
                    <a16:creationId xmlns:a16="http://schemas.microsoft.com/office/drawing/2014/main" id="{CAC5D3B6-D36B-4FEF-ABD7-CC7EC28B92E0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5" name="Rectangle 394">
                <a:extLst>
                  <a:ext uri="{FF2B5EF4-FFF2-40B4-BE49-F238E27FC236}">
                    <a16:creationId xmlns:a16="http://schemas.microsoft.com/office/drawing/2014/main" id="{F6B139C5-9F15-4C2E-9B5E-0AFD0A21FEA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96" name="Rectangle 395">
                <a:extLst>
                  <a:ext uri="{FF2B5EF4-FFF2-40B4-BE49-F238E27FC236}">
                    <a16:creationId xmlns:a16="http://schemas.microsoft.com/office/drawing/2014/main" id="{7E4A160A-56E7-4FD0-B68E-32818708074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397" name="Group 396">
            <a:extLst>
              <a:ext uri="{FF2B5EF4-FFF2-40B4-BE49-F238E27FC236}">
                <a16:creationId xmlns:a16="http://schemas.microsoft.com/office/drawing/2014/main" id="{6D1C1DB0-6604-4199-B92A-91BD902D56D3}"/>
              </a:ext>
            </a:extLst>
          </p:cNvPr>
          <p:cNvGrpSpPr/>
          <p:nvPr/>
        </p:nvGrpSpPr>
        <p:grpSpPr>
          <a:xfrm>
            <a:off x="8606993" y="3276138"/>
            <a:ext cx="709200" cy="687600"/>
            <a:chOff x="4573594" y="1605565"/>
            <a:chExt cx="763200" cy="687600"/>
          </a:xfrm>
        </p:grpSpPr>
        <p:sp>
          <p:nvSpPr>
            <p:cNvPr id="398" name="Rectangle 397">
              <a:extLst>
                <a:ext uri="{FF2B5EF4-FFF2-40B4-BE49-F238E27FC236}">
                  <a16:creationId xmlns:a16="http://schemas.microsoft.com/office/drawing/2014/main" id="{B75E784E-97B8-49BA-B5D6-DAA516E480E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399" name="Group 398">
              <a:extLst>
                <a:ext uri="{FF2B5EF4-FFF2-40B4-BE49-F238E27FC236}">
                  <a16:creationId xmlns:a16="http://schemas.microsoft.com/office/drawing/2014/main" id="{65569C60-5E5B-4048-8637-43B3923FA5B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0" name="Rectangle 399">
                <a:extLst>
                  <a:ext uri="{FF2B5EF4-FFF2-40B4-BE49-F238E27FC236}">
                    <a16:creationId xmlns:a16="http://schemas.microsoft.com/office/drawing/2014/main" id="{9CC2CD1A-384F-49D4-BE24-35E1E5B653C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1" name="Rectangle 400">
                <a:extLst>
                  <a:ext uri="{FF2B5EF4-FFF2-40B4-BE49-F238E27FC236}">
                    <a16:creationId xmlns:a16="http://schemas.microsoft.com/office/drawing/2014/main" id="{7BC51345-5761-456F-BE6C-A40E6B7E3EFF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2" name="Rectangle 401">
                <a:extLst>
                  <a:ext uri="{FF2B5EF4-FFF2-40B4-BE49-F238E27FC236}">
                    <a16:creationId xmlns:a16="http://schemas.microsoft.com/office/drawing/2014/main" id="{2DFAC3A8-E511-43A2-87C8-945AD4A55642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3" name="Rectangle 402">
                <a:extLst>
                  <a:ext uri="{FF2B5EF4-FFF2-40B4-BE49-F238E27FC236}">
                    <a16:creationId xmlns:a16="http://schemas.microsoft.com/office/drawing/2014/main" id="{44CD191B-135C-40AC-ABD0-DF76F3F9C77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04" name="Group 403">
            <a:extLst>
              <a:ext uri="{FF2B5EF4-FFF2-40B4-BE49-F238E27FC236}">
                <a16:creationId xmlns:a16="http://schemas.microsoft.com/office/drawing/2014/main" id="{DB28F60B-92B5-4C52-BE75-67AFEB036A7D}"/>
              </a:ext>
            </a:extLst>
          </p:cNvPr>
          <p:cNvGrpSpPr/>
          <p:nvPr/>
        </p:nvGrpSpPr>
        <p:grpSpPr>
          <a:xfrm>
            <a:off x="8606993" y="3961321"/>
            <a:ext cx="709200" cy="687600"/>
            <a:chOff x="4573594" y="1605565"/>
            <a:chExt cx="763200" cy="687600"/>
          </a:xfrm>
        </p:grpSpPr>
        <p:sp>
          <p:nvSpPr>
            <p:cNvPr id="405" name="Rectangle 404">
              <a:extLst>
                <a:ext uri="{FF2B5EF4-FFF2-40B4-BE49-F238E27FC236}">
                  <a16:creationId xmlns:a16="http://schemas.microsoft.com/office/drawing/2014/main" id="{8DEF1D57-2F5C-4A7C-8808-585DA1B8CF2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06" name="Group 405">
              <a:extLst>
                <a:ext uri="{FF2B5EF4-FFF2-40B4-BE49-F238E27FC236}">
                  <a16:creationId xmlns:a16="http://schemas.microsoft.com/office/drawing/2014/main" id="{B945F11F-B19B-4AC9-B2F7-DCC4F98AE17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07" name="Rectangle 406">
                <a:extLst>
                  <a:ext uri="{FF2B5EF4-FFF2-40B4-BE49-F238E27FC236}">
                    <a16:creationId xmlns:a16="http://schemas.microsoft.com/office/drawing/2014/main" id="{DA77C17F-96C5-47EE-8AA4-B33A09E1806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8" name="Rectangle 407">
                <a:extLst>
                  <a:ext uri="{FF2B5EF4-FFF2-40B4-BE49-F238E27FC236}">
                    <a16:creationId xmlns:a16="http://schemas.microsoft.com/office/drawing/2014/main" id="{C98AA2B2-DA8A-442C-A5C5-272FB91D0D4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09" name="Rectangle 408">
                <a:extLst>
                  <a:ext uri="{FF2B5EF4-FFF2-40B4-BE49-F238E27FC236}">
                    <a16:creationId xmlns:a16="http://schemas.microsoft.com/office/drawing/2014/main" id="{305062FB-0D64-4364-9D2F-3F7385DCFE4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0" name="Rectangle 409">
                <a:extLst>
                  <a:ext uri="{FF2B5EF4-FFF2-40B4-BE49-F238E27FC236}">
                    <a16:creationId xmlns:a16="http://schemas.microsoft.com/office/drawing/2014/main" id="{D9F684DA-1449-4EE3-B2D6-CBF80390D94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1" name="Group 410">
            <a:extLst>
              <a:ext uri="{FF2B5EF4-FFF2-40B4-BE49-F238E27FC236}">
                <a16:creationId xmlns:a16="http://schemas.microsoft.com/office/drawing/2014/main" id="{8AFDD0AC-4A92-4CC1-9EB2-2FAD5427354C}"/>
              </a:ext>
            </a:extLst>
          </p:cNvPr>
          <p:cNvGrpSpPr/>
          <p:nvPr/>
        </p:nvGrpSpPr>
        <p:grpSpPr>
          <a:xfrm>
            <a:off x="8615284" y="4649958"/>
            <a:ext cx="709200" cy="687600"/>
            <a:chOff x="4573594" y="1605565"/>
            <a:chExt cx="763200" cy="687600"/>
          </a:xfrm>
        </p:grpSpPr>
        <p:sp>
          <p:nvSpPr>
            <p:cNvPr id="412" name="Rectangle 411">
              <a:extLst>
                <a:ext uri="{FF2B5EF4-FFF2-40B4-BE49-F238E27FC236}">
                  <a16:creationId xmlns:a16="http://schemas.microsoft.com/office/drawing/2014/main" id="{F935C997-161B-4A96-AA26-82CA8F3501B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13" name="Group 412">
              <a:extLst>
                <a:ext uri="{FF2B5EF4-FFF2-40B4-BE49-F238E27FC236}">
                  <a16:creationId xmlns:a16="http://schemas.microsoft.com/office/drawing/2014/main" id="{7FAECA89-BBD4-482C-ACB4-4427AEE142B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14" name="Rectangle 413">
                <a:extLst>
                  <a:ext uri="{FF2B5EF4-FFF2-40B4-BE49-F238E27FC236}">
                    <a16:creationId xmlns:a16="http://schemas.microsoft.com/office/drawing/2014/main" id="{83FD4CE8-F761-4FEE-A814-A696D4E2358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5" name="Rectangle 414">
                <a:extLst>
                  <a:ext uri="{FF2B5EF4-FFF2-40B4-BE49-F238E27FC236}">
                    <a16:creationId xmlns:a16="http://schemas.microsoft.com/office/drawing/2014/main" id="{12B8F9E9-E88E-41D4-8780-76889185EF51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6" name="Rectangle 415">
                <a:extLst>
                  <a:ext uri="{FF2B5EF4-FFF2-40B4-BE49-F238E27FC236}">
                    <a16:creationId xmlns:a16="http://schemas.microsoft.com/office/drawing/2014/main" id="{0ADA42C8-786C-4A78-BECF-EE14C42AC50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17" name="Rectangle 416">
                <a:extLst>
                  <a:ext uri="{FF2B5EF4-FFF2-40B4-BE49-F238E27FC236}">
                    <a16:creationId xmlns:a16="http://schemas.microsoft.com/office/drawing/2014/main" id="{F4F0FA1F-FC84-44F7-BB69-C69AAAF66D59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18" name="Group 417">
            <a:extLst>
              <a:ext uri="{FF2B5EF4-FFF2-40B4-BE49-F238E27FC236}">
                <a16:creationId xmlns:a16="http://schemas.microsoft.com/office/drawing/2014/main" id="{66F91411-2F89-471C-A99F-C1E226E53BF5}"/>
              </a:ext>
            </a:extLst>
          </p:cNvPr>
          <p:cNvGrpSpPr/>
          <p:nvPr/>
        </p:nvGrpSpPr>
        <p:grpSpPr>
          <a:xfrm>
            <a:off x="8615284" y="5347813"/>
            <a:ext cx="709200" cy="687600"/>
            <a:chOff x="4573594" y="1605565"/>
            <a:chExt cx="763200" cy="687600"/>
          </a:xfrm>
        </p:grpSpPr>
        <p:sp>
          <p:nvSpPr>
            <p:cNvPr id="419" name="Rectangle 418">
              <a:extLst>
                <a:ext uri="{FF2B5EF4-FFF2-40B4-BE49-F238E27FC236}">
                  <a16:creationId xmlns:a16="http://schemas.microsoft.com/office/drawing/2014/main" id="{26EE444E-6890-4708-AE0E-F5A5CFDD921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20" name="Group 419">
              <a:extLst>
                <a:ext uri="{FF2B5EF4-FFF2-40B4-BE49-F238E27FC236}">
                  <a16:creationId xmlns:a16="http://schemas.microsoft.com/office/drawing/2014/main" id="{86F4CF3F-74AD-4C49-A9E4-D8A8BB65B922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21" name="Rectangle 420">
                <a:extLst>
                  <a:ext uri="{FF2B5EF4-FFF2-40B4-BE49-F238E27FC236}">
                    <a16:creationId xmlns:a16="http://schemas.microsoft.com/office/drawing/2014/main" id="{C52A08D7-CEEE-4630-AC89-1364AB431371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2" name="Rectangle 421">
                <a:extLst>
                  <a:ext uri="{FF2B5EF4-FFF2-40B4-BE49-F238E27FC236}">
                    <a16:creationId xmlns:a16="http://schemas.microsoft.com/office/drawing/2014/main" id="{7CFB493C-F64D-4032-96D8-BD413E173DE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3" name="Rectangle 422">
                <a:extLst>
                  <a:ext uri="{FF2B5EF4-FFF2-40B4-BE49-F238E27FC236}">
                    <a16:creationId xmlns:a16="http://schemas.microsoft.com/office/drawing/2014/main" id="{9291D25F-65CF-4D06-8B33-D3B23DDE615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24" name="Rectangle 423">
                <a:extLst>
                  <a:ext uri="{FF2B5EF4-FFF2-40B4-BE49-F238E27FC236}">
                    <a16:creationId xmlns:a16="http://schemas.microsoft.com/office/drawing/2014/main" id="{695D5659-33AF-4A69-A506-F4F108C9D41D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608" name="Rectangle 607">
            <a:extLst>
              <a:ext uri="{FF2B5EF4-FFF2-40B4-BE49-F238E27FC236}">
                <a16:creationId xmlns:a16="http://schemas.microsoft.com/office/drawing/2014/main" id="{954BE1F7-D8C2-41DB-98F0-C278681F79FD}"/>
              </a:ext>
            </a:extLst>
          </p:cNvPr>
          <p:cNvSpPr/>
          <p:nvPr/>
        </p:nvSpPr>
        <p:spPr>
          <a:xfrm>
            <a:off x="2569460" y="1706681"/>
            <a:ext cx="6005679" cy="21803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GB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Coats/Bags</a:t>
            </a:r>
          </a:p>
        </p:txBody>
      </p:sp>
      <p:grpSp>
        <p:nvGrpSpPr>
          <p:cNvPr id="446" name="Group 445">
            <a:extLst>
              <a:ext uri="{FF2B5EF4-FFF2-40B4-BE49-F238E27FC236}">
                <a16:creationId xmlns:a16="http://schemas.microsoft.com/office/drawing/2014/main" id="{24012AE2-73D0-48E7-94FD-0F1692379EA1}"/>
              </a:ext>
            </a:extLst>
          </p:cNvPr>
          <p:cNvGrpSpPr/>
          <p:nvPr/>
        </p:nvGrpSpPr>
        <p:grpSpPr>
          <a:xfrm>
            <a:off x="2568855" y="7626156"/>
            <a:ext cx="709200" cy="691170"/>
            <a:chOff x="4573594" y="1605565"/>
            <a:chExt cx="763200" cy="687600"/>
          </a:xfrm>
        </p:grpSpPr>
        <p:sp>
          <p:nvSpPr>
            <p:cNvPr id="447" name="Rectangle 446">
              <a:extLst>
                <a:ext uri="{FF2B5EF4-FFF2-40B4-BE49-F238E27FC236}">
                  <a16:creationId xmlns:a16="http://schemas.microsoft.com/office/drawing/2014/main" id="{F42AA15A-7CA6-40BC-9A63-DD00360CC2A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48" name="Group 447">
              <a:extLst>
                <a:ext uri="{FF2B5EF4-FFF2-40B4-BE49-F238E27FC236}">
                  <a16:creationId xmlns:a16="http://schemas.microsoft.com/office/drawing/2014/main" id="{1C2DCE11-DD6C-4D4C-971D-E1381FEF638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49" name="Rectangle 448">
                <a:extLst>
                  <a:ext uri="{FF2B5EF4-FFF2-40B4-BE49-F238E27FC236}">
                    <a16:creationId xmlns:a16="http://schemas.microsoft.com/office/drawing/2014/main" id="{180359B0-5597-48B4-9FC8-1E45A039C0E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0" name="Rectangle 449">
                <a:extLst>
                  <a:ext uri="{FF2B5EF4-FFF2-40B4-BE49-F238E27FC236}">
                    <a16:creationId xmlns:a16="http://schemas.microsoft.com/office/drawing/2014/main" id="{15146810-895E-4543-8270-165067EC9B0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1" name="Rectangle 450">
                <a:extLst>
                  <a:ext uri="{FF2B5EF4-FFF2-40B4-BE49-F238E27FC236}">
                    <a16:creationId xmlns:a16="http://schemas.microsoft.com/office/drawing/2014/main" id="{92E6D0BE-2942-403C-801F-FE799165901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2" name="Rectangle 451">
                <a:extLst>
                  <a:ext uri="{FF2B5EF4-FFF2-40B4-BE49-F238E27FC236}">
                    <a16:creationId xmlns:a16="http://schemas.microsoft.com/office/drawing/2014/main" id="{C1E532E0-B762-42FD-B416-95165EF6DAAB}"/>
                  </a:ext>
                </a:extLst>
              </p:cNvPr>
              <p:cNvSpPr/>
              <p:nvPr/>
            </p:nvSpPr>
            <p:spPr>
              <a:xfrm>
                <a:off x="3906513" y="6343026"/>
                <a:ext cx="1625162" cy="135922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53" name="Group 452">
            <a:extLst>
              <a:ext uri="{FF2B5EF4-FFF2-40B4-BE49-F238E27FC236}">
                <a16:creationId xmlns:a16="http://schemas.microsoft.com/office/drawing/2014/main" id="{AACDD738-1E33-46DB-BD96-164A6D2E0742}"/>
              </a:ext>
            </a:extLst>
          </p:cNvPr>
          <p:cNvGrpSpPr/>
          <p:nvPr/>
        </p:nvGrpSpPr>
        <p:grpSpPr>
          <a:xfrm>
            <a:off x="3273669" y="7623738"/>
            <a:ext cx="709200" cy="688521"/>
            <a:chOff x="4573594" y="1605565"/>
            <a:chExt cx="763200" cy="687600"/>
          </a:xfrm>
        </p:grpSpPr>
        <p:sp>
          <p:nvSpPr>
            <p:cNvPr id="454" name="Rectangle 453">
              <a:extLst>
                <a:ext uri="{FF2B5EF4-FFF2-40B4-BE49-F238E27FC236}">
                  <a16:creationId xmlns:a16="http://schemas.microsoft.com/office/drawing/2014/main" id="{A84D2ED9-DD8D-48B2-A98D-5F2A1EEC446B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55" name="Group 454">
              <a:extLst>
                <a:ext uri="{FF2B5EF4-FFF2-40B4-BE49-F238E27FC236}">
                  <a16:creationId xmlns:a16="http://schemas.microsoft.com/office/drawing/2014/main" id="{8DEBF32A-842C-4956-802C-DD51E0DBB25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56" name="Rectangle 455">
                <a:extLst>
                  <a:ext uri="{FF2B5EF4-FFF2-40B4-BE49-F238E27FC236}">
                    <a16:creationId xmlns:a16="http://schemas.microsoft.com/office/drawing/2014/main" id="{2116DB8C-A632-421D-B280-171CE862F53D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7" name="Rectangle 456">
                <a:extLst>
                  <a:ext uri="{FF2B5EF4-FFF2-40B4-BE49-F238E27FC236}">
                    <a16:creationId xmlns:a16="http://schemas.microsoft.com/office/drawing/2014/main" id="{F9EE6E79-A068-4B77-A39E-6272F47F99A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8" name="Rectangle 457">
                <a:extLst>
                  <a:ext uri="{FF2B5EF4-FFF2-40B4-BE49-F238E27FC236}">
                    <a16:creationId xmlns:a16="http://schemas.microsoft.com/office/drawing/2014/main" id="{30364D64-0211-4A3D-BC2C-A542C6663255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59" name="Rectangle 458">
                <a:extLst>
                  <a:ext uri="{FF2B5EF4-FFF2-40B4-BE49-F238E27FC236}">
                    <a16:creationId xmlns:a16="http://schemas.microsoft.com/office/drawing/2014/main" id="{3F6BA0F8-43CF-466D-B1E9-655EFEB26BC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60" name="Group 459">
            <a:extLst>
              <a:ext uri="{FF2B5EF4-FFF2-40B4-BE49-F238E27FC236}">
                <a16:creationId xmlns:a16="http://schemas.microsoft.com/office/drawing/2014/main" id="{66CAF5BA-F08D-484D-BC77-0BB7E2B4B711}"/>
              </a:ext>
            </a:extLst>
          </p:cNvPr>
          <p:cNvGrpSpPr/>
          <p:nvPr/>
        </p:nvGrpSpPr>
        <p:grpSpPr>
          <a:xfrm>
            <a:off x="3983474" y="7621321"/>
            <a:ext cx="709200" cy="694299"/>
            <a:chOff x="4573594" y="1605565"/>
            <a:chExt cx="763200" cy="687600"/>
          </a:xfrm>
        </p:grpSpPr>
        <p:sp>
          <p:nvSpPr>
            <p:cNvPr id="461" name="Rectangle 460">
              <a:extLst>
                <a:ext uri="{FF2B5EF4-FFF2-40B4-BE49-F238E27FC236}">
                  <a16:creationId xmlns:a16="http://schemas.microsoft.com/office/drawing/2014/main" id="{DA0BAA6C-17FE-441A-BBEF-92C89782E1E8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2" name="Group 461">
              <a:extLst>
                <a:ext uri="{FF2B5EF4-FFF2-40B4-BE49-F238E27FC236}">
                  <a16:creationId xmlns:a16="http://schemas.microsoft.com/office/drawing/2014/main" id="{64B1E28C-AE54-47CD-9690-F427758324A6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63" name="Rectangle 462">
                <a:extLst>
                  <a:ext uri="{FF2B5EF4-FFF2-40B4-BE49-F238E27FC236}">
                    <a16:creationId xmlns:a16="http://schemas.microsoft.com/office/drawing/2014/main" id="{55FD8639-863C-418C-8051-14264295131E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4" name="Rectangle 463">
                <a:extLst>
                  <a:ext uri="{FF2B5EF4-FFF2-40B4-BE49-F238E27FC236}">
                    <a16:creationId xmlns:a16="http://schemas.microsoft.com/office/drawing/2014/main" id="{631C2AB1-ED1D-411F-AA20-EFDDD6510A5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5" name="Rectangle 464">
                <a:extLst>
                  <a:ext uri="{FF2B5EF4-FFF2-40B4-BE49-F238E27FC236}">
                    <a16:creationId xmlns:a16="http://schemas.microsoft.com/office/drawing/2014/main" id="{D9C3DA64-1FA8-46EF-9A58-4D95B65F7D9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66" name="Rectangle 465">
                <a:extLst>
                  <a:ext uri="{FF2B5EF4-FFF2-40B4-BE49-F238E27FC236}">
                    <a16:creationId xmlns:a16="http://schemas.microsoft.com/office/drawing/2014/main" id="{8D9702B2-1FA2-4046-AD46-6009621CE634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467" name="Group 466">
            <a:extLst>
              <a:ext uri="{FF2B5EF4-FFF2-40B4-BE49-F238E27FC236}">
                <a16:creationId xmlns:a16="http://schemas.microsoft.com/office/drawing/2014/main" id="{886926D8-2743-4194-B48A-C0F4890DFDCF}"/>
              </a:ext>
            </a:extLst>
          </p:cNvPr>
          <p:cNvGrpSpPr/>
          <p:nvPr/>
        </p:nvGrpSpPr>
        <p:grpSpPr>
          <a:xfrm>
            <a:off x="4693240" y="7623739"/>
            <a:ext cx="709200" cy="687600"/>
            <a:chOff x="4573594" y="1605565"/>
            <a:chExt cx="763200" cy="687600"/>
          </a:xfrm>
        </p:grpSpPr>
        <p:sp>
          <p:nvSpPr>
            <p:cNvPr id="468" name="Rectangle 467">
              <a:extLst>
                <a:ext uri="{FF2B5EF4-FFF2-40B4-BE49-F238E27FC236}">
                  <a16:creationId xmlns:a16="http://schemas.microsoft.com/office/drawing/2014/main" id="{4914637F-319D-4255-8B80-F07A215CE7F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469" name="Group 468">
              <a:extLst>
                <a:ext uri="{FF2B5EF4-FFF2-40B4-BE49-F238E27FC236}">
                  <a16:creationId xmlns:a16="http://schemas.microsoft.com/office/drawing/2014/main" id="{9850845E-2E2C-4250-9CF5-28A3E999D01C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470" name="Rectangle 469">
                <a:extLst>
                  <a:ext uri="{FF2B5EF4-FFF2-40B4-BE49-F238E27FC236}">
                    <a16:creationId xmlns:a16="http://schemas.microsoft.com/office/drawing/2014/main" id="{5B8AD1BD-E746-4A0F-ABF4-5DBEA878E61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1" name="Rectangle 470">
                <a:extLst>
                  <a:ext uri="{FF2B5EF4-FFF2-40B4-BE49-F238E27FC236}">
                    <a16:creationId xmlns:a16="http://schemas.microsoft.com/office/drawing/2014/main" id="{770B941D-ECF9-467E-8327-A0ADCFA1F55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2" name="Rectangle 471">
                <a:extLst>
                  <a:ext uri="{FF2B5EF4-FFF2-40B4-BE49-F238E27FC236}">
                    <a16:creationId xmlns:a16="http://schemas.microsoft.com/office/drawing/2014/main" id="{08EC6E12-D473-4635-AF6E-6A14DEB9A316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473" name="Rectangle 472">
                <a:extLst>
                  <a:ext uri="{FF2B5EF4-FFF2-40B4-BE49-F238E27FC236}">
                    <a16:creationId xmlns:a16="http://schemas.microsoft.com/office/drawing/2014/main" id="{D89E250E-2CDD-4E1D-B3D2-1740474582DB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462AE231-D299-406D-9F08-3FE3B6528E34}"/>
              </a:ext>
            </a:extLst>
          </p:cNvPr>
          <p:cNvGrpSpPr/>
          <p:nvPr/>
        </p:nvGrpSpPr>
        <p:grpSpPr>
          <a:xfrm>
            <a:off x="5403006" y="7623739"/>
            <a:ext cx="709200" cy="687600"/>
            <a:chOff x="4573594" y="1605565"/>
            <a:chExt cx="763200" cy="687600"/>
          </a:xfrm>
        </p:grpSpPr>
        <p:sp>
          <p:nvSpPr>
            <p:cNvPr id="504" name="Rectangle 503">
              <a:extLst>
                <a:ext uri="{FF2B5EF4-FFF2-40B4-BE49-F238E27FC236}">
                  <a16:creationId xmlns:a16="http://schemas.microsoft.com/office/drawing/2014/main" id="{A587A4DE-7A52-419A-9375-4F0A6897C3D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9083A30B-15F0-4D95-AC79-2260A6053EA5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06" name="Rectangle 505">
                <a:extLst>
                  <a:ext uri="{FF2B5EF4-FFF2-40B4-BE49-F238E27FC236}">
                    <a16:creationId xmlns:a16="http://schemas.microsoft.com/office/drawing/2014/main" id="{2922053B-A263-4A21-9DA4-DE0FCE3B909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7" name="Rectangle 506">
                <a:extLst>
                  <a:ext uri="{FF2B5EF4-FFF2-40B4-BE49-F238E27FC236}">
                    <a16:creationId xmlns:a16="http://schemas.microsoft.com/office/drawing/2014/main" id="{D0F4B77B-36AF-40DB-9B37-9BAD86C0C20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8" name="Rectangle 507">
                <a:extLst>
                  <a:ext uri="{FF2B5EF4-FFF2-40B4-BE49-F238E27FC236}">
                    <a16:creationId xmlns:a16="http://schemas.microsoft.com/office/drawing/2014/main" id="{7450EAEC-2ECD-4647-9E6A-0CABE6D89C51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09" name="Rectangle 508">
                <a:extLst>
                  <a:ext uri="{FF2B5EF4-FFF2-40B4-BE49-F238E27FC236}">
                    <a16:creationId xmlns:a16="http://schemas.microsoft.com/office/drawing/2014/main" id="{FE7B0D17-D6DD-45DD-8097-397915EC2847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10" name="Group 509">
            <a:extLst>
              <a:ext uri="{FF2B5EF4-FFF2-40B4-BE49-F238E27FC236}">
                <a16:creationId xmlns:a16="http://schemas.microsoft.com/office/drawing/2014/main" id="{8EC0AF57-9356-4899-A8F3-96B6E1D7FD74}"/>
              </a:ext>
            </a:extLst>
          </p:cNvPr>
          <p:cNvGrpSpPr/>
          <p:nvPr/>
        </p:nvGrpSpPr>
        <p:grpSpPr>
          <a:xfrm>
            <a:off x="6107820" y="7623739"/>
            <a:ext cx="709200" cy="687600"/>
            <a:chOff x="4573594" y="1605565"/>
            <a:chExt cx="763200" cy="687600"/>
          </a:xfrm>
        </p:grpSpPr>
        <p:sp>
          <p:nvSpPr>
            <p:cNvPr id="511" name="Rectangle 510">
              <a:extLst>
                <a:ext uri="{FF2B5EF4-FFF2-40B4-BE49-F238E27FC236}">
                  <a16:creationId xmlns:a16="http://schemas.microsoft.com/office/drawing/2014/main" id="{237F6E07-AF4C-4AFA-95DB-A8D7A0E96205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12" name="Group 511">
              <a:extLst>
                <a:ext uri="{FF2B5EF4-FFF2-40B4-BE49-F238E27FC236}">
                  <a16:creationId xmlns:a16="http://schemas.microsoft.com/office/drawing/2014/main" id="{CEF9E529-6C06-4350-8DAE-5D7448BFBD2E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13" name="Rectangle 512">
                <a:extLst>
                  <a:ext uri="{FF2B5EF4-FFF2-40B4-BE49-F238E27FC236}">
                    <a16:creationId xmlns:a16="http://schemas.microsoft.com/office/drawing/2014/main" id="{1128F0CD-0F8E-4740-BB9D-E7FF36E0911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4" name="Rectangle 513">
                <a:extLst>
                  <a:ext uri="{FF2B5EF4-FFF2-40B4-BE49-F238E27FC236}">
                    <a16:creationId xmlns:a16="http://schemas.microsoft.com/office/drawing/2014/main" id="{EA13A342-8B4B-4BC7-A9BB-025D2C8060BC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5" name="Rectangle 514">
                <a:extLst>
                  <a:ext uri="{FF2B5EF4-FFF2-40B4-BE49-F238E27FC236}">
                    <a16:creationId xmlns:a16="http://schemas.microsoft.com/office/drawing/2014/main" id="{D2C93F92-FE13-4748-85AE-A3AC74676FD3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16" name="Rectangle 515">
                <a:extLst>
                  <a:ext uri="{FF2B5EF4-FFF2-40B4-BE49-F238E27FC236}">
                    <a16:creationId xmlns:a16="http://schemas.microsoft.com/office/drawing/2014/main" id="{7ACD7371-B245-4AA5-B592-033CFD4E0B0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17" name="Group 516">
            <a:extLst>
              <a:ext uri="{FF2B5EF4-FFF2-40B4-BE49-F238E27FC236}">
                <a16:creationId xmlns:a16="http://schemas.microsoft.com/office/drawing/2014/main" id="{E649D267-980D-4EA5-BCE8-EB92FC2323D4}"/>
              </a:ext>
            </a:extLst>
          </p:cNvPr>
          <p:cNvGrpSpPr/>
          <p:nvPr/>
        </p:nvGrpSpPr>
        <p:grpSpPr>
          <a:xfrm>
            <a:off x="6821062" y="7623739"/>
            <a:ext cx="709200" cy="687600"/>
            <a:chOff x="4573594" y="1605565"/>
            <a:chExt cx="763200" cy="687600"/>
          </a:xfrm>
        </p:grpSpPr>
        <p:sp>
          <p:nvSpPr>
            <p:cNvPr id="518" name="Rectangle 517">
              <a:extLst>
                <a:ext uri="{FF2B5EF4-FFF2-40B4-BE49-F238E27FC236}">
                  <a16:creationId xmlns:a16="http://schemas.microsoft.com/office/drawing/2014/main" id="{70DA3674-8EB1-4E28-BBF2-9FBE24BBADF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19" name="Group 518">
              <a:extLst>
                <a:ext uri="{FF2B5EF4-FFF2-40B4-BE49-F238E27FC236}">
                  <a16:creationId xmlns:a16="http://schemas.microsoft.com/office/drawing/2014/main" id="{F5E2C29E-8BC0-45BC-81D6-16C576015D6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20" name="Rectangle 519">
                <a:extLst>
                  <a:ext uri="{FF2B5EF4-FFF2-40B4-BE49-F238E27FC236}">
                    <a16:creationId xmlns:a16="http://schemas.microsoft.com/office/drawing/2014/main" id="{FF2D3C0D-D3D3-4EB5-930A-CFA7DC6926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1" name="Rectangle 520">
                <a:extLst>
                  <a:ext uri="{FF2B5EF4-FFF2-40B4-BE49-F238E27FC236}">
                    <a16:creationId xmlns:a16="http://schemas.microsoft.com/office/drawing/2014/main" id="{BEFE69DC-7D06-4BB1-B2BB-4B33BD666E39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2" name="Rectangle 521">
                <a:extLst>
                  <a:ext uri="{FF2B5EF4-FFF2-40B4-BE49-F238E27FC236}">
                    <a16:creationId xmlns:a16="http://schemas.microsoft.com/office/drawing/2014/main" id="{32FEF518-03B6-4F1E-AE0C-F64B8A93350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23" name="Rectangle 522">
                <a:extLst>
                  <a:ext uri="{FF2B5EF4-FFF2-40B4-BE49-F238E27FC236}">
                    <a16:creationId xmlns:a16="http://schemas.microsoft.com/office/drawing/2014/main" id="{3D9FB805-C5CD-4A7D-907A-FFC8969DC25F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31" name="Group 530">
            <a:extLst>
              <a:ext uri="{FF2B5EF4-FFF2-40B4-BE49-F238E27FC236}">
                <a16:creationId xmlns:a16="http://schemas.microsoft.com/office/drawing/2014/main" id="{FCC082A9-E759-4609-94CE-AFD9FD3C5622}"/>
              </a:ext>
            </a:extLst>
          </p:cNvPr>
          <p:cNvGrpSpPr/>
          <p:nvPr/>
        </p:nvGrpSpPr>
        <p:grpSpPr>
          <a:xfrm>
            <a:off x="7530913" y="2830872"/>
            <a:ext cx="699791" cy="678489"/>
            <a:chOff x="4573594" y="1605565"/>
            <a:chExt cx="763200" cy="687600"/>
          </a:xfrm>
        </p:grpSpPr>
        <p:sp>
          <p:nvSpPr>
            <p:cNvPr id="532" name="Rectangle 531">
              <a:extLst>
                <a:ext uri="{FF2B5EF4-FFF2-40B4-BE49-F238E27FC236}">
                  <a16:creationId xmlns:a16="http://schemas.microsoft.com/office/drawing/2014/main" id="{6574A38C-E0B1-4ED6-A041-2192E09808F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33" name="Group 532">
              <a:extLst>
                <a:ext uri="{FF2B5EF4-FFF2-40B4-BE49-F238E27FC236}">
                  <a16:creationId xmlns:a16="http://schemas.microsoft.com/office/drawing/2014/main" id="{22E0E643-38F4-4A42-BD06-FCA46D4E4A0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34" name="Rectangle 533">
                <a:extLst>
                  <a:ext uri="{FF2B5EF4-FFF2-40B4-BE49-F238E27FC236}">
                    <a16:creationId xmlns:a16="http://schemas.microsoft.com/office/drawing/2014/main" id="{87537323-A6EC-4E7F-8915-BE2C298AE72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5" name="Rectangle 534">
                <a:extLst>
                  <a:ext uri="{FF2B5EF4-FFF2-40B4-BE49-F238E27FC236}">
                    <a16:creationId xmlns:a16="http://schemas.microsoft.com/office/drawing/2014/main" id="{C7CCBAFA-1035-4B62-9F68-EF890800D67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6" name="Rectangle 535">
                <a:extLst>
                  <a:ext uri="{FF2B5EF4-FFF2-40B4-BE49-F238E27FC236}">
                    <a16:creationId xmlns:a16="http://schemas.microsoft.com/office/drawing/2014/main" id="{5E75C9FD-A344-44BD-BE7E-9AAE712D9FBC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37" name="Rectangle 536">
                <a:extLst>
                  <a:ext uri="{FF2B5EF4-FFF2-40B4-BE49-F238E27FC236}">
                    <a16:creationId xmlns:a16="http://schemas.microsoft.com/office/drawing/2014/main" id="{270D3143-E23F-49DD-B903-4C2EFFD3CC0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38" name="Group 537">
            <a:extLst>
              <a:ext uri="{FF2B5EF4-FFF2-40B4-BE49-F238E27FC236}">
                <a16:creationId xmlns:a16="http://schemas.microsoft.com/office/drawing/2014/main" id="{CAE8FCE5-101A-4C65-B499-AF5A92C53DFC}"/>
              </a:ext>
            </a:extLst>
          </p:cNvPr>
          <p:cNvGrpSpPr/>
          <p:nvPr/>
        </p:nvGrpSpPr>
        <p:grpSpPr>
          <a:xfrm>
            <a:off x="7530913" y="3507852"/>
            <a:ext cx="704814" cy="695803"/>
            <a:chOff x="4573594" y="1597362"/>
            <a:chExt cx="763200" cy="695803"/>
          </a:xfrm>
        </p:grpSpPr>
        <p:sp>
          <p:nvSpPr>
            <p:cNvPr id="539" name="Rectangle 538">
              <a:extLst>
                <a:ext uri="{FF2B5EF4-FFF2-40B4-BE49-F238E27FC236}">
                  <a16:creationId xmlns:a16="http://schemas.microsoft.com/office/drawing/2014/main" id="{EF07AA7E-451E-42FD-895B-D474CA6C84CC}"/>
                </a:ext>
              </a:extLst>
            </p:cNvPr>
            <p:cNvSpPr/>
            <p:nvPr/>
          </p:nvSpPr>
          <p:spPr>
            <a:xfrm>
              <a:off x="4573594" y="1597362"/>
              <a:ext cx="763200" cy="695803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40" name="Group 539">
              <a:extLst>
                <a:ext uri="{FF2B5EF4-FFF2-40B4-BE49-F238E27FC236}">
                  <a16:creationId xmlns:a16="http://schemas.microsoft.com/office/drawing/2014/main" id="{4D30021C-2634-4A41-96DB-B44A0B20297D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41" name="Rectangle 540">
                <a:extLst>
                  <a:ext uri="{FF2B5EF4-FFF2-40B4-BE49-F238E27FC236}">
                    <a16:creationId xmlns:a16="http://schemas.microsoft.com/office/drawing/2014/main" id="{43767CC5-2A58-41EC-B71F-B81433E27243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2" name="Rectangle 541">
                <a:extLst>
                  <a:ext uri="{FF2B5EF4-FFF2-40B4-BE49-F238E27FC236}">
                    <a16:creationId xmlns:a16="http://schemas.microsoft.com/office/drawing/2014/main" id="{D0C3894C-01E0-4444-8CBE-271C18C83FB6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3" name="Rectangle 542">
                <a:extLst>
                  <a:ext uri="{FF2B5EF4-FFF2-40B4-BE49-F238E27FC236}">
                    <a16:creationId xmlns:a16="http://schemas.microsoft.com/office/drawing/2014/main" id="{D359C6D9-4C31-43AA-B868-BB4FA00C3237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4" name="Rectangle 543">
                <a:extLst>
                  <a:ext uri="{FF2B5EF4-FFF2-40B4-BE49-F238E27FC236}">
                    <a16:creationId xmlns:a16="http://schemas.microsoft.com/office/drawing/2014/main" id="{47A6E813-FAF4-4437-BD83-DF87AE9B371E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45" name="Group 544">
            <a:extLst>
              <a:ext uri="{FF2B5EF4-FFF2-40B4-BE49-F238E27FC236}">
                <a16:creationId xmlns:a16="http://schemas.microsoft.com/office/drawing/2014/main" id="{2AF2AB78-2212-4BFF-B3B5-8C7B5AEF7A4E}"/>
              </a:ext>
            </a:extLst>
          </p:cNvPr>
          <p:cNvGrpSpPr/>
          <p:nvPr/>
        </p:nvGrpSpPr>
        <p:grpSpPr>
          <a:xfrm>
            <a:off x="7529451" y="4203793"/>
            <a:ext cx="709200" cy="687600"/>
            <a:chOff x="4573594" y="1605565"/>
            <a:chExt cx="763200" cy="687600"/>
          </a:xfrm>
        </p:grpSpPr>
        <p:sp>
          <p:nvSpPr>
            <p:cNvPr id="546" name="Rectangle 545">
              <a:extLst>
                <a:ext uri="{FF2B5EF4-FFF2-40B4-BE49-F238E27FC236}">
                  <a16:creationId xmlns:a16="http://schemas.microsoft.com/office/drawing/2014/main" id="{5C0F1A85-10EF-4CFE-9C28-EF6820D0D20C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47" name="Group 546">
              <a:extLst>
                <a:ext uri="{FF2B5EF4-FFF2-40B4-BE49-F238E27FC236}">
                  <a16:creationId xmlns:a16="http://schemas.microsoft.com/office/drawing/2014/main" id="{023E74B3-E377-49B3-947B-57202596FD1B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48" name="Rectangle 547">
                <a:extLst>
                  <a:ext uri="{FF2B5EF4-FFF2-40B4-BE49-F238E27FC236}">
                    <a16:creationId xmlns:a16="http://schemas.microsoft.com/office/drawing/2014/main" id="{FFA94A38-F646-4303-8455-03149ED4CC47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49" name="Rectangle 548">
                <a:extLst>
                  <a:ext uri="{FF2B5EF4-FFF2-40B4-BE49-F238E27FC236}">
                    <a16:creationId xmlns:a16="http://schemas.microsoft.com/office/drawing/2014/main" id="{E11F6F4D-3BEA-4467-BD60-A6E56D37E3E3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0" name="Rectangle 549">
                <a:extLst>
                  <a:ext uri="{FF2B5EF4-FFF2-40B4-BE49-F238E27FC236}">
                    <a16:creationId xmlns:a16="http://schemas.microsoft.com/office/drawing/2014/main" id="{F8338C5D-2E80-4D0B-9A60-FB0808B44A0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1" name="Rectangle 550">
                <a:extLst>
                  <a:ext uri="{FF2B5EF4-FFF2-40B4-BE49-F238E27FC236}">
                    <a16:creationId xmlns:a16="http://schemas.microsoft.com/office/drawing/2014/main" id="{F48F7586-F88B-4676-B9CC-436A61618F6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52" name="Group 551">
            <a:extLst>
              <a:ext uri="{FF2B5EF4-FFF2-40B4-BE49-F238E27FC236}">
                <a16:creationId xmlns:a16="http://schemas.microsoft.com/office/drawing/2014/main" id="{1F4EAA8A-4A4F-4ECF-9098-7E145C779382}"/>
              </a:ext>
            </a:extLst>
          </p:cNvPr>
          <p:cNvGrpSpPr/>
          <p:nvPr/>
        </p:nvGrpSpPr>
        <p:grpSpPr>
          <a:xfrm>
            <a:off x="7529451" y="4888838"/>
            <a:ext cx="709200" cy="687600"/>
            <a:chOff x="4573594" y="1605565"/>
            <a:chExt cx="763200" cy="687600"/>
          </a:xfrm>
        </p:grpSpPr>
        <p:sp>
          <p:nvSpPr>
            <p:cNvPr id="553" name="Rectangle 552">
              <a:extLst>
                <a:ext uri="{FF2B5EF4-FFF2-40B4-BE49-F238E27FC236}">
                  <a16:creationId xmlns:a16="http://schemas.microsoft.com/office/drawing/2014/main" id="{8425B28C-70F4-4018-8AF5-927CAECFFA0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54" name="Group 553">
              <a:extLst>
                <a:ext uri="{FF2B5EF4-FFF2-40B4-BE49-F238E27FC236}">
                  <a16:creationId xmlns:a16="http://schemas.microsoft.com/office/drawing/2014/main" id="{411F8321-F38D-4467-B6AE-B9AEDB357037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55" name="Rectangle 554">
                <a:extLst>
                  <a:ext uri="{FF2B5EF4-FFF2-40B4-BE49-F238E27FC236}">
                    <a16:creationId xmlns:a16="http://schemas.microsoft.com/office/drawing/2014/main" id="{94CE695F-2976-49B2-992C-F42B142CBA7F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6" name="Rectangle 555">
                <a:extLst>
                  <a:ext uri="{FF2B5EF4-FFF2-40B4-BE49-F238E27FC236}">
                    <a16:creationId xmlns:a16="http://schemas.microsoft.com/office/drawing/2014/main" id="{53C906F2-82C4-45A7-BF64-184389D9AA45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7" name="Rectangle 556">
                <a:extLst>
                  <a:ext uri="{FF2B5EF4-FFF2-40B4-BE49-F238E27FC236}">
                    <a16:creationId xmlns:a16="http://schemas.microsoft.com/office/drawing/2014/main" id="{A42C9370-988B-4872-8313-D7BAAE7C870D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58" name="Rectangle 557">
                <a:extLst>
                  <a:ext uri="{FF2B5EF4-FFF2-40B4-BE49-F238E27FC236}">
                    <a16:creationId xmlns:a16="http://schemas.microsoft.com/office/drawing/2014/main" id="{2C8FD8FF-8851-492E-BEE1-605EF475B88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59" name="Group 558">
            <a:extLst>
              <a:ext uri="{FF2B5EF4-FFF2-40B4-BE49-F238E27FC236}">
                <a16:creationId xmlns:a16="http://schemas.microsoft.com/office/drawing/2014/main" id="{297DC8A2-2EC0-49B1-BE84-F9810B1A9B4F}"/>
              </a:ext>
            </a:extLst>
          </p:cNvPr>
          <p:cNvGrpSpPr/>
          <p:nvPr/>
        </p:nvGrpSpPr>
        <p:grpSpPr>
          <a:xfrm>
            <a:off x="7529451" y="5573883"/>
            <a:ext cx="709200" cy="687600"/>
            <a:chOff x="4573594" y="1605565"/>
            <a:chExt cx="763200" cy="687600"/>
          </a:xfrm>
        </p:grpSpPr>
        <p:sp>
          <p:nvSpPr>
            <p:cNvPr id="560" name="Rectangle 559">
              <a:extLst>
                <a:ext uri="{FF2B5EF4-FFF2-40B4-BE49-F238E27FC236}">
                  <a16:creationId xmlns:a16="http://schemas.microsoft.com/office/drawing/2014/main" id="{958759AA-C2BC-4F23-A0EB-11F71F89D3F0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1" name="Group 560">
              <a:extLst>
                <a:ext uri="{FF2B5EF4-FFF2-40B4-BE49-F238E27FC236}">
                  <a16:creationId xmlns:a16="http://schemas.microsoft.com/office/drawing/2014/main" id="{0DAD67E5-72AC-4374-B1DD-230DEB045579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2" name="Rectangle 561">
                <a:extLst>
                  <a:ext uri="{FF2B5EF4-FFF2-40B4-BE49-F238E27FC236}">
                    <a16:creationId xmlns:a16="http://schemas.microsoft.com/office/drawing/2014/main" id="{779AE1C1-758A-418A-A301-7B2BFA23B4B2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3" name="Rectangle 562">
                <a:extLst>
                  <a:ext uri="{FF2B5EF4-FFF2-40B4-BE49-F238E27FC236}">
                    <a16:creationId xmlns:a16="http://schemas.microsoft.com/office/drawing/2014/main" id="{03FA940B-B1E0-4C52-BC78-78912464F1CA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4" name="Rectangle 563">
                <a:extLst>
                  <a:ext uri="{FF2B5EF4-FFF2-40B4-BE49-F238E27FC236}">
                    <a16:creationId xmlns:a16="http://schemas.microsoft.com/office/drawing/2014/main" id="{19ABAA62-8FD0-4198-ABBC-23C529043D40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65" name="Rectangle 564">
                <a:extLst>
                  <a:ext uri="{FF2B5EF4-FFF2-40B4-BE49-F238E27FC236}">
                    <a16:creationId xmlns:a16="http://schemas.microsoft.com/office/drawing/2014/main" id="{46025F69-D626-4E66-A256-780739747635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66" name="Group 565">
            <a:extLst>
              <a:ext uri="{FF2B5EF4-FFF2-40B4-BE49-F238E27FC236}">
                <a16:creationId xmlns:a16="http://schemas.microsoft.com/office/drawing/2014/main" id="{BB21C9B5-C11F-4EA4-B357-1FFCEEC6B024}"/>
              </a:ext>
            </a:extLst>
          </p:cNvPr>
          <p:cNvGrpSpPr/>
          <p:nvPr/>
        </p:nvGrpSpPr>
        <p:grpSpPr>
          <a:xfrm>
            <a:off x="7529451" y="6260103"/>
            <a:ext cx="709200" cy="687600"/>
            <a:chOff x="4573594" y="1605565"/>
            <a:chExt cx="763200" cy="687600"/>
          </a:xfrm>
        </p:grpSpPr>
        <p:sp>
          <p:nvSpPr>
            <p:cNvPr id="567" name="Rectangle 566">
              <a:extLst>
                <a:ext uri="{FF2B5EF4-FFF2-40B4-BE49-F238E27FC236}">
                  <a16:creationId xmlns:a16="http://schemas.microsoft.com/office/drawing/2014/main" id="{1827DD79-8479-42C3-9255-0F106992ACAA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68" name="Group 567">
              <a:extLst>
                <a:ext uri="{FF2B5EF4-FFF2-40B4-BE49-F238E27FC236}">
                  <a16:creationId xmlns:a16="http://schemas.microsoft.com/office/drawing/2014/main" id="{3B4D34C4-2A1B-427B-8BCB-EBC8F0CF33EA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69" name="Rectangle 568">
                <a:extLst>
                  <a:ext uri="{FF2B5EF4-FFF2-40B4-BE49-F238E27FC236}">
                    <a16:creationId xmlns:a16="http://schemas.microsoft.com/office/drawing/2014/main" id="{F7FA5952-1579-4E03-9710-219F227FE7FB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0" name="Rectangle 569">
                <a:extLst>
                  <a:ext uri="{FF2B5EF4-FFF2-40B4-BE49-F238E27FC236}">
                    <a16:creationId xmlns:a16="http://schemas.microsoft.com/office/drawing/2014/main" id="{F20E2965-2015-421F-9CC3-014BB5F1D19D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1" name="Rectangle 570">
                <a:extLst>
                  <a:ext uri="{FF2B5EF4-FFF2-40B4-BE49-F238E27FC236}">
                    <a16:creationId xmlns:a16="http://schemas.microsoft.com/office/drawing/2014/main" id="{41DE1EF9-8FE4-4653-92C6-D83716735748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2" name="Rectangle 571">
                <a:extLst>
                  <a:ext uri="{FF2B5EF4-FFF2-40B4-BE49-F238E27FC236}">
                    <a16:creationId xmlns:a16="http://schemas.microsoft.com/office/drawing/2014/main" id="{5248FE79-2131-4CC8-B605-19A018CE9BA3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73" name="Group 572">
            <a:extLst>
              <a:ext uri="{FF2B5EF4-FFF2-40B4-BE49-F238E27FC236}">
                <a16:creationId xmlns:a16="http://schemas.microsoft.com/office/drawing/2014/main" id="{BBFF9D4E-E827-4369-9FF7-F56C72CA4F47}"/>
              </a:ext>
            </a:extLst>
          </p:cNvPr>
          <p:cNvGrpSpPr/>
          <p:nvPr/>
        </p:nvGrpSpPr>
        <p:grpSpPr>
          <a:xfrm>
            <a:off x="7529451" y="6945264"/>
            <a:ext cx="709200" cy="687600"/>
            <a:chOff x="4573594" y="1605565"/>
            <a:chExt cx="763200" cy="687600"/>
          </a:xfrm>
        </p:grpSpPr>
        <p:sp>
          <p:nvSpPr>
            <p:cNvPr id="574" name="Rectangle 573">
              <a:extLst>
                <a:ext uri="{FF2B5EF4-FFF2-40B4-BE49-F238E27FC236}">
                  <a16:creationId xmlns:a16="http://schemas.microsoft.com/office/drawing/2014/main" id="{812945DE-20E5-4124-9BB7-6CCC3098FCA6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75" name="Group 574">
              <a:extLst>
                <a:ext uri="{FF2B5EF4-FFF2-40B4-BE49-F238E27FC236}">
                  <a16:creationId xmlns:a16="http://schemas.microsoft.com/office/drawing/2014/main" id="{842A3C3E-3401-486B-A55B-97E2FC679881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76" name="Rectangle 575">
                <a:extLst>
                  <a:ext uri="{FF2B5EF4-FFF2-40B4-BE49-F238E27FC236}">
                    <a16:creationId xmlns:a16="http://schemas.microsoft.com/office/drawing/2014/main" id="{4A373F2D-77C8-448E-8C1F-D90E137679F8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7" name="Rectangle 576">
                <a:extLst>
                  <a:ext uri="{FF2B5EF4-FFF2-40B4-BE49-F238E27FC236}">
                    <a16:creationId xmlns:a16="http://schemas.microsoft.com/office/drawing/2014/main" id="{D7F8CFFD-1121-4BD3-9D58-51CC08298847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8" name="Rectangle 577">
                <a:extLst>
                  <a:ext uri="{FF2B5EF4-FFF2-40B4-BE49-F238E27FC236}">
                    <a16:creationId xmlns:a16="http://schemas.microsoft.com/office/drawing/2014/main" id="{5B068629-04E0-4130-A943-FB29F87AA589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79" name="Rectangle 578">
                <a:extLst>
                  <a:ext uri="{FF2B5EF4-FFF2-40B4-BE49-F238E27FC236}">
                    <a16:creationId xmlns:a16="http://schemas.microsoft.com/office/drawing/2014/main" id="{400D6630-C91B-4326-AFBD-64A3B3C38A8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grpSp>
        <p:nvGrpSpPr>
          <p:cNvPr id="580" name="Group 579">
            <a:extLst>
              <a:ext uri="{FF2B5EF4-FFF2-40B4-BE49-F238E27FC236}">
                <a16:creationId xmlns:a16="http://schemas.microsoft.com/office/drawing/2014/main" id="{2FCDEABD-18E7-45BB-9B18-DD75FD2A8456}"/>
              </a:ext>
            </a:extLst>
          </p:cNvPr>
          <p:cNvGrpSpPr/>
          <p:nvPr/>
        </p:nvGrpSpPr>
        <p:grpSpPr>
          <a:xfrm>
            <a:off x="7528846" y="7627776"/>
            <a:ext cx="709200" cy="687600"/>
            <a:chOff x="4573594" y="1605565"/>
            <a:chExt cx="763200" cy="687600"/>
          </a:xfrm>
        </p:grpSpPr>
        <p:sp>
          <p:nvSpPr>
            <p:cNvPr id="581" name="Rectangle 580">
              <a:extLst>
                <a:ext uri="{FF2B5EF4-FFF2-40B4-BE49-F238E27FC236}">
                  <a16:creationId xmlns:a16="http://schemas.microsoft.com/office/drawing/2014/main" id="{DAEFD453-C6A6-4D8A-B628-3629ADAF850F}"/>
                </a:ext>
              </a:extLst>
            </p:cNvPr>
            <p:cNvSpPr/>
            <p:nvPr/>
          </p:nvSpPr>
          <p:spPr>
            <a:xfrm>
              <a:off x="4573594" y="1605565"/>
              <a:ext cx="763200" cy="687600"/>
            </a:xfrm>
            <a:prstGeom prst="rect">
              <a:avLst/>
            </a:prstGeom>
            <a:solidFill>
              <a:schemeClr val="bg1">
                <a:alpha val="60000"/>
              </a:schemeClr>
            </a:solidFill>
            <a:ln w="6350">
              <a:solidFill>
                <a:schemeClr val="bg1">
                  <a:lumMod val="50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grpSp>
          <p:nvGrpSpPr>
            <p:cNvPr id="582" name="Group 581">
              <a:extLst>
                <a:ext uri="{FF2B5EF4-FFF2-40B4-BE49-F238E27FC236}">
                  <a16:creationId xmlns:a16="http://schemas.microsoft.com/office/drawing/2014/main" id="{955212B1-17DB-4ABF-95B4-7B0282EE0873}"/>
                </a:ext>
              </a:extLst>
            </p:cNvPr>
            <p:cNvGrpSpPr/>
            <p:nvPr/>
          </p:nvGrpSpPr>
          <p:grpSpPr>
            <a:xfrm>
              <a:off x="4805280" y="1709381"/>
              <a:ext cx="299829" cy="479967"/>
              <a:chOff x="3739487" y="4800600"/>
              <a:chExt cx="1980001" cy="3166277"/>
            </a:xfrm>
          </p:grpSpPr>
          <p:sp>
            <p:nvSpPr>
              <p:cNvPr id="583" name="Rectangle 582">
                <a:extLst>
                  <a:ext uri="{FF2B5EF4-FFF2-40B4-BE49-F238E27FC236}">
                    <a16:creationId xmlns:a16="http://schemas.microsoft.com/office/drawing/2014/main" id="{5AA995FE-B853-4090-9071-96CF56FAF1A5}"/>
                  </a:ext>
                </a:extLst>
              </p:cNvPr>
              <p:cNvSpPr/>
              <p:nvPr/>
            </p:nvSpPr>
            <p:spPr>
              <a:xfrm>
                <a:off x="3739487" y="4800600"/>
                <a:ext cx="1980001" cy="1519917"/>
              </a:xfrm>
              <a:prstGeom prst="rect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4" name="Rectangle 583">
                <a:extLst>
                  <a:ext uri="{FF2B5EF4-FFF2-40B4-BE49-F238E27FC236}">
                    <a16:creationId xmlns:a16="http://schemas.microsoft.com/office/drawing/2014/main" id="{44C8BBAA-6862-4989-89C9-CECADEF45A98}"/>
                  </a:ext>
                </a:extLst>
              </p:cNvPr>
              <p:cNvSpPr/>
              <p:nvPr/>
            </p:nvSpPr>
            <p:spPr>
              <a:xfrm>
                <a:off x="3916904" y="6532125"/>
                <a:ext cx="1625160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5" name="Rectangle 584">
                <a:extLst>
                  <a:ext uri="{FF2B5EF4-FFF2-40B4-BE49-F238E27FC236}">
                    <a16:creationId xmlns:a16="http://schemas.microsoft.com/office/drawing/2014/main" id="{EA717928-AE84-427F-AD07-BD314614BE2B}"/>
                  </a:ext>
                </a:extLst>
              </p:cNvPr>
              <p:cNvSpPr/>
              <p:nvPr/>
            </p:nvSpPr>
            <p:spPr>
              <a:xfrm>
                <a:off x="3916907" y="7891350"/>
                <a:ext cx="1625160" cy="75527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6" name="Rectangle 585">
                <a:extLst>
                  <a:ext uri="{FF2B5EF4-FFF2-40B4-BE49-F238E27FC236}">
                    <a16:creationId xmlns:a16="http://schemas.microsoft.com/office/drawing/2014/main" id="{CF6A0551-7E27-47DF-9F40-2AED435E00F6}"/>
                  </a:ext>
                </a:extLst>
              </p:cNvPr>
              <p:cNvSpPr/>
              <p:nvPr/>
            </p:nvSpPr>
            <p:spPr>
              <a:xfrm>
                <a:off x="3906516" y="6426318"/>
                <a:ext cx="1625161" cy="1359224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A631732A-CEE0-2E0D-30E9-0A9106D3A018}"/>
              </a:ext>
            </a:extLst>
          </p:cNvPr>
          <p:cNvSpPr/>
          <p:nvPr/>
        </p:nvSpPr>
        <p:spPr>
          <a:xfrm>
            <a:off x="2656702" y="8268118"/>
            <a:ext cx="5958581" cy="13262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Desk storage</a:t>
            </a:r>
            <a:endParaRPr lang="en-GB" sz="12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9BF1458-FBF8-CF59-775E-D74467DF56C4}"/>
              </a:ext>
            </a:extLst>
          </p:cNvPr>
          <p:cNvSpPr/>
          <p:nvPr/>
        </p:nvSpPr>
        <p:spPr>
          <a:xfrm>
            <a:off x="2568854" y="1708958"/>
            <a:ext cx="753545" cy="112167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Chair storage</a:t>
            </a:r>
            <a:endParaRPr lang="en-GB" sz="12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490100-0B3F-F899-5D1C-A18E46DBFC5B}"/>
              </a:ext>
            </a:extLst>
          </p:cNvPr>
          <p:cNvSpPr/>
          <p:nvPr/>
        </p:nvSpPr>
        <p:spPr>
          <a:xfrm>
            <a:off x="8260134" y="6095228"/>
            <a:ext cx="355150" cy="21728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Chair/desk storage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659728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F216C4-9D40-4C31-B94F-07640269494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969963"/>
            <a:ext cx="11595100" cy="721836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suitability</a:t>
            </a:r>
            <a:r>
              <a:rPr lang="en-GB" sz="1100" b="1" dirty="0"/>
              <a:t> checklist (drawn from proposed Interim Examination Timetabling policy Appendix 1)</a:t>
            </a:r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endParaRPr lang="en-GB" sz="1100" b="1" dirty="0"/>
          </a:p>
          <a:p>
            <a:pPr marL="0" indent="0">
              <a:spcBef>
                <a:spcPts val="600"/>
              </a:spcBef>
              <a:buNone/>
            </a:pPr>
            <a:r>
              <a:rPr lang="en-GB" sz="1100" b="1" dirty="0"/>
              <a:t>Exam room </a:t>
            </a:r>
            <a:r>
              <a:rPr lang="en-GB" sz="1100" b="1" u="sng" dirty="0"/>
              <a:t>layout </a:t>
            </a:r>
            <a:r>
              <a:rPr lang="en-GB" sz="1100" b="1" dirty="0"/>
              <a:t>checklist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GB" sz="1100" dirty="0"/>
              <a:t>Please comment on the practicalities of using the room as an exam venue, and also the suitability of room furniture for examinations including: is the existing furniture suitable? Is it fixed / movable? Does it provide at least 55cm wide and 46cm deep working space for each student? Is there anything about the furniture that is obviously detrimental to the student examination experience?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FCF3E6-F655-4DA5-BAC4-DA2919E05D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5534803"/>
              </p:ext>
            </p:extLst>
          </p:nvPr>
        </p:nvGraphicFramePr>
        <p:xfrm>
          <a:off x="327544" y="1296306"/>
          <a:ext cx="12146510" cy="6048000"/>
        </p:xfrm>
        <a:graphic>
          <a:graphicData uri="http://schemas.openxmlformats.org/drawingml/2006/table">
            <a:tbl>
              <a:tblPr firstRow="1" firstCol="1" bandRow="1"/>
              <a:tblGrid>
                <a:gridCol w="1196564">
                  <a:extLst>
                    <a:ext uri="{9D8B030D-6E8A-4147-A177-3AD203B41FA5}">
                      <a16:colId xmlns:a16="http://schemas.microsoft.com/office/drawing/2014/main" val="512715604"/>
                    </a:ext>
                  </a:extLst>
                </a:gridCol>
                <a:gridCol w="3907701">
                  <a:extLst>
                    <a:ext uri="{9D8B030D-6E8A-4147-A177-3AD203B41FA5}">
                      <a16:colId xmlns:a16="http://schemas.microsoft.com/office/drawing/2014/main" val="3474465334"/>
                    </a:ext>
                  </a:extLst>
                </a:gridCol>
                <a:gridCol w="7042245">
                  <a:extLst>
                    <a:ext uri="{9D8B030D-6E8A-4147-A177-3AD203B41FA5}">
                      <a16:colId xmlns:a16="http://schemas.microsoft.com/office/drawing/2014/main" val="2301575412"/>
                    </a:ext>
                  </a:extLst>
                </a:gridCol>
              </a:tblGrid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Verbal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hear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Where required audio equipment will be tested when checking layout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Hands-free microphones available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936159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Visual communication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clearly be able to see written Examination Event instructions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Flipcharts and portable whiteboards are permissible in the absence of projection facilities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Whiteboards available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1052298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Visible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Every exam candidate must be able to clearly see the Examination Event current time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Additional clocks or a clock projection will be used across large rooms, and for split room examinations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AV equipment/projector available</a:t>
                      </a:r>
                      <a:endParaRPr lang="en-GB" sz="1100" dirty="0">
                        <a:solidFill>
                          <a:srgbClr val="0070C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06952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Storage for coats and bags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a designated space for students to store coats and bags for the duration of the exam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chemeClr val="accen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Coat/bag storage area located on stage</a:t>
                      </a: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317224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Noise levels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rooms, by their nature, will not be completely silent.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 the event of excessive noise above the ambient, a local protocol will be in place to identify and remove the source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88080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Lighting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lighting will provide at least 300 lux at each desk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1940050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Examination Room temperature must be reasonable, and in all cases at least 16°C. Temperatures in excess of 30°C are taken to be unreasonable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No known issues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0149797"/>
                  </a:ext>
                </a:extLst>
              </a:tr>
              <a:tr h="756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Access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There will be clear directions, signage and no barriers to access for any Examination Room that a student is timetabled to attend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i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 Card access required, to be arranged with ID Card Office minimum 7 days prior to exam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1100" i="0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491" marR="684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9296350"/>
                  </a:ext>
                </a:extLst>
              </a:tr>
            </a:tbl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2EF51606-7843-40D0-A379-EBB51646CA56}"/>
              </a:ext>
            </a:extLst>
          </p:cNvPr>
          <p:cNvSpPr/>
          <p:nvPr/>
        </p:nvSpPr>
        <p:spPr>
          <a:xfrm>
            <a:off x="327544" y="8188657"/>
            <a:ext cx="12146510" cy="13036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68x exam seats capacity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Desks 750mm(W) x 600mm(D)</a:t>
            </a:r>
          </a:p>
          <a:p>
            <a:pPr marL="228600" indent="-228600">
              <a:buFontTx/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60cm min gap between desk column (W), 70cm gap between desk row (D)</a:t>
            </a:r>
          </a:p>
          <a:p>
            <a:pPr marL="228600" indent="-228600">
              <a:buAutoNum type="arabicPeriod"/>
            </a:pPr>
            <a:r>
              <a:rPr lang="en-GB" sz="1100" dirty="0">
                <a:solidFill>
                  <a:schemeClr val="tx1"/>
                </a:solidFill>
              </a:rPr>
              <a:t>Spare desks to be folded down and chairs stored at back/front </a:t>
            </a:r>
            <a:r>
              <a:rPr lang="en-GB" sz="1100">
                <a:solidFill>
                  <a:schemeClr val="tx1"/>
                </a:solidFill>
              </a:rPr>
              <a:t>of room and </a:t>
            </a:r>
            <a:r>
              <a:rPr lang="en-GB" sz="1100" dirty="0">
                <a:solidFill>
                  <a:schemeClr val="tx1"/>
                </a:solidFill>
              </a:rPr>
              <a:t>along 337 wall</a:t>
            </a:r>
          </a:p>
          <a:p>
            <a:r>
              <a:rPr lang="en-GB" sz="1100" dirty="0">
                <a:solidFill>
                  <a:schemeClr val="tx1"/>
                </a:solidFill>
              </a:rPr>
              <a:t>4. </a:t>
            </a:r>
          </a:p>
          <a:p>
            <a:r>
              <a:rPr lang="en-GB" sz="1100" dirty="0">
                <a:solidFill>
                  <a:schemeClr val="tx1"/>
                </a:solidFill>
              </a:rPr>
              <a:t>5.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EF50B22-BB0D-4D72-910C-A03C462E5B37}"/>
              </a:ext>
            </a:extLst>
          </p:cNvPr>
          <p:cNvCxnSpPr/>
          <p:nvPr/>
        </p:nvCxnSpPr>
        <p:spPr>
          <a:xfrm flipH="1">
            <a:off x="5568287" y="901700"/>
            <a:ext cx="656457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BD63E89A-7513-4667-8B52-5D9BEB33CC70}"/>
              </a:ext>
            </a:extLst>
          </p:cNvPr>
          <p:cNvSpPr txBox="1"/>
          <p:nvPr/>
        </p:nvSpPr>
        <p:spPr>
          <a:xfrm>
            <a:off x="668740" y="234311"/>
            <a:ext cx="114641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Review of exam room: SKEM 301 (x68 max)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47613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9B2B3647EE374893E25B04EEAF15B5" ma:contentTypeVersion="30" ma:contentTypeDescription="Create a new document." ma:contentTypeScope="" ma:versionID="e6888a8f587e562df2887f4843b1c9b3">
  <xsd:schema xmlns:xsd="http://www.w3.org/2001/XMLSchema" xmlns:xs="http://www.w3.org/2001/XMLSchema" xmlns:p="http://schemas.microsoft.com/office/2006/metadata/properties" xmlns:ns2="baf26609-a0e3-4c5e-83fc-3388d20ffdad" xmlns:ns3="047490f7-2172-4cee-9502-4cce829236fd" targetNamespace="http://schemas.microsoft.com/office/2006/metadata/properties" ma:root="true" ma:fieldsID="5b335abc9e26f8d6f3c4346d18df4d45" ns2:_="" ns3:_="">
    <xsd:import namespace="baf26609-a0e3-4c5e-83fc-3388d20ffdad"/>
    <xsd:import namespace="047490f7-2172-4cee-9502-4cce829236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f26609-a0e3-4c5e-83fc-3388d20ffd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7490f7-2172-4cee-9502-4cce829236fd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62E4CE-BEBB-4D6F-911D-9B2E28CD09A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6CEB95-CC66-4684-A151-6A0A32B75F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f26609-a0e3-4c5e-83fc-3388d20ffdad"/>
    <ds:schemaRef ds:uri="047490f7-2172-4cee-9502-4cce829236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C6BE135-FE96-4662-AF98-CD8C6DA5BF4E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047490f7-2172-4cee-9502-4cce829236fd"/>
    <ds:schemaRef ds:uri="baf26609-a0e3-4c5e-83fc-3388d20ffda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4621</TotalTime>
  <Words>480</Words>
  <Application>Microsoft Office PowerPoint</Application>
  <PresentationFormat>A3 Paper (297x420 mm)</PresentationFormat>
  <Paragraphs>88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&lt;insert room name&gt;</dc:title>
  <dc:creator>Craig Walker (OEE)</dc:creator>
  <cp:lastModifiedBy>Laskey, Peter</cp:lastModifiedBy>
  <cp:revision>117</cp:revision>
  <cp:lastPrinted>2019-11-15T10:05:28Z</cp:lastPrinted>
  <dcterms:created xsi:type="dcterms:W3CDTF">2017-12-06T11:33:39Z</dcterms:created>
  <dcterms:modified xsi:type="dcterms:W3CDTF">2022-10-27T17:04:15Z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0x0101000F9B2B3647EE374893E25B04EEAF15B5</vt:lpwstr>
  </property>
</Properties>
</file>