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52" r:id="rId5"/>
    <p:sldId id="348" r:id="rId6"/>
  </p:sldIdLst>
  <p:sldSz cx="12801600" cy="9601200" type="A3"/>
  <p:notesSz cx="6797675" cy="987425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6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95088" autoAdjust="0"/>
  </p:normalViewPr>
  <p:slideViewPr>
    <p:cSldViewPr snapToGrid="0" showGuides="1">
      <p:cViewPr varScale="1">
        <p:scale>
          <a:sx n="78" d="100"/>
          <a:sy n="78" d="100"/>
        </p:scale>
        <p:origin x="18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121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EE2C38C1-3D42-4B52-AF7A-4CA240C4E593}"/>
    <pc:docChg chg="modSld">
      <pc:chgData name="Laskey, Peter" userId="ca29371d-5a73-4634-8c7b-c388a5015cd8" providerId="ADAL" clId="{EE2C38C1-3D42-4B52-AF7A-4CA240C4E593}" dt="2022-11-23T11:19:56.500" v="9" actId="20577"/>
      <pc:docMkLst>
        <pc:docMk/>
      </pc:docMkLst>
      <pc:sldChg chg="modSp mod">
        <pc:chgData name="Laskey, Peter" userId="ca29371d-5a73-4634-8c7b-c388a5015cd8" providerId="ADAL" clId="{EE2C38C1-3D42-4B52-AF7A-4CA240C4E593}" dt="2022-11-23T11:19:56.500" v="9" actId="20577"/>
        <pc:sldMkLst>
          <pc:docMk/>
          <pc:sldMk cId="447613172" sldId="348"/>
        </pc:sldMkLst>
        <pc:spChg chg="mod">
          <ac:chgData name="Laskey, Peter" userId="ca29371d-5a73-4634-8c7b-c388a5015cd8" providerId="ADAL" clId="{EE2C38C1-3D42-4B52-AF7A-4CA240C4E593}" dt="2022-11-23T11:19:56.500" v="9" actId="20577"/>
          <ac:spMkLst>
            <pc:docMk/>
            <pc:sldMk cId="447613172" sldId="348"/>
            <ac:spMk id="7" creationId="{2EF51606-7843-40D0-A379-EBB51646CA56}"/>
          </ac:spMkLst>
        </pc:spChg>
      </pc:sldChg>
      <pc:sldChg chg="modSp mod">
        <pc:chgData name="Laskey, Peter" userId="ca29371d-5a73-4634-8c7b-c388a5015cd8" providerId="ADAL" clId="{EE2C38C1-3D42-4B52-AF7A-4CA240C4E593}" dt="2022-11-23T11:19:35.351" v="5" actId="20577"/>
        <pc:sldMkLst>
          <pc:docMk/>
          <pc:sldMk cId="2659728692" sldId="352"/>
        </pc:sldMkLst>
        <pc:spChg chg="mod">
          <ac:chgData name="Laskey, Peter" userId="ca29371d-5a73-4634-8c7b-c388a5015cd8" providerId="ADAL" clId="{EE2C38C1-3D42-4B52-AF7A-4CA240C4E593}" dt="2022-11-23T11:19:35.351" v="5" actId="20577"/>
          <ac:spMkLst>
            <pc:docMk/>
            <pc:sldMk cId="2659728692" sldId="352"/>
            <ac:spMk id="503" creationId="{E892F34D-A676-4AF8-B69D-93AE7E320CF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87" cy="495356"/>
          </a:xfrm>
          <a:prstGeom prst="rect">
            <a:avLst/>
          </a:prstGeom>
        </p:spPr>
        <p:txBody>
          <a:bodyPr vert="horz" lIns="62911" tIns="31455" rIns="62911" bIns="31455" rtlCol="0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915" y="0"/>
            <a:ext cx="2946674" cy="495356"/>
          </a:xfrm>
          <a:prstGeom prst="rect">
            <a:avLst/>
          </a:prstGeom>
        </p:spPr>
        <p:txBody>
          <a:bodyPr vert="horz" lIns="62911" tIns="31455" rIns="62911" bIns="31455" rtlCol="0"/>
          <a:lstStyle>
            <a:lvl1pPr algn="r">
              <a:defRPr sz="800"/>
            </a:lvl1pPr>
          </a:lstStyle>
          <a:p>
            <a:fld id="{83262939-9822-4805-B5AD-3A62C20B84D1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11" tIns="31455" rIns="62911" bIns="3145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333" y="4751915"/>
            <a:ext cx="5439010" cy="3888328"/>
          </a:xfrm>
          <a:prstGeom prst="rect">
            <a:avLst/>
          </a:prstGeom>
        </p:spPr>
        <p:txBody>
          <a:bodyPr vert="horz" lIns="62911" tIns="31455" rIns="62911" bIns="3145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94"/>
            <a:ext cx="2945587" cy="495356"/>
          </a:xfrm>
          <a:prstGeom prst="rect">
            <a:avLst/>
          </a:prstGeom>
        </p:spPr>
        <p:txBody>
          <a:bodyPr vert="horz" lIns="62911" tIns="31455" rIns="62911" bIns="31455" rtlCol="0" anchor="b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915" y="9378894"/>
            <a:ext cx="2946674" cy="495356"/>
          </a:xfrm>
          <a:prstGeom prst="rect">
            <a:avLst/>
          </a:prstGeom>
        </p:spPr>
        <p:txBody>
          <a:bodyPr vert="horz" lIns="62911" tIns="31455" rIns="62911" bIns="31455" rtlCol="0" anchor="b"/>
          <a:lstStyle>
            <a:lvl1pPr algn="r">
              <a:defRPr sz="800"/>
            </a:lvl1pPr>
          </a:lstStyle>
          <a:p>
            <a:fld id="{615E6D0D-4C72-4F85-89FE-8BBF2F771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A1252C-A5A9-43BC-B15C-CF89D9E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C8E3-7EA7-4624-AD98-70A636E40EC4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7113A-6EB8-4709-A017-A17E020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69EAA-A9B1-4F6B-83B7-99824D2C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8952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92379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629617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437833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723451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9031199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833332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257255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8402" y="7531366"/>
            <a:ext cx="199022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8402" y="5730652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8402" y="3933976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8402" y="2132611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8402" y="683838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71858" y="784641"/>
            <a:ext cx="12599521" cy="8638131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2066326" y="125072"/>
            <a:ext cx="504000" cy="4536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496298"/>
                <a:ext cx="1625160" cy="135922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99793" y="52110"/>
            <a:ext cx="9849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SKEM 307 (x63 max) </a:t>
            </a:r>
            <a:r>
              <a:rPr lang="en-GB" sz="3200" u="sng" dirty="0"/>
              <a:t>DRAFT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908121-41EF-4C38-A6CB-E00B570BBC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09466" y="1144641"/>
            <a:ext cx="5864213" cy="781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96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77BFD-E183-4E36-9D71-E54124999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358776"/>
            <a:ext cx="11041380" cy="542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94C3-E5E4-40B1-B388-59E2D637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C7867-CA84-4D41-99F3-3664DA93B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C8E3-7EA7-4624-AD98-70A636E40EC4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8CF46-E967-4D07-8F2D-9CD0FB614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CF6C9-6007-4580-9F29-21703EAFB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7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Rectangle 608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4767624" y="7045505"/>
            <a:ext cx="3848123" cy="4279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Stage/Invigilation</a:t>
            </a:r>
          </a:p>
        </p:txBody>
      </p:sp>
      <p:sp>
        <p:nvSpPr>
          <p:cNvPr id="616" name="Rectangle 615">
            <a:extLst>
              <a:ext uri="{FF2B5EF4-FFF2-40B4-BE49-F238E27FC236}">
                <a16:creationId xmlns:a16="http://schemas.microsoft.com/office/drawing/2014/main" id="{AA2BE3EA-1BDE-4C54-9E17-E6931BD66542}"/>
              </a:ext>
            </a:extLst>
          </p:cNvPr>
          <p:cNvSpPr/>
          <p:nvPr/>
        </p:nvSpPr>
        <p:spPr>
          <a:xfrm rot="10800000">
            <a:off x="3824902" y="7031844"/>
            <a:ext cx="432127" cy="1876451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6761452" y="8472300"/>
            <a:ext cx="6005679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342900" indent="-3429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342900" indent="-342900"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 flipV="1">
            <a:off x="4037088" y="8921956"/>
            <a:ext cx="0" cy="519020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3231086" y="8938328"/>
            <a:ext cx="928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ENTRY/</a:t>
            </a:r>
          </a:p>
          <a:p>
            <a:r>
              <a:rPr lang="en-GB" sz="1600" b="1" dirty="0"/>
              <a:t>EXIT</a:t>
            </a:r>
          </a:p>
        </p:txBody>
      </p:sp>
      <p:sp>
        <p:nvSpPr>
          <p:cNvPr id="2496" name="Rectangle 2495">
            <a:extLst>
              <a:ext uri="{FF2B5EF4-FFF2-40B4-BE49-F238E27FC236}">
                <a16:creationId xmlns:a16="http://schemas.microsoft.com/office/drawing/2014/main" id="{2DC3AA51-E3F5-4D26-8C04-42842E555E84}"/>
              </a:ext>
            </a:extLst>
          </p:cNvPr>
          <p:cNvSpPr/>
          <p:nvPr/>
        </p:nvSpPr>
        <p:spPr>
          <a:xfrm>
            <a:off x="7752260" y="7210818"/>
            <a:ext cx="825355" cy="4139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21D98B6-CD0B-4DE5-8139-7B8BBA8DB833}"/>
              </a:ext>
            </a:extLst>
          </p:cNvPr>
          <p:cNvGrpSpPr>
            <a:grpSpLocks/>
          </p:cNvGrpSpPr>
          <p:nvPr/>
        </p:nvGrpSpPr>
        <p:grpSpPr>
          <a:xfrm rot="10800000">
            <a:off x="3355073" y="1515053"/>
            <a:ext cx="709200" cy="692435"/>
            <a:chOff x="4573594" y="1605565"/>
            <a:chExt cx="763200" cy="687600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0D14EC4A-A31E-43CD-B32A-4E872D4C1A7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FAD8138F-AD04-4E22-BF38-68D57F50933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EBFCD9D-7328-47D9-B1EB-255FC95FDCA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BC49E9B8-2636-40AB-900C-573E56B0863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C88B2E8E-AF63-4F84-A880-04A06DE760A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DC2A94E5-7D3C-4BF4-9403-4E607B1D745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71D4897-6966-4611-A051-9451E8CE0F96}"/>
              </a:ext>
            </a:extLst>
          </p:cNvPr>
          <p:cNvGrpSpPr>
            <a:grpSpLocks/>
          </p:cNvGrpSpPr>
          <p:nvPr/>
        </p:nvGrpSpPr>
        <p:grpSpPr>
          <a:xfrm rot="10800000">
            <a:off x="3355073" y="2205071"/>
            <a:ext cx="709200" cy="687600"/>
            <a:chOff x="4573594" y="1605565"/>
            <a:chExt cx="763200" cy="687600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EAD054B9-110D-4330-A41A-4A939738E29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CE62E06-2CED-4FC4-A10B-6CBCCBE1951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21FA9660-0EC4-41EF-85B8-451A15A33FA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30611E3C-5A3C-437E-AA2D-900947975E6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CF73426D-3A28-4924-8F15-6A4F47D8E26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22432DB7-8D53-447B-88CA-D37F7E0D30F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E3CD6D85-FC0E-4701-9CA8-A90CD370510E}"/>
              </a:ext>
            </a:extLst>
          </p:cNvPr>
          <p:cNvGrpSpPr>
            <a:grpSpLocks/>
          </p:cNvGrpSpPr>
          <p:nvPr/>
        </p:nvGrpSpPr>
        <p:grpSpPr>
          <a:xfrm rot="10800000">
            <a:off x="3353611" y="2892809"/>
            <a:ext cx="709200" cy="687600"/>
            <a:chOff x="4573594" y="1605565"/>
            <a:chExt cx="763200" cy="687600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FBEAECA7-A2F0-4D60-96BC-0D54B01E046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FFF5FFAE-D6F4-45AC-A867-18A48296975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655639B0-0A17-4CBF-AA05-460A9054431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BD4B1E30-93AA-40B8-AB40-67EC2133F36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4108F2B8-12ED-4FD8-A377-82317D08321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F89E99DC-67FC-4EFD-9592-868A0F76646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1B60C841-0FCC-4E59-AFAB-39235B3050AB}"/>
              </a:ext>
            </a:extLst>
          </p:cNvPr>
          <p:cNvGrpSpPr>
            <a:grpSpLocks/>
          </p:cNvGrpSpPr>
          <p:nvPr/>
        </p:nvGrpSpPr>
        <p:grpSpPr>
          <a:xfrm rot="10800000">
            <a:off x="3353611" y="3577854"/>
            <a:ext cx="709200" cy="687600"/>
            <a:chOff x="4573594" y="1605565"/>
            <a:chExt cx="763200" cy="687600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092CAACE-C066-4F38-B3F2-DD44755B4F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05A6653C-FD54-4169-9270-5C62B04CE2F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ADEB6D90-A00D-42BF-B18A-6A52B2ED185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92B2F4C1-07E1-4D19-9CAB-F8D1B3D3CEE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4AFBD384-62AB-4CF6-97A3-71B25404421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EED794D0-C249-47B0-A9F2-40CA0F513B0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E4027630-8E58-4AAF-8521-391F95F958C1}"/>
              </a:ext>
            </a:extLst>
          </p:cNvPr>
          <p:cNvGrpSpPr>
            <a:grpSpLocks/>
          </p:cNvGrpSpPr>
          <p:nvPr/>
        </p:nvGrpSpPr>
        <p:grpSpPr>
          <a:xfrm rot="10800000">
            <a:off x="3353611" y="4262899"/>
            <a:ext cx="709200" cy="687600"/>
            <a:chOff x="4573594" y="1605565"/>
            <a:chExt cx="763200" cy="687600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150857DF-2EBF-4EBB-AB60-58EC16FB698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6B1BC490-F9A5-482C-A0AC-7CD89F0D1FA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32AA8B1F-9615-4699-979F-A914D04A5A4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669E3F1E-769B-4579-AE67-54FF4518E03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64001150-BF85-4E18-AA8A-92C63CB48E1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BB1751CF-04FC-436E-A7C7-6EA043D315A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1286E508-5D92-4360-9441-F4E3537ED2D9}"/>
              </a:ext>
            </a:extLst>
          </p:cNvPr>
          <p:cNvGrpSpPr>
            <a:grpSpLocks/>
          </p:cNvGrpSpPr>
          <p:nvPr/>
        </p:nvGrpSpPr>
        <p:grpSpPr>
          <a:xfrm rot="10800000">
            <a:off x="3353611" y="4949119"/>
            <a:ext cx="709200" cy="687600"/>
            <a:chOff x="4573594" y="1605565"/>
            <a:chExt cx="763200" cy="687600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50245FE5-ED96-46CF-9D0A-01ED9AA7F7B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60ED9851-FB12-4D70-BC30-F0869B3C6EE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66F604-6073-4723-961C-10AF927B551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53995F2D-56D5-42CC-ABA6-20CCBF386EE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179994BF-B789-4030-98EB-EB8B8457EFA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1702E1C4-C5A0-4795-9692-3C9D4F7527F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17D61926-7FA5-4854-9F1A-A470A6BF8955}"/>
              </a:ext>
            </a:extLst>
          </p:cNvPr>
          <p:cNvGrpSpPr>
            <a:grpSpLocks/>
          </p:cNvGrpSpPr>
          <p:nvPr/>
        </p:nvGrpSpPr>
        <p:grpSpPr>
          <a:xfrm rot="10800000">
            <a:off x="3353611" y="5634280"/>
            <a:ext cx="709200" cy="687600"/>
            <a:chOff x="4573594" y="1605565"/>
            <a:chExt cx="763200" cy="687600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C3F5B293-E1BA-4B20-9F50-0B5C83043C7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56534D6D-2FE5-46BD-815B-C6124C072F0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27181527-271C-407F-AA92-96A4972C18D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C6537C0B-1B35-4479-AA38-801F5D44ACA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608EA0FB-516B-4036-80EF-9B884435BE0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7B7B4D50-FF70-4A59-82DC-FD461571112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93FB5CF1-DB8D-4D68-B0B2-6AF21E7A65B3}"/>
              </a:ext>
            </a:extLst>
          </p:cNvPr>
          <p:cNvGrpSpPr>
            <a:grpSpLocks/>
          </p:cNvGrpSpPr>
          <p:nvPr/>
        </p:nvGrpSpPr>
        <p:grpSpPr>
          <a:xfrm rot="10800000">
            <a:off x="4059887" y="1517471"/>
            <a:ext cx="709200" cy="687600"/>
            <a:chOff x="4573594" y="1605565"/>
            <a:chExt cx="763200" cy="687600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4976653C-270A-4FA8-9774-A6A239A825A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5D763ECF-7795-48A0-8A7F-AF65FA8FA67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2D2D97DC-DF20-4DC5-AAF3-D4F5A69CA3F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2F4C86C7-9D14-466E-9153-F8B1DFA4D90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269F1D4F-DA53-4248-A73B-8AD752AA49F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C9468C28-2067-40AE-A2D3-ADAA520E2DD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A446097F-D1A1-4545-9926-05F5F5977CDE}"/>
              </a:ext>
            </a:extLst>
          </p:cNvPr>
          <p:cNvGrpSpPr>
            <a:grpSpLocks/>
          </p:cNvGrpSpPr>
          <p:nvPr/>
        </p:nvGrpSpPr>
        <p:grpSpPr>
          <a:xfrm rot="10800000">
            <a:off x="4059887" y="2202654"/>
            <a:ext cx="709200" cy="687600"/>
            <a:chOff x="4573594" y="1605565"/>
            <a:chExt cx="763200" cy="687600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350F65A9-7702-45EF-B093-ACAF4A632C6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8F1F1800-DDC0-4B16-B024-626DB73381F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78C9717A-165B-4E69-8CF2-587999D4971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96FAA1CB-B628-4292-90E4-7BB49B1F33E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DD3AFB8E-8648-43C6-B03E-A44E04AD33D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35E5B86C-3AE1-4417-AD71-27C5E567492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F240E83A-BACD-46D5-9CCB-EA6B83618621}"/>
              </a:ext>
            </a:extLst>
          </p:cNvPr>
          <p:cNvGrpSpPr>
            <a:grpSpLocks/>
          </p:cNvGrpSpPr>
          <p:nvPr/>
        </p:nvGrpSpPr>
        <p:grpSpPr>
          <a:xfrm rot="10800000">
            <a:off x="4058425" y="2890392"/>
            <a:ext cx="709200" cy="687600"/>
            <a:chOff x="4573594" y="1605565"/>
            <a:chExt cx="763200" cy="687600"/>
          </a:xfrm>
        </p:grpSpPr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024F610E-3FAC-4841-AF62-2DAFF008C69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B362777D-2381-443D-9CA1-3E499044D55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1B380DBA-4B0A-4D3F-89D7-7F73ABACC92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A6E407A8-5850-4808-9883-29E6B8C68A5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90D796D6-AD59-44A6-A2DC-75496E281CF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C7CED9D5-939F-4839-86E0-91B14789B2C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1CB924E5-FE05-4556-A328-5D7401137AF2}"/>
              </a:ext>
            </a:extLst>
          </p:cNvPr>
          <p:cNvGrpSpPr>
            <a:grpSpLocks/>
          </p:cNvGrpSpPr>
          <p:nvPr/>
        </p:nvGrpSpPr>
        <p:grpSpPr>
          <a:xfrm rot="10800000">
            <a:off x="4058425" y="3575437"/>
            <a:ext cx="709200" cy="687600"/>
            <a:chOff x="4573594" y="1605565"/>
            <a:chExt cx="763200" cy="687600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A886EF92-81FF-478C-9905-529CC2C12D2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C70DFBEA-B365-449B-918D-0CF43563504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2D15C83F-4AFA-4273-97F2-7DC52ECDE64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3780A023-9EC7-4847-90B5-C978F28CCF5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8112E990-5CD6-454F-A5E3-3DAC8937001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D8C53613-7871-4689-9BA1-3FDEF7533A3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BFACBC84-E9D1-446B-B538-0C1901AB2CAE}"/>
              </a:ext>
            </a:extLst>
          </p:cNvPr>
          <p:cNvGrpSpPr>
            <a:grpSpLocks/>
          </p:cNvGrpSpPr>
          <p:nvPr/>
        </p:nvGrpSpPr>
        <p:grpSpPr>
          <a:xfrm rot="10800000">
            <a:off x="4058425" y="4260482"/>
            <a:ext cx="709200" cy="687600"/>
            <a:chOff x="4573594" y="1605565"/>
            <a:chExt cx="763200" cy="687600"/>
          </a:xfrm>
        </p:grpSpPr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0A76759D-C5D9-4861-A89D-B7B60035472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B0668B56-4075-4D99-BC79-8F358690F08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2E3DCFD3-2E2D-41E9-A647-6757679DA6A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28867BCE-69AB-4D51-A373-EEBF39C27E5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54B9B5D8-8482-408B-85D9-4BA896B6256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40FC104F-D811-4DC3-A15E-3D785B07CA4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9BD4F589-192A-47DF-BA5E-31D3373316DB}"/>
              </a:ext>
            </a:extLst>
          </p:cNvPr>
          <p:cNvGrpSpPr>
            <a:grpSpLocks/>
          </p:cNvGrpSpPr>
          <p:nvPr/>
        </p:nvGrpSpPr>
        <p:grpSpPr>
          <a:xfrm rot="10800000">
            <a:off x="4058425" y="4946702"/>
            <a:ext cx="709200" cy="687600"/>
            <a:chOff x="4573594" y="1605565"/>
            <a:chExt cx="763200" cy="687600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FA89BE8D-8B65-43AA-8CB8-EE34EC21699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A807F31F-C63E-4345-B9A8-9A1B4392647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6B31EAD6-B9E1-443A-AE02-F2DFC351C06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605990DB-71C4-4678-97D7-EDEE1A9171E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13591E3-39B3-40F0-AE9C-360905D8859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E1CBC3D7-6F39-4992-BDAB-6FEA95194E3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6E6F654C-D0A8-44BE-A0E5-08CDDBBFF37A}"/>
              </a:ext>
            </a:extLst>
          </p:cNvPr>
          <p:cNvGrpSpPr>
            <a:grpSpLocks/>
          </p:cNvGrpSpPr>
          <p:nvPr/>
        </p:nvGrpSpPr>
        <p:grpSpPr>
          <a:xfrm rot="10800000">
            <a:off x="4058425" y="5631862"/>
            <a:ext cx="709200" cy="695487"/>
            <a:chOff x="4573594" y="1605565"/>
            <a:chExt cx="763200" cy="687600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31C09D41-16A6-4B95-9BF7-DAB49E899F4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667B515B-064B-49E6-9507-52753FAF808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C91AE4A4-FEBB-4EDD-ACF7-24A7CC24367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2DFFEB93-28D7-4FEA-BC7C-594CCA9EA14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E914AC01-A0EF-4C21-AF96-8A2880ADD6C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D68414BB-F9AC-45BF-BF1E-59951B73F07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E8BBB074-D75C-4DD6-99E5-FD9E32D9E28E}"/>
              </a:ext>
            </a:extLst>
          </p:cNvPr>
          <p:cNvGrpSpPr>
            <a:grpSpLocks/>
          </p:cNvGrpSpPr>
          <p:nvPr/>
        </p:nvGrpSpPr>
        <p:grpSpPr>
          <a:xfrm rot="10800000">
            <a:off x="4769692" y="1515054"/>
            <a:ext cx="709200" cy="687600"/>
            <a:chOff x="4573594" y="1605565"/>
            <a:chExt cx="763200" cy="687600"/>
          </a:xfrm>
        </p:grpSpPr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3C100A13-0557-4765-94C5-B4A0FD5A8DE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1080DF39-EAF2-41AC-AD6F-502840525C5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68882"/>
              <a:chOff x="3739487" y="4800600"/>
              <a:chExt cx="1980001" cy="3093150"/>
            </a:xfrm>
          </p:grpSpPr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084E0324-923A-4F0A-A973-82268C2F845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E2477615-27E6-49D8-91B8-5C457EB73C9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6711F026-4AB5-48A3-9CE5-59F43157DFFC}"/>
                  </a:ext>
                </a:extLst>
              </p:cNvPr>
              <p:cNvSpPr/>
              <p:nvPr/>
            </p:nvSpPr>
            <p:spPr>
              <a:xfrm>
                <a:off x="3917798" y="7818223"/>
                <a:ext cx="1625162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E73C1D46-F49B-46A7-AD11-841B577C50F6}"/>
                  </a:ext>
                </a:extLst>
              </p:cNvPr>
              <p:cNvSpPr/>
              <p:nvPr/>
            </p:nvSpPr>
            <p:spPr>
              <a:xfrm>
                <a:off x="3917180" y="6345671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3BA55067-B679-4904-AE54-631D934B61AE}"/>
              </a:ext>
            </a:extLst>
          </p:cNvPr>
          <p:cNvGrpSpPr>
            <a:grpSpLocks/>
          </p:cNvGrpSpPr>
          <p:nvPr/>
        </p:nvGrpSpPr>
        <p:grpSpPr>
          <a:xfrm rot="10800000">
            <a:off x="4769692" y="2200237"/>
            <a:ext cx="709200" cy="687600"/>
            <a:chOff x="4573594" y="1605565"/>
            <a:chExt cx="763200" cy="687600"/>
          </a:xfrm>
        </p:grpSpPr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D05A492F-E1AF-46E3-A1C5-08CABC27FE6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7263E398-E51D-4FF9-94BB-A61BC778873A}"/>
                </a:ext>
              </a:extLst>
            </p:cNvPr>
            <p:cNvGrpSpPr/>
            <p:nvPr/>
          </p:nvGrpSpPr>
          <p:grpSpPr>
            <a:xfrm>
              <a:off x="4805832" y="1721658"/>
              <a:ext cx="299829" cy="467690"/>
              <a:chOff x="3743133" y="4881590"/>
              <a:chExt cx="1980001" cy="3085287"/>
            </a:xfrm>
          </p:grpSpPr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EBD09339-D78B-4C8E-8F68-49A9AE803580}"/>
                  </a:ext>
                </a:extLst>
              </p:cNvPr>
              <p:cNvSpPr/>
              <p:nvPr/>
            </p:nvSpPr>
            <p:spPr>
              <a:xfrm>
                <a:off x="3743133" y="488159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72C0D5E9-607F-4902-B952-1B2899D8932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F632CB5F-C0B9-4CF7-978A-1633D7156AC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8BB5006C-0DF9-4938-A89F-68B6C3C6341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EE64E03B-702B-40EE-860F-91E994E94298}"/>
              </a:ext>
            </a:extLst>
          </p:cNvPr>
          <p:cNvGrpSpPr>
            <a:grpSpLocks/>
          </p:cNvGrpSpPr>
          <p:nvPr/>
        </p:nvGrpSpPr>
        <p:grpSpPr>
          <a:xfrm rot="10800000">
            <a:off x="4768230" y="2887975"/>
            <a:ext cx="709200" cy="687600"/>
            <a:chOff x="4573594" y="1605565"/>
            <a:chExt cx="763200" cy="687600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5EA01539-85F2-4139-8827-255660CD22C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CF3FE87D-F66E-49F8-B562-B102515C2AC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A8301F26-432F-48E1-A80D-9A3EBF3EED8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1863E0E9-05D4-4D51-A812-CF6E4C11F7E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0FECB4B4-12FE-4923-B6D5-8A3DFF081A7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9F772C37-281C-4732-99A3-C24BE84C324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6B60E3E9-FF6D-4E62-AC80-BFD71704F461}"/>
              </a:ext>
            </a:extLst>
          </p:cNvPr>
          <p:cNvGrpSpPr>
            <a:grpSpLocks/>
          </p:cNvGrpSpPr>
          <p:nvPr/>
        </p:nvGrpSpPr>
        <p:grpSpPr>
          <a:xfrm rot="10800000">
            <a:off x="4768230" y="3573020"/>
            <a:ext cx="709200" cy="687600"/>
            <a:chOff x="4573594" y="1605565"/>
            <a:chExt cx="763200" cy="687600"/>
          </a:xfrm>
        </p:grpSpPr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DAC5F529-F88D-4A2C-935C-1A7E766311C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4DEC8D4A-6186-432F-B79A-C85752F85E7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0431D438-AE82-4BB4-BE32-14708A0B45B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D08BE5F7-3DDE-40B3-94D9-BB0C65BC90A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714028D0-4063-47C6-8151-10AC493825B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538607C9-0465-4E4B-9E0A-A18BFF821DA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C6E3D8E7-BE89-42E2-B18C-EFAA1C844CAB}"/>
              </a:ext>
            </a:extLst>
          </p:cNvPr>
          <p:cNvGrpSpPr>
            <a:grpSpLocks/>
          </p:cNvGrpSpPr>
          <p:nvPr/>
        </p:nvGrpSpPr>
        <p:grpSpPr>
          <a:xfrm rot="10800000">
            <a:off x="4768230" y="4258065"/>
            <a:ext cx="709200" cy="687600"/>
            <a:chOff x="4573594" y="1605565"/>
            <a:chExt cx="763200" cy="687600"/>
          </a:xfrm>
        </p:grpSpPr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9961F2C6-7EA1-4DFF-9757-619ABB25DFD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82" name="Group 181">
              <a:extLst>
                <a:ext uri="{FF2B5EF4-FFF2-40B4-BE49-F238E27FC236}">
                  <a16:creationId xmlns:a16="http://schemas.microsoft.com/office/drawing/2014/main" id="{B8130C1D-E7B3-4156-B28E-6E66C857B2C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E08EDC05-9669-45CC-914C-985F5EEFB9A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352881CC-2970-46B5-B628-D4902A15E1B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92B52FD8-1C4D-49E6-BFAD-01F85AACB67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B6CDA1DF-2B42-4991-9F16-4A11510A7F4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2791F29B-4C24-43EE-A51F-C672E256307A}"/>
              </a:ext>
            </a:extLst>
          </p:cNvPr>
          <p:cNvGrpSpPr>
            <a:grpSpLocks/>
          </p:cNvGrpSpPr>
          <p:nvPr/>
        </p:nvGrpSpPr>
        <p:grpSpPr>
          <a:xfrm rot="10800000">
            <a:off x="4768230" y="4944285"/>
            <a:ext cx="709200" cy="687600"/>
            <a:chOff x="4573594" y="1605565"/>
            <a:chExt cx="763200" cy="687600"/>
          </a:xfrm>
        </p:grpSpPr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EA3DA07D-D8F6-40BE-BED5-1EE84182243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E128D024-530D-480D-A51E-18C1FD1E197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F58DDF99-853B-4045-8E87-7955AC3AB79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C03FA55B-0C4E-418C-9B8D-0F8DF98BF2B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514E0A6B-4AEE-4A96-AF37-ADE1A662938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CF01BF8F-445A-438B-8C82-FC4A2A85A1F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287ADAEF-5754-4CDD-9367-D918475DF956}"/>
              </a:ext>
            </a:extLst>
          </p:cNvPr>
          <p:cNvGrpSpPr>
            <a:grpSpLocks/>
          </p:cNvGrpSpPr>
          <p:nvPr/>
        </p:nvGrpSpPr>
        <p:grpSpPr>
          <a:xfrm rot="10800000">
            <a:off x="4768230" y="5629443"/>
            <a:ext cx="709200" cy="693919"/>
            <a:chOff x="4573594" y="1605565"/>
            <a:chExt cx="763200" cy="687600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3B9E80E3-B0F2-46C0-B409-1F1DD65892D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85984C89-9F6B-44F4-8E53-888D3EF921F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7B4A925B-9DF6-4BE6-82D9-BAB96675698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6E24EF30-153D-4F5C-AE3B-A2442BB7371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91A5AF3E-BE75-4806-B30B-5644D2305F3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185CD970-50DE-4396-948F-F59D2232BF5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94130F22-B240-452F-9930-1CE7D2D68B6E}"/>
              </a:ext>
            </a:extLst>
          </p:cNvPr>
          <p:cNvGrpSpPr>
            <a:grpSpLocks/>
          </p:cNvGrpSpPr>
          <p:nvPr/>
        </p:nvGrpSpPr>
        <p:grpSpPr>
          <a:xfrm rot="10800000">
            <a:off x="5479458" y="1517471"/>
            <a:ext cx="709200" cy="687600"/>
            <a:chOff x="4573594" y="1605565"/>
            <a:chExt cx="763200" cy="687600"/>
          </a:xfrm>
        </p:grpSpPr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96828E72-DB98-4A71-90D6-756A352CD9C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827855E0-24FA-41AE-9C1D-DBB5727B78B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EC7BDA8E-C11E-40F1-9D5A-44E43E650F3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65921C59-FB94-4982-9DD7-E394400F547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E2F50D11-870B-45E4-AF2A-1F8B50AA0FF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48E20650-1D02-4391-A63C-780C5AAD1C1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A68CBF8F-B03B-4AD1-BB55-D86E142DC8AE}"/>
              </a:ext>
            </a:extLst>
          </p:cNvPr>
          <p:cNvGrpSpPr>
            <a:grpSpLocks/>
          </p:cNvGrpSpPr>
          <p:nvPr/>
        </p:nvGrpSpPr>
        <p:grpSpPr>
          <a:xfrm rot="10800000">
            <a:off x="5479458" y="2202654"/>
            <a:ext cx="709200" cy="687600"/>
            <a:chOff x="4573594" y="1605565"/>
            <a:chExt cx="763200" cy="687600"/>
          </a:xfrm>
        </p:grpSpPr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6FC367C9-67AD-4358-9426-927983B447F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10" name="Group 209">
              <a:extLst>
                <a:ext uri="{FF2B5EF4-FFF2-40B4-BE49-F238E27FC236}">
                  <a16:creationId xmlns:a16="http://schemas.microsoft.com/office/drawing/2014/main" id="{5D786D97-A9A6-4224-9978-709242582ED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1" name="Rectangle 210">
                <a:extLst>
                  <a:ext uri="{FF2B5EF4-FFF2-40B4-BE49-F238E27FC236}">
                    <a16:creationId xmlns:a16="http://schemas.microsoft.com/office/drawing/2014/main" id="{7F9B8418-185B-48A4-BFAD-9925BE140A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2" name="Rectangle 211">
                <a:extLst>
                  <a:ext uri="{FF2B5EF4-FFF2-40B4-BE49-F238E27FC236}">
                    <a16:creationId xmlns:a16="http://schemas.microsoft.com/office/drawing/2014/main" id="{92C1FB23-5163-4979-B6A0-9AB559519E5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3" name="Rectangle 212">
                <a:extLst>
                  <a:ext uri="{FF2B5EF4-FFF2-40B4-BE49-F238E27FC236}">
                    <a16:creationId xmlns:a16="http://schemas.microsoft.com/office/drawing/2014/main" id="{2DD3EDA1-B416-4F45-8A3A-1904A74D5B0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4" name="Rectangle 213">
                <a:extLst>
                  <a:ext uri="{FF2B5EF4-FFF2-40B4-BE49-F238E27FC236}">
                    <a16:creationId xmlns:a16="http://schemas.microsoft.com/office/drawing/2014/main" id="{A2EFB21A-751F-422C-9EA2-39789D12D50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BDBC11DA-3672-4869-A308-2FBC6BF3F4AB}"/>
              </a:ext>
            </a:extLst>
          </p:cNvPr>
          <p:cNvGrpSpPr>
            <a:grpSpLocks/>
          </p:cNvGrpSpPr>
          <p:nvPr/>
        </p:nvGrpSpPr>
        <p:grpSpPr>
          <a:xfrm rot="10800000">
            <a:off x="5477996" y="2890392"/>
            <a:ext cx="709200" cy="687600"/>
            <a:chOff x="4573594" y="1605565"/>
            <a:chExt cx="763200" cy="687600"/>
          </a:xfrm>
        </p:grpSpPr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A24CD763-7F15-4540-9093-22B6E0EB58E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17" name="Group 216">
              <a:extLst>
                <a:ext uri="{FF2B5EF4-FFF2-40B4-BE49-F238E27FC236}">
                  <a16:creationId xmlns:a16="http://schemas.microsoft.com/office/drawing/2014/main" id="{7173AA05-B430-4DA2-A4CC-179B85DDB14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8" name="Rectangle 217">
                <a:extLst>
                  <a:ext uri="{FF2B5EF4-FFF2-40B4-BE49-F238E27FC236}">
                    <a16:creationId xmlns:a16="http://schemas.microsoft.com/office/drawing/2014/main" id="{4B7119F0-4D9F-42AD-B849-2A294DE0119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DDC20A94-7DEB-4AB2-8366-E18D657996F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0" name="Rectangle 219">
                <a:extLst>
                  <a:ext uri="{FF2B5EF4-FFF2-40B4-BE49-F238E27FC236}">
                    <a16:creationId xmlns:a16="http://schemas.microsoft.com/office/drawing/2014/main" id="{93D5F296-D131-4204-99BA-1539D6A8E2F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1" name="Rectangle 220">
                <a:extLst>
                  <a:ext uri="{FF2B5EF4-FFF2-40B4-BE49-F238E27FC236}">
                    <a16:creationId xmlns:a16="http://schemas.microsoft.com/office/drawing/2014/main" id="{2789A0EC-905B-417E-B2CF-1F79B812543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D07018A8-0B2C-4C17-9073-CC317035B0B2}"/>
              </a:ext>
            </a:extLst>
          </p:cNvPr>
          <p:cNvGrpSpPr>
            <a:grpSpLocks/>
          </p:cNvGrpSpPr>
          <p:nvPr/>
        </p:nvGrpSpPr>
        <p:grpSpPr>
          <a:xfrm rot="10800000">
            <a:off x="5477996" y="3575437"/>
            <a:ext cx="709200" cy="687600"/>
            <a:chOff x="4573594" y="1605565"/>
            <a:chExt cx="763200" cy="687600"/>
          </a:xfrm>
        </p:grpSpPr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EB29B925-E62D-424D-8960-EDE115826A6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D4BD1A0D-8967-43FA-BEFB-B7743905916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11CBD9D1-E6CA-4487-B01A-7992F99CF9E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B2217F96-6315-4202-9A4A-F61B305B896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F99DA3A6-D82B-4009-875A-C301FDAAD41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8DDC2678-6100-47B2-97D7-6D6524946C2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CE940F5E-2599-4928-8751-17205F31F5E8}"/>
              </a:ext>
            </a:extLst>
          </p:cNvPr>
          <p:cNvGrpSpPr>
            <a:grpSpLocks/>
          </p:cNvGrpSpPr>
          <p:nvPr/>
        </p:nvGrpSpPr>
        <p:grpSpPr>
          <a:xfrm rot="10800000">
            <a:off x="5477996" y="4260482"/>
            <a:ext cx="709200" cy="687600"/>
            <a:chOff x="4573594" y="1605565"/>
            <a:chExt cx="763200" cy="687600"/>
          </a:xfrm>
        </p:grpSpPr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4CAF104C-8565-48B1-B2D1-F5B98D7B945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C5444FF8-8EFD-45B9-8A44-3A5148B954B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32" name="Rectangle 231">
                <a:extLst>
                  <a:ext uri="{FF2B5EF4-FFF2-40B4-BE49-F238E27FC236}">
                    <a16:creationId xmlns:a16="http://schemas.microsoft.com/office/drawing/2014/main" id="{144A8102-E6D0-4053-B7B4-6D0CCD1E7C0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3" name="Rectangle 232">
                <a:extLst>
                  <a:ext uri="{FF2B5EF4-FFF2-40B4-BE49-F238E27FC236}">
                    <a16:creationId xmlns:a16="http://schemas.microsoft.com/office/drawing/2014/main" id="{CD4FAF67-4AC6-47B8-A471-85836D063DB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Rectangle 233">
                <a:extLst>
                  <a:ext uri="{FF2B5EF4-FFF2-40B4-BE49-F238E27FC236}">
                    <a16:creationId xmlns:a16="http://schemas.microsoft.com/office/drawing/2014/main" id="{6A10726B-700A-4761-8CD1-3A76EF51654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5" name="Rectangle 234">
                <a:extLst>
                  <a:ext uri="{FF2B5EF4-FFF2-40B4-BE49-F238E27FC236}">
                    <a16:creationId xmlns:a16="http://schemas.microsoft.com/office/drawing/2014/main" id="{34FE775D-DC0C-4CF9-870B-ED7112DABEE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8ADF97DF-F618-4785-B17F-B431F020AC5A}"/>
              </a:ext>
            </a:extLst>
          </p:cNvPr>
          <p:cNvGrpSpPr>
            <a:grpSpLocks/>
          </p:cNvGrpSpPr>
          <p:nvPr/>
        </p:nvGrpSpPr>
        <p:grpSpPr>
          <a:xfrm rot="10800000">
            <a:off x="5477996" y="4946702"/>
            <a:ext cx="709200" cy="687600"/>
            <a:chOff x="4573594" y="1605565"/>
            <a:chExt cx="763200" cy="687600"/>
          </a:xfrm>
        </p:grpSpPr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7EF4C6CE-C64C-49DA-98CF-41FDAAADB3E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E2750750-6F8D-4532-8FCE-6F033B66ADD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BC6AF4D5-C13E-4B5A-910E-3B4DE0590F0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C8E76684-DEAC-41AE-9CA7-3194EDEEE0E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Rectangle 240">
                <a:extLst>
                  <a:ext uri="{FF2B5EF4-FFF2-40B4-BE49-F238E27FC236}">
                    <a16:creationId xmlns:a16="http://schemas.microsoft.com/office/drawing/2014/main" id="{B861418E-DBF5-4476-940B-0F3945FEAF1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2" name="Rectangle 241">
                <a:extLst>
                  <a:ext uri="{FF2B5EF4-FFF2-40B4-BE49-F238E27FC236}">
                    <a16:creationId xmlns:a16="http://schemas.microsoft.com/office/drawing/2014/main" id="{D7AD19B9-00F1-42C4-9B67-61612BCF81C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E5056DB1-9C09-4700-B175-8E33786DFF88}"/>
              </a:ext>
            </a:extLst>
          </p:cNvPr>
          <p:cNvGrpSpPr>
            <a:grpSpLocks/>
          </p:cNvGrpSpPr>
          <p:nvPr/>
        </p:nvGrpSpPr>
        <p:grpSpPr>
          <a:xfrm rot="10800000">
            <a:off x="5477996" y="5631862"/>
            <a:ext cx="709200" cy="691587"/>
            <a:chOff x="4573594" y="1605565"/>
            <a:chExt cx="763200" cy="687600"/>
          </a:xfrm>
        </p:grpSpPr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C71F0AC6-AB66-42E3-BF52-B904FAE28CF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378A3325-D31E-4F40-9E98-421DCCFD324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A2795762-3BD8-4CB4-A471-174F64237F6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7" name="Rectangle 246">
                <a:extLst>
                  <a:ext uri="{FF2B5EF4-FFF2-40B4-BE49-F238E27FC236}">
                    <a16:creationId xmlns:a16="http://schemas.microsoft.com/office/drawing/2014/main" id="{5B51B176-C6FB-4716-B2AF-186B4233257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8" name="Rectangle 247">
                <a:extLst>
                  <a:ext uri="{FF2B5EF4-FFF2-40B4-BE49-F238E27FC236}">
                    <a16:creationId xmlns:a16="http://schemas.microsoft.com/office/drawing/2014/main" id="{EBA6B051-B923-43C8-AD65-39985AEF81B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9" name="Rectangle 248">
                <a:extLst>
                  <a:ext uri="{FF2B5EF4-FFF2-40B4-BE49-F238E27FC236}">
                    <a16:creationId xmlns:a16="http://schemas.microsoft.com/office/drawing/2014/main" id="{18F36CA9-CF37-4CD6-B6E8-BD8E3E18BD3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F9E499FF-81BE-4685-B887-47BC99A963EE}"/>
              </a:ext>
            </a:extLst>
          </p:cNvPr>
          <p:cNvGrpSpPr>
            <a:grpSpLocks/>
          </p:cNvGrpSpPr>
          <p:nvPr/>
        </p:nvGrpSpPr>
        <p:grpSpPr>
          <a:xfrm rot="10800000">
            <a:off x="6189224" y="1517471"/>
            <a:ext cx="709200" cy="687600"/>
            <a:chOff x="4573594" y="1605565"/>
            <a:chExt cx="763200" cy="687600"/>
          </a:xfrm>
        </p:grpSpPr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0AA4862B-2975-4E22-A0B6-28F7CC07FA6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CDDF12CA-DBEF-4E01-A65A-B9A208F7C13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3" name="Rectangle 252">
                <a:extLst>
                  <a:ext uri="{FF2B5EF4-FFF2-40B4-BE49-F238E27FC236}">
                    <a16:creationId xmlns:a16="http://schemas.microsoft.com/office/drawing/2014/main" id="{BF930FB3-856C-4610-B6DD-F800AA8424B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4" name="Rectangle 253">
                <a:extLst>
                  <a:ext uri="{FF2B5EF4-FFF2-40B4-BE49-F238E27FC236}">
                    <a16:creationId xmlns:a16="http://schemas.microsoft.com/office/drawing/2014/main" id="{57578A9D-60C8-46C0-ABB6-1A53FABD583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5" name="Rectangle 254">
                <a:extLst>
                  <a:ext uri="{FF2B5EF4-FFF2-40B4-BE49-F238E27FC236}">
                    <a16:creationId xmlns:a16="http://schemas.microsoft.com/office/drawing/2014/main" id="{3FC304E4-E7D7-4501-AB64-59D5F6C0A88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6" name="Rectangle 255">
                <a:extLst>
                  <a:ext uri="{FF2B5EF4-FFF2-40B4-BE49-F238E27FC236}">
                    <a16:creationId xmlns:a16="http://schemas.microsoft.com/office/drawing/2014/main" id="{CAD44A0E-783B-4558-B5A9-F46ECE65279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EA142E4F-3CB2-4259-93B2-E50D4D221272}"/>
              </a:ext>
            </a:extLst>
          </p:cNvPr>
          <p:cNvGrpSpPr>
            <a:grpSpLocks/>
          </p:cNvGrpSpPr>
          <p:nvPr/>
        </p:nvGrpSpPr>
        <p:grpSpPr>
          <a:xfrm rot="10800000">
            <a:off x="6189224" y="2202654"/>
            <a:ext cx="709200" cy="687600"/>
            <a:chOff x="4573594" y="1605565"/>
            <a:chExt cx="763200" cy="687600"/>
          </a:xfrm>
        </p:grpSpPr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236AEE14-046E-4403-A960-8A51D2DA605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59" name="Group 258">
              <a:extLst>
                <a:ext uri="{FF2B5EF4-FFF2-40B4-BE49-F238E27FC236}">
                  <a16:creationId xmlns:a16="http://schemas.microsoft.com/office/drawing/2014/main" id="{36786E9D-1892-4B2B-98A2-F7031A234F8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0" name="Rectangle 259">
                <a:extLst>
                  <a:ext uri="{FF2B5EF4-FFF2-40B4-BE49-F238E27FC236}">
                    <a16:creationId xmlns:a16="http://schemas.microsoft.com/office/drawing/2014/main" id="{7D016328-B561-46A8-B6F3-171B034DA30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id="{F001C404-0896-4B89-8598-49C525A7A9B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2" name="Rectangle 261">
                <a:extLst>
                  <a:ext uri="{FF2B5EF4-FFF2-40B4-BE49-F238E27FC236}">
                    <a16:creationId xmlns:a16="http://schemas.microsoft.com/office/drawing/2014/main" id="{20D5ACA1-BC98-427F-BDAC-A22D5C8E7E9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3" name="Rectangle 262">
                <a:extLst>
                  <a:ext uri="{FF2B5EF4-FFF2-40B4-BE49-F238E27FC236}">
                    <a16:creationId xmlns:a16="http://schemas.microsoft.com/office/drawing/2014/main" id="{2D248A37-16FB-4CC9-9A39-7CCA6962B5E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F5C97C12-6DE4-4B56-8620-12E9B94EA153}"/>
              </a:ext>
            </a:extLst>
          </p:cNvPr>
          <p:cNvGrpSpPr>
            <a:grpSpLocks/>
          </p:cNvGrpSpPr>
          <p:nvPr/>
        </p:nvGrpSpPr>
        <p:grpSpPr>
          <a:xfrm rot="10800000">
            <a:off x="6187762" y="2890392"/>
            <a:ext cx="709200" cy="687600"/>
            <a:chOff x="4573594" y="1605565"/>
            <a:chExt cx="763200" cy="687600"/>
          </a:xfrm>
        </p:grpSpPr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064FD645-9B18-44B6-B6CE-F6958861D1D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66" name="Group 265">
              <a:extLst>
                <a:ext uri="{FF2B5EF4-FFF2-40B4-BE49-F238E27FC236}">
                  <a16:creationId xmlns:a16="http://schemas.microsoft.com/office/drawing/2014/main" id="{E7706F7A-4147-44A2-BC54-F370AC86C59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7" name="Rectangle 266">
                <a:extLst>
                  <a:ext uri="{FF2B5EF4-FFF2-40B4-BE49-F238E27FC236}">
                    <a16:creationId xmlns:a16="http://schemas.microsoft.com/office/drawing/2014/main" id="{BC3B3835-9512-4CC4-8F03-1E45CB7EFB6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8" name="Rectangle 267">
                <a:extLst>
                  <a:ext uri="{FF2B5EF4-FFF2-40B4-BE49-F238E27FC236}">
                    <a16:creationId xmlns:a16="http://schemas.microsoft.com/office/drawing/2014/main" id="{79F03559-D489-4BE9-BE68-8800A8EFE2D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9" name="Rectangle 268">
                <a:extLst>
                  <a:ext uri="{FF2B5EF4-FFF2-40B4-BE49-F238E27FC236}">
                    <a16:creationId xmlns:a16="http://schemas.microsoft.com/office/drawing/2014/main" id="{B1ED74C2-C118-4C74-A22D-C687B341B58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0" name="Rectangle 269">
                <a:extLst>
                  <a:ext uri="{FF2B5EF4-FFF2-40B4-BE49-F238E27FC236}">
                    <a16:creationId xmlns:a16="http://schemas.microsoft.com/office/drawing/2014/main" id="{E2E32951-48EA-4D6F-A2D7-97146126322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14DA9CED-DCD8-41D3-B1F2-53B51674E384}"/>
              </a:ext>
            </a:extLst>
          </p:cNvPr>
          <p:cNvGrpSpPr>
            <a:grpSpLocks/>
          </p:cNvGrpSpPr>
          <p:nvPr/>
        </p:nvGrpSpPr>
        <p:grpSpPr>
          <a:xfrm rot="10800000">
            <a:off x="6187762" y="3575437"/>
            <a:ext cx="709200" cy="687600"/>
            <a:chOff x="4573594" y="1605565"/>
            <a:chExt cx="763200" cy="687600"/>
          </a:xfrm>
        </p:grpSpPr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434BFC0F-BCA3-4F2A-B601-E941179D681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73" name="Group 272">
              <a:extLst>
                <a:ext uri="{FF2B5EF4-FFF2-40B4-BE49-F238E27FC236}">
                  <a16:creationId xmlns:a16="http://schemas.microsoft.com/office/drawing/2014/main" id="{3B9E8C1B-EE9E-4FF6-A198-93B2628B759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4" name="Rectangle 273">
                <a:extLst>
                  <a:ext uri="{FF2B5EF4-FFF2-40B4-BE49-F238E27FC236}">
                    <a16:creationId xmlns:a16="http://schemas.microsoft.com/office/drawing/2014/main" id="{A264D4C3-5145-4D65-9B2A-7982F26B710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5" name="Rectangle 274">
                <a:extLst>
                  <a:ext uri="{FF2B5EF4-FFF2-40B4-BE49-F238E27FC236}">
                    <a16:creationId xmlns:a16="http://schemas.microsoft.com/office/drawing/2014/main" id="{6244D8EA-42A5-4F22-8BE1-223D1D246F6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6" name="Rectangle 275">
                <a:extLst>
                  <a:ext uri="{FF2B5EF4-FFF2-40B4-BE49-F238E27FC236}">
                    <a16:creationId xmlns:a16="http://schemas.microsoft.com/office/drawing/2014/main" id="{B1F307C1-9FD8-4EA0-BE11-17CA0DC7743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7" name="Rectangle 276">
                <a:extLst>
                  <a:ext uri="{FF2B5EF4-FFF2-40B4-BE49-F238E27FC236}">
                    <a16:creationId xmlns:a16="http://schemas.microsoft.com/office/drawing/2014/main" id="{86B6D603-4B4B-41FB-B57C-E5AB5C2F6D7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A79D6FA5-1D48-43E2-BE5A-B2578B8CAC41}"/>
              </a:ext>
            </a:extLst>
          </p:cNvPr>
          <p:cNvGrpSpPr>
            <a:grpSpLocks/>
          </p:cNvGrpSpPr>
          <p:nvPr/>
        </p:nvGrpSpPr>
        <p:grpSpPr>
          <a:xfrm rot="10800000">
            <a:off x="6187762" y="4260482"/>
            <a:ext cx="709200" cy="687600"/>
            <a:chOff x="4573594" y="1605565"/>
            <a:chExt cx="763200" cy="687600"/>
          </a:xfrm>
        </p:grpSpPr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89DF6F6E-98BC-4023-8CE7-7A652C06FDB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80" name="Group 279">
              <a:extLst>
                <a:ext uri="{FF2B5EF4-FFF2-40B4-BE49-F238E27FC236}">
                  <a16:creationId xmlns:a16="http://schemas.microsoft.com/office/drawing/2014/main" id="{B60F2AAF-5821-4737-B74C-64EEECA4CF2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1" name="Rectangle 280">
                <a:extLst>
                  <a:ext uri="{FF2B5EF4-FFF2-40B4-BE49-F238E27FC236}">
                    <a16:creationId xmlns:a16="http://schemas.microsoft.com/office/drawing/2014/main" id="{A1546312-2BB2-4AB8-A008-A70E7765363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id="{E1985734-8339-449A-8045-9F56B4427DD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E9FAB62E-59E9-483C-B832-178075123F9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33D9484C-94B6-44D2-A02E-1898DE7615B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85" name="Group 284">
            <a:extLst>
              <a:ext uri="{FF2B5EF4-FFF2-40B4-BE49-F238E27FC236}">
                <a16:creationId xmlns:a16="http://schemas.microsoft.com/office/drawing/2014/main" id="{D28B7C45-C70F-4965-B665-C9C4DDF4FC37}"/>
              </a:ext>
            </a:extLst>
          </p:cNvPr>
          <p:cNvGrpSpPr>
            <a:grpSpLocks/>
          </p:cNvGrpSpPr>
          <p:nvPr/>
        </p:nvGrpSpPr>
        <p:grpSpPr>
          <a:xfrm rot="10800000">
            <a:off x="6187762" y="4946702"/>
            <a:ext cx="709200" cy="687600"/>
            <a:chOff x="4573594" y="1605565"/>
            <a:chExt cx="763200" cy="687600"/>
          </a:xfrm>
        </p:grpSpPr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434F0AFF-2B54-4C59-8369-B3D6470306A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87" name="Group 286">
              <a:extLst>
                <a:ext uri="{FF2B5EF4-FFF2-40B4-BE49-F238E27FC236}">
                  <a16:creationId xmlns:a16="http://schemas.microsoft.com/office/drawing/2014/main" id="{4CC99BA3-44F9-49B8-A8F2-142262EE675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8" name="Rectangle 287">
                <a:extLst>
                  <a:ext uri="{FF2B5EF4-FFF2-40B4-BE49-F238E27FC236}">
                    <a16:creationId xmlns:a16="http://schemas.microsoft.com/office/drawing/2014/main" id="{8542433A-C1CC-4766-A250-9837B6B37DC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9" name="Rectangle 288">
                <a:extLst>
                  <a:ext uri="{FF2B5EF4-FFF2-40B4-BE49-F238E27FC236}">
                    <a16:creationId xmlns:a16="http://schemas.microsoft.com/office/drawing/2014/main" id="{9C223AF8-59E5-4863-B495-8E0E6495C8D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0" name="Rectangle 289">
                <a:extLst>
                  <a:ext uri="{FF2B5EF4-FFF2-40B4-BE49-F238E27FC236}">
                    <a16:creationId xmlns:a16="http://schemas.microsoft.com/office/drawing/2014/main" id="{A2942149-992F-41A5-87C4-60B3373B13C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1" name="Rectangle 290">
                <a:extLst>
                  <a:ext uri="{FF2B5EF4-FFF2-40B4-BE49-F238E27FC236}">
                    <a16:creationId xmlns:a16="http://schemas.microsoft.com/office/drawing/2014/main" id="{7418A0AA-0DC0-4F85-BDA7-B0C0E25F875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6995D27D-A3F3-4CDF-AECA-B8680423537A}"/>
              </a:ext>
            </a:extLst>
          </p:cNvPr>
          <p:cNvGrpSpPr>
            <a:grpSpLocks/>
          </p:cNvGrpSpPr>
          <p:nvPr/>
        </p:nvGrpSpPr>
        <p:grpSpPr>
          <a:xfrm rot="10800000">
            <a:off x="6187762" y="5631863"/>
            <a:ext cx="709200" cy="691586"/>
            <a:chOff x="4573594" y="1605565"/>
            <a:chExt cx="763200" cy="687600"/>
          </a:xfrm>
        </p:grpSpPr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0A2C1B59-784E-469C-8313-7B2A242BAFD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94" name="Group 293">
              <a:extLst>
                <a:ext uri="{FF2B5EF4-FFF2-40B4-BE49-F238E27FC236}">
                  <a16:creationId xmlns:a16="http://schemas.microsoft.com/office/drawing/2014/main" id="{20EAB74B-AEF3-45EB-87E3-69A77D49875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5" name="Rectangle 294">
                <a:extLst>
                  <a:ext uri="{FF2B5EF4-FFF2-40B4-BE49-F238E27FC236}">
                    <a16:creationId xmlns:a16="http://schemas.microsoft.com/office/drawing/2014/main" id="{4989297F-A6DC-409E-ACCF-42271878599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6" name="Rectangle 295">
                <a:extLst>
                  <a:ext uri="{FF2B5EF4-FFF2-40B4-BE49-F238E27FC236}">
                    <a16:creationId xmlns:a16="http://schemas.microsoft.com/office/drawing/2014/main" id="{A0816BC3-0D0C-46D8-AA78-E77A0DD6FC2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7" name="Rectangle 296">
                <a:extLst>
                  <a:ext uri="{FF2B5EF4-FFF2-40B4-BE49-F238E27FC236}">
                    <a16:creationId xmlns:a16="http://schemas.microsoft.com/office/drawing/2014/main" id="{A9C963AB-E7D7-4B39-9F44-A01F11ABE9E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8" name="Rectangle 297">
                <a:extLst>
                  <a:ext uri="{FF2B5EF4-FFF2-40B4-BE49-F238E27FC236}">
                    <a16:creationId xmlns:a16="http://schemas.microsoft.com/office/drawing/2014/main" id="{4AA8889B-C258-421A-85CD-8BC5987EAD2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A91C70CF-FD4D-4DBF-A790-E4B54CE2E38C}"/>
              </a:ext>
            </a:extLst>
          </p:cNvPr>
          <p:cNvGrpSpPr>
            <a:grpSpLocks/>
          </p:cNvGrpSpPr>
          <p:nvPr/>
        </p:nvGrpSpPr>
        <p:grpSpPr>
          <a:xfrm rot="10800000">
            <a:off x="6894038" y="1517471"/>
            <a:ext cx="709200" cy="687600"/>
            <a:chOff x="4573594" y="1605565"/>
            <a:chExt cx="763200" cy="687600"/>
          </a:xfrm>
        </p:grpSpPr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9FD55A38-554D-466B-9670-C338F8588D9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01" name="Group 300">
              <a:extLst>
                <a:ext uri="{FF2B5EF4-FFF2-40B4-BE49-F238E27FC236}">
                  <a16:creationId xmlns:a16="http://schemas.microsoft.com/office/drawing/2014/main" id="{BCC5797F-DCCD-4170-948F-6954B336424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02" name="Rectangle 301">
                <a:extLst>
                  <a:ext uri="{FF2B5EF4-FFF2-40B4-BE49-F238E27FC236}">
                    <a16:creationId xmlns:a16="http://schemas.microsoft.com/office/drawing/2014/main" id="{387242DD-1085-467B-BD7A-C4E89EEAC6A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3" name="Rectangle 302">
                <a:extLst>
                  <a:ext uri="{FF2B5EF4-FFF2-40B4-BE49-F238E27FC236}">
                    <a16:creationId xmlns:a16="http://schemas.microsoft.com/office/drawing/2014/main" id="{FA2E9736-DF31-4E55-9274-4B1E2D19982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4" name="Rectangle 303">
                <a:extLst>
                  <a:ext uri="{FF2B5EF4-FFF2-40B4-BE49-F238E27FC236}">
                    <a16:creationId xmlns:a16="http://schemas.microsoft.com/office/drawing/2014/main" id="{2DC6F7B3-25EC-4C40-8BC7-21A1C31D4F8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5" name="Rectangle 304">
                <a:extLst>
                  <a:ext uri="{FF2B5EF4-FFF2-40B4-BE49-F238E27FC236}">
                    <a16:creationId xmlns:a16="http://schemas.microsoft.com/office/drawing/2014/main" id="{CA436712-AFD2-49F2-A052-31ED7DA695F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483E9D6E-D855-4A85-BA56-9CA25EC2F20C}"/>
              </a:ext>
            </a:extLst>
          </p:cNvPr>
          <p:cNvGrpSpPr>
            <a:grpSpLocks/>
          </p:cNvGrpSpPr>
          <p:nvPr/>
        </p:nvGrpSpPr>
        <p:grpSpPr>
          <a:xfrm rot="10800000">
            <a:off x="6894038" y="2202654"/>
            <a:ext cx="709200" cy="687600"/>
            <a:chOff x="4573594" y="1605565"/>
            <a:chExt cx="763200" cy="687600"/>
          </a:xfrm>
        </p:grpSpPr>
        <p:sp>
          <p:nvSpPr>
            <p:cNvPr id="307" name="Rectangle 306">
              <a:extLst>
                <a:ext uri="{FF2B5EF4-FFF2-40B4-BE49-F238E27FC236}">
                  <a16:creationId xmlns:a16="http://schemas.microsoft.com/office/drawing/2014/main" id="{93C18A6A-DFAD-4847-A0F4-402F1C60BA3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08" name="Group 307">
              <a:extLst>
                <a:ext uri="{FF2B5EF4-FFF2-40B4-BE49-F238E27FC236}">
                  <a16:creationId xmlns:a16="http://schemas.microsoft.com/office/drawing/2014/main" id="{AC080F93-56D1-4B2B-BA43-89979E2F142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09" name="Rectangle 308">
                <a:extLst>
                  <a:ext uri="{FF2B5EF4-FFF2-40B4-BE49-F238E27FC236}">
                    <a16:creationId xmlns:a16="http://schemas.microsoft.com/office/drawing/2014/main" id="{EE7A3550-681D-4882-875F-618E6AC548D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0" name="Rectangle 309">
                <a:extLst>
                  <a:ext uri="{FF2B5EF4-FFF2-40B4-BE49-F238E27FC236}">
                    <a16:creationId xmlns:a16="http://schemas.microsoft.com/office/drawing/2014/main" id="{5EBEC364-5F2C-4D7C-9FC3-0C2348E56E0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1" name="Rectangle 310">
                <a:extLst>
                  <a:ext uri="{FF2B5EF4-FFF2-40B4-BE49-F238E27FC236}">
                    <a16:creationId xmlns:a16="http://schemas.microsoft.com/office/drawing/2014/main" id="{EF80C10F-C54B-4E96-ACDE-66B9A6B9F82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2" name="Rectangle 311">
                <a:extLst>
                  <a:ext uri="{FF2B5EF4-FFF2-40B4-BE49-F238E27FC236}">
                    <a16:creationId xmlns:a16="http://schemas.microsoft.com/office/drawing/2014/main" id="{DE0ED64F-7CCD-42C9-9ADA-0CCD347B412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8B3B7082-A5C8-43DA-886C-3D0A3DE00C27}"/>
              </a:ext>
            </a:extLst>
          </p:cNvPr>
          <p:cNvGrpSpPr>
            <a:grpSpLocks/>
          </p:cNvGrpSpPr>
          <p:nvPr/>
        </p:nvGrpSpPr>
        <p:grpSpPr>
          <a:xfrm rot="10800000">
            <a:off x="6892576" y="2890392"/>
            <a:ext cx="709200" cy="687600"/>
            <a:chOff x="4573594" y="1605565"/>
            <a:chExt cx="763200" cy="687600"/>
          </a:xfrm>
        </p:grpSpPr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26B31C63-8ABD-47FD-BC4C-7F1DE497D84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A1D062E4-FE16-460F-886F-F543A49E45A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16" name="Rectangle 315">
                <a:extLst>
                  <a:ext uri="{FF2B5EF4-FFF2-40B4-BE49-F238E27FC236}">
                    <a16:creationId xmlns:a16="http://schemas.microsoft.com/office/drawing/2014/main" id="{75443197-08F5-47D9-B5D1-39E8E2ABDF8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7" name="Rectangle 316">
                <a:extLst>
                  <a:ext uri="{FF2B5EF4-FFF2-40B4-BE49-F238E27FC236}">
                    <a16:creationId xmlns:a16="http://schemas.microsoft.com/office/drawing/2014/main" id="{B92CB912-A726-4F48-8032-309B46BB291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8" name="Rectangle 317">
                <a:extLst>
                  <a:ext uri="{FF2B5EF4-FFF2-40B4-BE49-F238E27FC236}">
                    <a16:creationId xmlns:a16="http://schemas.microsoft.com/office/drawing/2014/main" id="{C61B4C8B-B239-4901-B4A1-39FE4773CC5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9" name="Rectangle 318">
                <a:extLst>
                  <a:ext uri="{FF2B5EF4-FFF2-40B4-BE49-F238E27FC236}">
                    <a16:creationId xmlns:a16="http://schemas.microsoft.com/office/drawing/2014/main" id="{61179437-A507-451D-B090-0878FC127C4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587AA537-2957-412B-937D-CA59EBF33C84}"/>
              </a:ext>
            </a:extLst>
          </p:cNvPr>
          <p:cNvGrpSpPr>
            <a:grpSpLocks/>
          </p:cNvGrpSpPr>
          <p:nvPr/>
        </p:nvGrpSpPr>
        <p:grpSpPr>
          <a:xfrm rot="10800000">
            <a:off x="6892576" y="3575437"/>
            <a:ext cx="709200" cy="687600"/>
            <a:chOff x="4573594" y="1605565"/>
            <a:chExt cx="763200" cy="687600"/>
          </a:xfrm>
        </p:grpSpPr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B23831DD-9A60-4CB1-924D-87D5A935227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22" name="Group 321">
              <a:extLst>
                <a:ext uri="{FF2B5EF4-FFF2-40B4-BE49-F238E27FC236}">
                  <a16:creationId xmlns:a16="http://schemas.microsoft.com/office/drawing/2014/main" id="{F81AF6BA-A01D-4C4B-A499-CA45BE0C72F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23" name="Rectangle 322">
                <a:extLst>
                  <a:ext uri="{FF2B5EF4-FFF2-40B4-BE49-F238E27FC236}">
                    <a16:creationId xmlns:a16="http://schemas.microsoft.com/office/drawing/2014/main" id="{5B9618FE-3317-4535-BFEC-A16759BB069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4" name="Rectangle 323">
                <a:extLst>
                  <a:ext uri="{FF2B5EF4-FFF2-40B4-BE49-F238E27FC236}">
                    <a16:creationId xmlns:a16="http://schemas.microsoft.com/office/drawing/2014/main" id="{7B87C268-8A57-48CA-AE12-685955C3AE5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5" name="Rectangle 324">
                <a:extLst>
                  <a:ext uri="{FF2B5EF4-FFF2-40B4-BE49-F238E27FC236}">
                    <a16:creationId xmlns:a16="http://schemas.microsoft.com/office/drawing/2014/main" id="{E9EADF76-D3CC-486C-80E1-DAF61173157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6" name="Rectangle 325">
                <a:extLst>
                  <a:ext uri="{FF2B5EF4-FFF2-40B4-BE49-F238E27FC236}">
                    <a16:creationId xmlns:a16="http://schemas.microsoft.com/office/drawing/2014/main" id="{A2C7D31A-7700-4979-9BDF-67ADCE99B95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27" name="Group 326">
            <a:extLst>
              <a:ext uri="{FF2B5EF4-FFF2-40B4-BE49-F238E27FC236}">
                <a16:creationId xmlns:a16="http://schemas.microsoft.com/office/drawing/2014/main" id="{7D1625CB-BA34-4782-AD9E-46361EE346C9}"/>
              </a:ext>
            </a:extLst>
          </p:cNvPr>
          <p:cNvGrpSpPr>
            <a:grpSpLocks/>
          </p:cNvGrpSpPr>
          <p:nvPr/>
        </p:nvGrpSpPr>
        <p:grpSpPr>
          <a:xfrm rot="10800000">
            <a:off x="6892576" y="4260482"/>
            <a:ext cx="709200" cy="687600"/>
            <a:chOff x="4573594" y="1605565"/>
            <a:chExt cx="763200" cy="687600"/>
          </a:xfrm>
        </p:grpSpPr>
        <p:sp>
          <p:nvSpPr>
            <p:cNvPr id="328" name="Rectangle 327">
              <a:extLst>
                <a:ext uri="{FF2B5EF4-FFF2-40B4-BE49-F238E27FC236}">
                  <a16:creationId xmlns:a16="http://schemas.microsoft.com/office/drawing/2014/main" id="{4532DCA9-3C95-4D9A-81F3-3E134FA2915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29" name="Group 328">
              <a:extLst>
                <a:ext uri="{FF2B5EF4-FFF2-40B4-BE49-F238E27FC236}">
                  <a16:creationId xmlns:a16="http://schemas.microsoft.com/office/drawing/2014/main" id="{90E88A5B-A20B-451C-AB8E-2B3A4D390D8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30" name="Rectangle 329">
                <a:extLst>
                  <a:ext uri="{FF2B5EF4-FFF2-40B4-BE49-F238E27FC236}">
                    <a16:creationId xmlns:a16="http://schemas.microsoft.com/office/drawing/2014/main" id="{9E0E2AC2-8AAA-4D94-954A-DE0FADDE281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1" name="Rectangle 330">
                <a:extLst>
                  <a:ext uri="{FF2B5EF4-FFF2-40B4-BE49-F238E27FC236}">
                    <a16:creationId xmlns:a16="http://schemas.microsoft.com/office/drawing/2014/main" id="{A93E64F0-F16B-41DC-B7FE-078CA77F03E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2" name="Rectangle 331">
                <a:extLst>
                  <a:ext uri="{FF2B5EF4-FFF2-40B4-BE49-F238E27FC236}">
                    <a16:creationId xmlns:a16="http://schemas.microsoft.com/office/drawing/2014/main" id="{5663C35E-1BA9-4167-BF8B-977FD4C9861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3" name="Rectangle 332">
                <a:extLst>
                  <a:ext uri="{FF2B5EF4-FFF2-40B4-BE49-F238E27FC236}">
                    <a16:creationId xmlns:a16="http://schemas.microsoft.com/office/drawing/2014/main" id="{A292DF6E-D7D7-4209-86AD-53FB2076A8D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9FE9DEBF-83FE-474F-91F6-F8DC05D5B9C0}"/>
              </a:ext>
            </a:extLst>
          </p:cNvPr>
          <p:cNvGrpSpPr>
            <a:grpSpLocks/>
          </p:cNvGrpSpPr>
          <p:nvPr/>
        </p:nvGrpSpPr>
        <p:grpSpPr>
          <a:xfrm rot="10800000">
            <a:off x="6892576" y="4946702"/>
            <a:ext cx="709200" cy="687600"/>
            <a:chOff x="4573594" y="1605565"/>
            <a:chExt cx="763200" cy="687600"/>
          </a:xfrm>
        </p:grpSpPr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359280CB-F961-43FE-8894-B30ACC4FC33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23DFCC3C-4BAA-4B11-AE06-1DF39772130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37" name="Rectangle 336">
                <a:extLst>
                  <a:ext uri="{FF2B5EF4-FFF2-40B4-BE49-F238E27FC236}">
                    <a16:creationId xmlns:a16="http://schemas.microsoft.com/office/drawing/2014/main" id="{1B84E4F5-AFBC-43AC-997C-8EB66918C11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8" name="Rectangle 337">
                <a:extLst>
                  <a:ext uri="{FF2B5EF4-FFF2-40B4-BE49-F238E27FC236}">
                    <a16:creationId xmlns:a16="http://schemas.microsoft.com/office/drawing/2014/main" id="{D9DC602A-7C2E-4D89-B1EE-0533BA07D7E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9" name="Rectangle 338">
                <a:extLst>
                  <a:ext uri="{FF2B5EF4-FFF2-40B4-BE49-F238E27FC236}">
                    <a16:creationId xmlns:a16="http://schemas.microsoft.com/office/drawing/2014/main" id="{E0AD5131-5E37-4D90-AD50-DBD9328C465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0" name="Rectangle 339">
                <a:extLst>
                  <a:ext uri="{FF2B5EF4-FFF2-40B4-BE49-F238E27FC236}">
                    <a16:creationId xmlns:a16="http://schemas.microsoft.com/office/drawing/2014/main" id="{3AB69D97-6F07-48CE-8E73-5E9ED43B78B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41" name="Group 340">
            <a:extLst>
              <a:ext uri="{FF2B5EF4-FFF2-40B4-BE49-F238E27FC236}">
                <a16:creationId xmlns:a16="http://schemas.microsoft.com/office/drawing/2014/main" id="{B56F3F0F-47F1-456C-8377-0DC3CC1141CF}"/>
              </a:ext>
            </a:extLst>
          </p:cNvPr>
          <p:cNvGrpSpPr>
            <a:grpSpLocks/>
          </p:cNvGrpSpPr>
          <p:nvPr/>
        </p:nvGrpSpPr>
        <p:grpSpPr>
          <a:xfrm rot="10800000">
            <a:off x="6892576" y="5631862"/>
            <a:ext cx="709200" cy="691587"/>
            <a:chOff x="4573594" y="1605565"/>
            <a:chExt cx="763200" cy="687600"/>
          </a:xfrm>
        </p:grpSpPr>
        <p:sp>
          <p:nvSpPr>
            <p:cNvPr id="342" name="Rectangle 341">
              <a:extLst>
                <a:ext uri="{FF2B5EF4-FFF2-40B4-BE49-F238E27FC236}">
                  <a16:creationId xmlns:a16="http://schemas.microsoft.com/office/drawing/2014/main" id="{00241B17-B8EC-4D03-9733-BE27268FDD1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43" name="Group 342">
              <a:extLst>
                <a:ext uri="{FF2B5EF4-FFF2-40B4-BE49-F238E27FC236}">
                  <a16:creationId xmlns:a16="http://schemas.microsoft.com/office/drawing/2014/main" id="{C68BB789-A3F9-48AB-A3B7-AEB6AA232A7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4" name="Rectangle 343">
                <a:extLst>
                  <a:ext uri="{FF2B5EF4-FFF2-40B4-BE49-F238E27FC236}">
                    <a16:creationId xmlns:a16="http://schemas.microsoft.com/office/drawing/2014/main" id="{B910FE8B-B50D-4BC1-B238-460B9BB496C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5" name="Rectangle 344">
                <a:extLst>
                  <a:ext uri="{FF2B5EF4-FFF2-40B4-BE49-F238E27FC236}">
                    <a16:creationId xmlns:a16="http://schemas.microsoft.com/office/drawing/2014/main" id="{4B86B6EB-6DA3-47B2-938C-64159AF3D00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6" name="Rectangle 345">
                <a:extLst>
                  <a:ext uri="{FF2B5EF4-FFF2-40B4-BE49-F238E27FC236}">
                    <a16:creationId xmlns:a16="http://schemas.microsoft.com/office/drawing/2014/main" id="{E54D640F-DE33-4031-9A9C-11FBDD985A2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7" name="Rectangle 346">
                <a:extLst>
                  <a:ext uri="{FF2B5EF4-FFF2-40B4-BE49-F238E27FC236}">
                    <a16:creationId xmlns:a16="http://schemas.microsoft.com/office/drawing/2014/main" id="{1215D8E4-35A5-4AD0-ABDD-326D16DE880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48" name="Group 347">
            <a:extLst>
              <a:ext uri="{FF2B5EF4-FFF2-40B4-BE49-F238E27FC236}">
                <a16:creationId xmlns:a16="http://schemas.microsoft.com/office/drawing/2014/main" id="{3A3DD33A-CF76-4725-9388-4BF27D2EDD6F}"/>
              </a:ext>
            </a:extLst>
          </p:cNvPr>
          <p:cNvGrpSpPr>
            <a:grpSpLocks/>
          </p:cNvGrpSpPr>
          <p:nvPr/>
        </p:nvGrpSpPr>
        <p:grpSpPr>
          <a:xfrm rot="10800000">
            <a:off x="7607280" y="1517471"/>
            <a:ext cx="709200" cy="687600"/>
            <a:chOff x="4573594" y="1605565"/>
            <a:chExt cx="763200" cy="687600"/>
          </a:xfrm>
        </p:grpSpPr>
        <p:sp>
          <p:nvSpPr>
            <p:cNvPr id="349" name="Rectangle 348">
              <a:extLst>
                <a:ext uri="{FF2B5EF4-FFF2-40B4-BE49-F238E27FC236}">
                  <a16:creationId xmlns:a16="http://schemas.microsoft.com/office/drawing/2014/main" id="{7F5DBC0C-0E3D-4A13-B2C2-33A91939E5E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50" name="Group 349">
              <a:extLst>
                <a:ext uri="{FF2B5EF4-FFF2-40B4-BE49-F238E27FC236}">
                  <a16:creationId xmlns:a16="http://schemas.microsoft.com/office/drawing/2014/main" id="{3F03AB98-6415-4DBE-9104-D613944253F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1" name="Rectangle 350">
                <a:extLst>
                  <a:ext uri="{FF2B5EF4-FFF2-40B4-BE49-F238E27FC236}">
                    <a16:creationId xmlns:a16="http://schemas.microsoft.com/office/drawing/2014/main" id="{2923E341-5A1D-4608-9A68-EFAFCA53551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2" name="Rectangle 351">
                <a:extLst>
                  <a:ext uri="{FF2B5EF4-FFF2-40B4-BE49-F238E27FC236}">
                    <a16:creationId xmlns:a16="http://schemas.microsoft.com/office/drawing/2014/main" id="{466CCA83-2480-466E-B95D-49D2C245609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3" name="Rectangle 352">
                <a:extLst>
                  <a:ext uri="{FF2B5EF4-FFF2-40B4-BE49-F238E27FC236}">
                    <a16:creationId xmlns:a16="http://schemas.microsoft.com/office/drawing/2014/main" id="{DE1386FE-393E-4F0F-A06F-11138A18B94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4" name="Rectangle 353">
                <a:extLst>
                  <a:ext uri="{FF2B5EF4-FFF2-40B4-BE49-F238E27FC236}">
                    <a16:creationId xmlns:a16="http://schemas.microsoft.com/office/drawing/2014/main" id="{6963C66D-546D-49E9-88C5-E79FC8A643D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55" name="Group 354">
            <a:extLst>
              <a:ext uri="{FF2B5EF4-FFF2-40B4-BE49-F238E27FC236}">
                <a16:creationId xmlns:a16="http://schemas.microsoft.com/office/drawing/2014/main" id="{582299A2-B5CB-4950-B162-EE7CA9045903}"/>
              </a:ext>
            </a:extLst>
          </p:cNvPr>
          <p:cNvGrpSpPr>
            <a:grpSpLocks/>
          </p:cNvGrpSpPr>
          <p:nvPr/>
        </p:nvGrpSpPr>
        <p:grpSpPr>
          <a:xfrm rot="10800000">
            <a:off x="7607280" y="2202654"/>
            <a:ext cx="709200" cy="687600"/>
            <a:chOff x="4573594" y="1605565"/>
            <a:chExt cx="763200" cy="687600"/>
          </a:xfrm>
        </p:grpSpPr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91E2BF10-9B27-4483-870D-D6613724330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57" name="Group 356">
              <a:extLst>
                <a:ext uri="{FF2B5EF4-FFF2-40B4-BE49-F238E27FC236}">
                  <a16:creationId xmlns:a16="http://schemas.microsoft.com/office/drawing/2014/main" id="{B1F644A9-4B0C-4AD9-84BD-5C03341C59B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8" name="Rectangle 357">
                <a:extLst>
                  <a:ext uri="{FF2B5EF4-FFF2-40B4-BE49-F238E27FC236}">
                    <a16:creationId xmlns:a16="http://schemas.microsoft.com/office/drawing/2014/main" id="{853C27E4-E1F9-4D29-885E-EF8E2DC1EEB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9" name="Rectangle 358">
                <a:extLst>
                  <a:ext uri="{FF2B5EF4-FFF2-40B4-BE49-F238E27FC236}">
                    <a16:creationId xmlns:a16="http://schemas.microsoft.com/office/drawing/2014/main" id="{48850816-F6CB-4364-8847-AB40214813A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0" name="Rectangle 359">
                <a:extLst>
                  <a:ext uri="{FF2B5EF4-FFF2-40B4-BE49-F238E27FC236}">
                    <a16:creationId xmlns:a16="http://schemas.microsoft.com/office/drawing/2014/main" id="{74F09700-7E68-4AAB-B6EF-205D9D9F175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1" name="Rectangle 360">
                <a:extLst>
                  <a:ext uri="{FF2B5EF4-FFF2-40B4-BE49-F238E27FC236}">
                    <a16:creationId xmlns:a16="http://schemas.microsoft.com/office/drawing/2014/main" id="{55EDF79D-BBFF-422A-9E4B-2C2BA36B202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62" name="Group 361">
            <a:extLst>
              <a:ext uri="{FF2B5EF4-FFF2-40B4-BE49-F238E27FC236}">
                <a16:creationId xmlns:a16="http://schemas.microsoft.com/office/drawing/2014/main" id="{CE11B98C-B2D9-49D0-B096-9895C3D06902}"/>
              </a:ext>
            </a:extLst>
          </p:cNvPr>
          <p:cNvGrpSpPr>
            <a:grpSpLocks/>
          </p:cNvGrpSpPr>
          <p:nvPr/>
        </p:nvGrpSpPr>
        <p:grpSpPr>
          <a:xfrm rot="10800000">
            <a:off x="7605818" y="2890392"/>
            <a:ext cx="709200" cy="687600"/>
            <a:chOff x="4573594" y="1605565"/>
            <a:chExt cx="763200" cy="687600"/>
          </a:xfrm>
        </p:grpSpPr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F2C77572-B18C-45B9-B535-0537F1BEB26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64" name="Group 363">
              <a:extLst>
                <a:ext uri="{FF2B5EF4-FFF2-40B4-BE49-F238E27FC236}">
                  <a16:creationId xmlns:a16="http://schemas.microsoft.com/office/drawing/2014/main" id="{E01B13A7-E36F-4CE2-8736-1B3AAD1B0CA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65" name="Rectangle 364">
                <a:extLst>
                  <a:ext uri="{FF2B5EF4-FFF2-40B4-BE49-F238E27FC236}">
                    <a16:creationId xmlns:a16="http://schemas.microsoft.com/office/drawing/2014/main" id="{8A8BDB90-165B-4237-AA81-A5210CD4AC7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6" name="Rectangle 365">
                <a:extLst>
                  <a:ext uri="{FF2B5EF4-FFF2-40B4-BE49-F238E27FC236}">
                    <a16:creationId xmlns:a16="http://schemas.microsoft.com/office/drawing/2014/main" id="{AD5A765D-7096-4EF6-8F64-1EAEC94DEBF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7" name="Rectangle 366">
                <a:extLst>
                  <a:ext uri="{FF2B5EF4-FFF2-40B4-BE49-F238E27FC236}">
                    <a16:creationId xmlns:a16="http://schemas.microsoft.com/office/drawing/2014/main" id="{248F3FF5-C36B-4D31-BB56-6A059A3A990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8" name="Rectangle 367">
                <a:extLst>
                  <a:ext uri="{FF2B5EF4-FFF2-40B4-BE49-F238E27FC236}">
                    <a16:creationId xmlns:a16="http://schemas.microsoft.com/office/drawing/2014/main" id="{2FDB21DC-D185-4ED2-9539-FB97BEE360D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4E7934A6-7009-4E69-B39D-421C6D0D0337}"/>
              </a:ext>
            </a:extLst>
          </p:cNvPr>
          <p:cNvGrpSpPr>
            <a:grpSpLocks/>
          </p:cNvGrpSpPr>
          <p:nvPr/>
        </p:nvGrpSpPr>
        <p:grpSpPr>
          <a:xfrm rot="10800000">
            <a:off x="7605818" y="3575437"/>
            <a:ext cx="709200" cy="687600"/>
            <a:chOff x="4573594" y="1605565"/>
            <a:chExt cx="763200" cy="687600"/>
          </a:xfrm>
        </p:grpSpPr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37FBB0DC-952C-4100-AD83-8971744B4BE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id="{0CDD047A-D569-4E7E-BC78-C07F64152AB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72" name="Rectangle 371">
                <a:extLst>
                  <a:ext uri="{FF2B5EF4-FFF2-40B4-BE49-F238E27FC236}">
                    <a16:creationId xmlns:a16="http://schemas.microsoft.com/office/drawing/2014/main" id="{CFFDB294-5B2E-4114-BA8D-53BB5DD9BF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3" name="Rectangle 372">
                <a:extLst>
                  <a:ext uri="{FF2B5EF4-FFF2-40B4-BE49-F238E27FC236}">
                    <a16:creationId xmlns:a16="http://schemas.microsoft.com/office/drawing/2014/main" id="{0E050DD7-F9B3-4A3C-8A06-BC377E4208A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4" name="Rectangle 373">
                <a:extLst>
                  <a:ext uri="{FF2B5EF4-FFF2-40B4-BE49-F238E27FC236}">
                    <a16:creationId xmlns:a16="http://schemas.microsoft.com/office/drawing/2014/main" id="{17049BCA-5A2A-4CF5-BBA3-E0B3ACAB08D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5" name="Rectangle 374">
                <a:extLst>
                  <a:ext uri="{FF2B5EF4-FFF2-40B4-BE49-F238E27FC236}">
                    <a16:creationId xmlns:a16="http://schemas.microsoft.com/office/drawing/2014/main" id="{3F23C0AB-FFF7-4ACA-986B-56F7FAA1C59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76" name="Group 375">
            <a:extLst>
              <a:ext uri="{FF2B5EF4-FFF2-40B4-BE49-F238E27FC236}">
                <a16:creationId xmlns:a16="http://schemas.microsoft.com/office/drawing/2014/main" id="{8DF30284-D1CF-4C10-A45D-234147F3DF8F}"/>
              </a:ext>
            </a:extLst>
          </p:cNvPr>
          <p:cNvGrpSpPr>
            <a:grpSpLocks/>
          </p:cNvGrpSpPr>
          <p:nvPr/>
        </p:nvGrpSpPr>
        <p:grpSpPr>
          <a:xfrm rot="10800000">
            <a:off x="7605818" y="4260482"/>
            <a:ext cx="709200" cy="687600"/>
            <a:chOff x="4573594" y="1605565"/>
            <a:chExt cx="763200" cy="687600"/>
          </a:xfrm>
        </p:grpSpPr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4C5595D4-9E54-4668-86C6-1F270E5DEEA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78" name="Group 377">
              <a:extLst>
                <a:ext uri="{FF2B5EF4-FFF2-40B4-BE49-F238E27FC236}">
                  <a16:creationId xmlns:a16="http://schemas.microsoft.com/office/drawing/2014/main" id="{47173805-21AC-4D92-AAFD-1716511E987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79" name="Rectangle 378">
                <a:extLst>
                  <a:ext uri="{FF2B5EF4-FFF2-40B4-BE49-F238E27FC236}">
                    <a16:creationId xmlns:a16="http://schemas.microsoft.com/office/drawing/2014/main" id="{88298535-C07A-489D-A7C5-DD383AA6915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0" name="Rectangle 379">
                <a:extLst>
                  <a:ext uri="{FF2B5EF4-FFF2-40B4-BE49-F238E27FC236}">
                    <a16:creationId xmlns:a16="http://schemas.microsoft.com/office/drawing/2014/main" id="{FC7A5DE7-6003-4BDC-9776-33AC897D5D5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1" name="Rectangle 380">
                <a:extLst>
                  <a:ext uri="{FF2B5EF4-FFF2-40B4-BE49-F238E27FC236}">
                    <a16:creationId xmlns:a16="http://schemas.microsoft.com/office/drawing/2014/main" id="{3F6D090D-4A99-4A5F-BAB3-3A64C7FEC7F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2" name="Rectangle 381">
                <a:extLst>
                  <a:ext uri="{FF2B5EF4-FFF2-40B4-BE49-F238E27FC236}">
                    <a16:creationId xmlns:a16="http://schemas.microsoft.com/office/drawing/2014/main" id="{F9407917-1899-499C-81FC-7D68071D55C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83" name="Group 382">
            <a:extLst>
              <a:ext uri="{FF2B5EF4-FFF2-40B4-BE49-F238E27FC236}">
                <a16:creationId xmlns:a16="http://schemas.microsoft.com/office/drawing/2014/main" id="{CB9E955B-C7C4-4532-A59B-E3CF668285BF}"/>
              </a:ext>
            </a:extLst>
          </p:cNvPr>
          <p:cNvGrpSpPr>
            <a:grpSpLocks/>
          </p:cNvGrpSpPr>
          <p:nvPr/>
        </p:nvGrpSpPr>
        <p:grpSpPr>
          <a:xfrm rot="10800000">
            <a:off x="7605818" y="4946702"/>
            <a:ext cx="709200" cy="687600"/>
            <a:chOff x="4573594" y="1605565"/>
            <a:chExt cx="763200" cy="687600"/>
          </a:xfrm>
        </p:grpSpPr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43D71606-E7E8-49EF-B8FC-023C511B61F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85" name="Group 384">
              <a:extLst>
                <a:ext uri="{FF2B5EF4-FFF2-40B4-BE49-F238E27FC236}">
                  <a16:creationId xmlns:a16="http://schemas.microsoft.com/office/drawing/2014/main" id="{B58B568C-33F3-4CF0-9D6B-4C9EB274981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86" name="Rectangle 385">
                <a:extLst>
                  <a:ext uri="{FF2B5EF4-FFF2-40B4-BE49-F238E27FC236}">
                    <a16:creationId xmlns:a16="http://schemas.microsoft.com/office/drawing/2014/main" id="{6231E265-FB89-48F9-832D-714A481884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7" name="Rectangle 386">
                <a:extLst>
                  <a:ext uri="{FF2B5EF4-FFF2-40B4-BE49-F238E27FC236}">
                    <a16:creationId xmlns:a16="http://schemas.microsoft.com/office/drawing/2014/main" id="{67AC96CE-51B3-4781-9A69-66D678B0474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8" name="Rectangle 387">
                <a:extLst>
                  <a:ext uri="{FF2B5EF4-FFF2-40B4-BE49-F238E27FC236}">
                    <a16:creationId xmlns:a16="http://schemas.microsoft.com/office/drawing/2014/main" id="{2DFBCE7E-E063-486C-947B-2499E87A085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9" name="Rectangle 388">
                <a:extLst>
                  <a:ext uri="{FF2B5EF4-FFF2-40B4-BE49-F238E27FC236}">
                    <a16:creationId xmlns:a16="http://schemas.microsoft.com/office/drawing/2014/main" id="{7A00FD02-5D40-428F-840C-7ADD03B797A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90" name="Group 389">
            <a:extLst>
              <a:ext uri="{FF2B5EF4-FFF2-40B4-BE49-F238E27FC236}">
                <a16:creationId xmlns:a16="http://schemas.microsoft.com/office/drawing/2014/main" id="{DB0CE0A4-0B2E-4438-A933-4BD2F3BCAED2}"/>
              </a:ext>
            </a:extLst>
          </p:cNvPr>
          <p:cNvGrpSpPr>
            <a:grpSpLocks/>
          </p:cNvGrpSpPr>
          <p:nvPr/>
        </p:nvGrpSpPr>
        <p:grpSpPr>
          <a:xfrm rot="10800000">
            <a:off x="7605818" y="5631862"/>
            <a:ext cx="709200" cy="691587"/>
            <a:chOff x="4573594" y="1605565"/>
            <a:chExt cx="763200" cy="687600"/>
          </a:xfrm>
        </p:grpSpPr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59126747-2F4E-4D37-B35E-6A20D6E2F16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92" name="Group 391">
              <a:extLst>
                <a:ext uri="{FF2B5EF4-FFF2-40B4-BE49-F238E27FC236}">
                  <a16:creationId xmlns:a16="http://schemas.microsoft.com/office/drawing/2014/main" id="{8F300D3B-37EE-47AB-A785-7CB7F6F3240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3" name="Rectangle 392">
                <a:extLst>
                  <a:ext uri="{FF2B5EF4-FFF2-40B4-BE49-F238E27FC236}">
                    <a16:creationId xmlns:a16="http://schemas.microsoft.com/office/drawing/2014/main" id="{9F0CD8CB-CB70-4BC6-9D49-B529E1713F3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4" name="Rectangle 393">
                <a:extLst>
                  <a:ext uri="{FF2B5EF4-FFF2-40B4-BE49-F238E27FC236}">
                    <a16:creationId xmlns:a16="http://schemas.microsoft.com/office/drawing/2014/main" id="{CAC5D3B6-D36B-4FEF-ABD7-CC7EC28B92E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5" name="Rectangle 394">
                <a:extLst>
                  <a:ext uri="{FF2B5EF4-FFF2-40B4-BE49-F238E27FC236}">
                    <a16:creationId xmlns:a16="http://schemas.microsoft.com/office/drawing/2014/main" id="{F6B139C5-9F15-4C2E-9B5E-0AFD0A21FEA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6" name="Rectangle 395">
                <a:extLst>
                  <a:ext uri="{FF2B5EF4-FFF2-40B4-BE49-F238E27FC236}">
                    <a16:creationId xmlns:a16="http://schemas.microsoft.com/office/drawing/2014/main" id="{7E4A160A-56E7-4FD0-B68E-32818708074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18" name="Group 417">
            <a:extLst>
              <a:ext uri="{FF2B5EF4-FFF2-40B4-BE49-F238E27FC236}">
                <a16:creationId xmlns:a16="http://schemas.microsoft.com/office/drawing/2014/main" id="{66F91411-2F89-471C-A99F-C1E226E53BF5}"/>
              </a:ext>
            </a:extLst>
          </p:cNvPr>
          <p:cNvGrpSpPr>
            <a:grpSpLocks/>
          </p:cNvGrpSpPr>
          <p:nvPr/>
        </p:nvGrpSpPr>
        <p:grpSpPr>
          <a:xfrm rot="10800000">
            <a:off x="8317809" y="1515053"/>
            <a:ext cx="709200" cy="692435"/>
            <a:chOff x="4573594" y="1605565"/>
            <a:chExt cx="763200" cy="687600"/>
          </a:xfrm>
        </p:grpSpPr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26EE444E-6890-4708-AE0E-F5A5CFDD921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20" name="Group 419">
              <a:extLst>
                <a:ext uri="{FF2B5EF4-FFF2-40B4-BE49-F238E27FC236}">
                  <a16:creationId xmlns:a16="http://schemas.microsoft.com/office/drawing/2014/main" id="{86F4CF3F-74AD-4C49-A9E4-D8A8BB65B92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1" name="Rectangle 420">
                <a:extLst>
                  <a:ext uri="{FF2B5EF4-FFF2-40B4-BE49-F238E27FC236}">
                    <a16:creationId xmlns:a16="http://schemas.microsoft.com/office/drawing/2014/main" id="{C52A08D7-CEEE-4630-AC89-1364AB43137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2" name="Rectangle 421">
                <a:extLst>
                  <a:ext uri="{FF2B5EF4-FFF2-40B4-BE49-F238E27FC236}">
                    <a16:creationId xmlns:a16="http://schemas.microsoft.com/office/drawing/2014/main" id="{7CFB493C-F64D-4032-96D8-BD413E173DE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3" name="Rectangle 422">
                <a:extLst>
                  <a:ext uri="{FF2B5EF4-FFF2-40B4-BE49-F238E27FC236}">
                    <a16:creationId xmlns:a16="http://schemas.microsoft.com/office/drawing/2014/main" id="{9291D25F-65CF-4D06-8B33-D3B23DDE615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4" name="Rectangle 423">
                <a:extLst>
                  <a:ext uri="{FF2B5EF4-FFF2-40B4-BE49-F238E27FC236}">
                    <a16:creationId xmlns:a16="http://schemas.microsoft.com/office/drawing/2014/main" id="{695D5659-33AF-4A69-A506-F4F108C9D41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25" name="Group 424">
            <a:extLst>
              <a:ext uri="{FF2B5EF4-FFF2-40B4-BE49-F238E27FC236}">
                <a16:creationId xmlns:a16="http://schemas.microsoft.com/office/drawing/2014/main" id="{6FA41CC6-92BB-4414-902B-7AE5F08005A6}"/>
              </a:ext>
            </a:extLst>
          </p:cNvPr>
          <p:cNvGrpSpPr>
            <a:grpSpLocks/>
          </p:cNvGrpSpPr>
          <p:nvPr/>
        </p:nvGrpSpPr>
        <p:grpSpPr>
          <a:xfrm rot="10800000">
            <a:off x="8317810" y="4955946"/>
            <a:ext cx="709200" cy="687600"/>
            <a:chOff x="4573594" y="1605565"/>
            <a:chExt cx="763200" cy="687600"/>
          </a:xfrm>
        </p:grpSpPr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11144F93-A019-488F-8C00-0A5ECCBB92A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27" name="Group 426">
              <a:extLst>
                <a:ext uri="{FF2B5EF4-FFF2-40B4-BE49-F238E27FC236}">
                  <a16:creationId xmlns:a16="http://schemas.microsoft.com/office/drawing/2014/main" id="{90601737-4D74-4C06-A11F-590DC0D7150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8" name="Rectangle 427">
                <a:extLst>
                  <a:ext uri="{FF2B5EF4-FFF2-40B4-BE49-F238E27FC236}">
                    <a16:creationId xmlns:a16="http://schemas.microsoft.com/office/drawing/2014/main" id="{5188D1F3-E557-40C2-85DD-38D04F92654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9" name="Rectangle 428">
                <a:extLst>
                  <a:ext uri="{FF2B5EF4-FFF2-40B4-BE49-F238E27FC236}">
                    <a16:creationId xmlns:a16="http://schemas.microsoft.com/office/drawing/2014/main" id="{DA8C4513-58D1-4359-8FB9-F8FB0D2501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0" name="Rectangle 429">
                <a:extLst>
                  <a:ext uri="{FF2B5EF4-FFF2-40B4-BE49-F238E27FC236}">
                    <a16:creationId xmlns:a16="http://schemas.microsoft.com/office/drawing/2014/main" id="{AA0122AA-5015-4EF9-8FD3-3DE456B9537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1" name="Rectangle 430">
                <a:extLst>
                  <a:ext uri="{FF2B5EF4-FFF2-40B4-BE49-F238E27FC236}">
                    <a16:creationId xmlns:a16="http://schemas.microsoft.com/office/drawing/2014/main" id="{CA98EE55-4E9D-45DD-A753-0E48AB3A92D9}"/>
                  </a:ext>
                </a:extLst>
              </p:cNvPr>
              <p:cNvSpPr/>
              <p:nvPr/>
            </p:nvSpPr>
            <p:spPr>
              <a:xfrm>
                <a:off x="3966748" y="6460668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32" name="Group 431">
            <a:extLst>
              <a:ext uri="{FF2B5EF4-FFF2-40B4-BE49-F238E27FC236}">
                <a16:creationId xmlns:a16="http://schemas.microsoft.com/office/drawing/2014/main" id="{6EAAE81D-BD43-415B-89BD-365A15135A8D}"/>
              </a:ext>
            </a:extLst>
          </p:cNvPr>
          <p:cNvGrpSpPr>
            <a:grpSpLocks/>
          </p:cNvGrpSpPr>
          <p:nvPr/>
        </p:nvGrpSpPr>
        <p:grpSpPr>
          <a:xfrm rot="10800000">
            <a:off x="8317810" y="5642166"/>
            <a:ext cx="709200" cy="681284"/>
            <a:chOff x="4573594" y="1605565"/>
            <a:chExt cx="763200" cy="687600"/>
          </a:xfrm>
        </p:grpSpPr>
        <p:sp>
          <p:nvSpPr>
            <p:cNvPr id="433" name="Rectangle 432">
              <a:extLst>
                <a:ext uri="{FF2B5EF4-FFF2-40B4-BE49-F238E27FC236}">
                  <a16:creationId xmlns:a16="http://schemas.microsoft.com/office/drawing/2014/main" id="{47EE6C7D-F540-45B5-ADC4-2B7921CFA07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34" name="Group 433">
              <a:extLst>
                <a:ext uri="{FF2B5EF4-FFF2-40B4-BE49-F238E27FC236}">
                  <a16:creationId xmlns:a16="http://schemas.microsoft.com/office/drawing/2014/main" id="{C43DF464-EBD2-4CF4-97AE-7C0993074D9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35" name="Rectangle 434">
                <a:extLst>
                  <a:ext uri="{FF2B5EF4-FFF2-40B4-BE49-F238E27FC236}">
                    <a16:creationId xmlns:a16="http://schemas.microsoft.com/office/drawing/2014/main" id="{BED66F7D-B9E5-4D5C-844C-A2D47BE0F87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6" name="Rectangle 435">
                <a:extLst>
                  <a:ext uri="{FF2B5EF4-FFF2-40B4-BE49-F238E27FC236}">
                    <a16:creationId xmlns:a16="http://schemas.microsoft.com/office/drawing/2014/main" id="{AF35D846-AE55-4B37-9A8C-CE3D7DDB1EE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7" name="Rectangle 436">
                <a:extLst>
                  <a:ext uri="{FF2B5EF4-FFF2-40B4-BE49-F238E27FC236}">
                    <a16:creationId xmlns:a16="http://schemas.microsoft.com/office/drawing/2014/main" id="{BE027B9B-CB52-4CE4-83BF-6AA39DCA6BC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8" name="Rectangle 437">
                <a:extLst>
                  <a:ext uri="{FF2B5EF4-FFF2-40B4-BE49-F238E27FC236}">
                    <a16:creationId xmlns:a16="http://schemas.microsoft.com/office/drawing/2014/main" id="{ADA4B418-3D5B-49A5-8DD5-104C6DA839F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74" name="Group 473">
            <a:extLst>
              <a:ext uri="{FF2B5EF4-FFF2-40B4-BE49-F238E27FC236}">
                <a16:creationId xmlns:a16="http://schemas.microsoft.com/office/drawing/2014/main" id="{A4252F79-79F0-4F57-AEAF-BC6161221980}"/>
              </a:ext>
            </a:extLst>
          </p:cNvPr>
          <p:cNvGrpSpPr>
            <a:grpSpLocks/>
          </p:cNvGrpSpPr>
          <p:nvPr/>
        </p:nvGrpSpPr>
        <p:grpSpPr>
          <a:xfrm rot="10800000">
            <a:off x="8317810" y="2211898"/>
            <a:ext cx="714979" cy="687600"/>
            <a:chOff x="4573594" y="1605565"/>
            <a:chExt cx="763200" cy="687600"/>
          </a:xfrm>
        </p:grpSpPr>
        <p:sp>
          <p:nvSpPr>
            <p:cNvPr id="475" name="Rectangle 474">
              <a:extLst>
                <a:ext uri="{FF2B5EF4-FFF2-40B4-BE49-F238E27FC236}">
                  <a16:creationId xmlns:a16="http://schemas.microsoft.com/office/drawing/2014/main" id="{1F2FDB0A-FA6B-456E-B5A2-903937F6570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76" name="Group 475">
              <a:extLst>
                <a:ext uri="{FF2B5EF4-FFF2-40B4-BE49-F238E27FC236}">
                  <a16:creationId xmlns:a16="http://schemas.microsoft.com/office/drawing/2014/main" id="{013292B0-6F39-46B1-A6BF-8A10637FDF3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0925"/>
              <a:chOff x="3739487" y="4800600"/>
              <a:chExt cx="1980001" cy="3106627"/>
            </a:xfrm>
          </p:grpSpPr>
          <p:sp>
            <p:nvSpPr>
              <p:cNvPr id="477" name="Rectangle 476">
                <a:extLst>
                  <a:ext uri="{FF2B5EF4-FFF2-40B4-BE49-F238E27FC236}">
                    <a16:creationId xmlns:a16="http://schemas.microsoft.com/office/drawing/2014/main" id="{75DD4C94-0BF6-494B-956F-F01380CA8D9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8" name="Rectangle 477">
                <a:extLst>
                  <a:ext uri="{FF2B5EF4-FFF2-40B4-BE49-F238E27FC236}">
                    <a16:creationId xmlns:a16="http://schemas.microsoft.com/office/drawing/2014/main" id="{B461A7F1-D0A5-4B53-9C7D-7F127673E0C9}"/>
                  </a:ext>
                </a:extLst>
              </p:cNvPr>
              <p:cNvSpPr/>
              <p:nvPr/>
            </p:nvSpPr>
            <p:spPr>
              <a:xfrm>
                <a:off x="3980145" y="6365554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9" name="Rectangle 478">
                <a:extLst>
                  <a:ext uri="{FF2B5EF4-FFF2-40B4-BE49-F238E27FC236}">
                    <a16:creationId xmlns:a16="http://schemas.microsoft.com/office/drawing/2014/main" id="{39902F9A-4894-4E5C-B00C-299068C18A6F}"/>
                  </a:ext>
                </a:extLst>
              </p:cNvPr>
              <p:cNvSpPr/>
              <p:nvPr/>
            </p:nvSpPr>
            <p:spPr>
              <a:xfrm>
                <a:off x="3980152" y="7831700"/>
                <a:ext cx="1625161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81" name="Group 480">
            <a:extLst>
              <a:ext uri="{FF2B5EF4-FFF2-40B4-BE49-F238E27FC236}">
                <a16:creationId xmlns:a16="http://schemas.microsoft.com/office/drawing/2014/main" id="{A33B7FDF-428C-4051-A24F-A6E4D3A41E0F}"/>
              </a:ext>
            </a:extLst>
          </p:cNvPr>
          <p:cNvGrpSpPr>
            <a:grpSpLocks/>
          </p:cNvGrpSpPr>
          <p:nvPr/>
        </p:nvGrpSpPr>
        <p:grpSpPr>
          <a:xfrm rot="10800000">
            <a:off x="8313836" y="2897081"/>
            <a:ext cx="718953" cy="687600"/>
            <a:chOff x="4573594" y="1605565"/>
            <a:chExt cx="763200" cy="687600"/>
          </a:xfrm>
        </p:grpSpPr>
        <p:sp>
          <p:nvSpPr>
            <p:cNvPr id="482" name="Rectangle 481">
              <a:extLst>
                <a:ext uri="{FF2B5EF4-FFF2-40B4-BE49-F238E27FC236}">
                  <a16:creationId xmlns:a16="http://schemas.microsoft.com/office/drawing/2014/main" id="{51D36295-0DBA-445E-906A-84FDDF0F14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83" name="Group 482">
              <a:extLst>
                <a:ext uri="{FF2B5EF4-FFF2-40B4-BE49-F238E27FC236}">
                  <a16:creationId xmlns:a16="http://schemas.microsoft.com/office/drawing/2014/main" id="{BBF65FD2-0301-4D3D-BB13-81E8580B6EB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84" name="Rectangle 483">
                <a:extLst>
                  <a:ext uri="{FF2B5EF4-FFF2-40B4-BE49-F238E27FC236}">
                    <a16:creationId xmlns:a16="http://schemas.microsoft.com/office/drawing/2014/main" id="{FB56719E-19B4-4B47-97D2-3A4D3780367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5" name="Rectangle 484">
                <a:extLst>
                  <a:ext uri="{FF2B5EF4-FFF2-40B4-BE49-F238E27FC236}">
                    <a16:creationId xmlns:a16="http://schemas.microsoft.com/office/drawing/2014/main" id="{3BF137D7-A777-4304-980E-F7F04D282A1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6" name="Rectangle 485">
                <a:extLst>
                  <a:ext uri="{FF2B5EF4-FFF2-40B4-BE49-F238E27FC236}">
                    <a16:creationId xmlns:a16="http://schemas.microsoft.com/office/drawing/2014/main" id="{6DF59D22-B514-403B-95E9-4C908578E86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7" name="Rectangle 486">
                <a:extLst>
                  <a:ext uri="{FF2B5EF4-FFF2-40B4-BE49-F238E27FC236}">
                    <a16:creationId xmlns:a16="http://schemas.microsoft.com/office/drawing/2014/main" id="{F346E745-CD6B-4852-B211-81094155CAF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88" name="Group 487">
            <a:extLst>
              <a:ext uri="{FF2B5EF4-FFF2-40B4-BE49-F238E27FC236}">
                <a16:creationId xmlns:a16="http://schemas.microsoft.com/office/drawing/2014/main" id="{A9ECA280-3A4C-4C79-8A82-AB78CBF339ED}"/>
              </a:ext>
            </a:extLst>
          </p:cNvPr>
          <p:cNvGrpSpPr>
            <a:grpSpLocks/>
          </p:cNvGrpSpPr>
          <p:nvPr/>
        </p:nvGrpSpPr>
        <p:grpSpPr>
          <a:xfrm rot="10800000">
            <a:off x="8322127" y="3584274"/>
            <a:ext cx="709200" cy="687600"/>
            <a:chOff x="4573594" y="1605565"/>
            <a:chExt cx="763200" cy="687600"/>
          </a:xfrm>
        </p:grpSpPr>
        <p:sp>
          <p:nvSpPr>
            <p:cNvPr id="489" name="Rectangle 488">
              <a:extLst>
                <a:ext uri="{FF2B5EF4-FFF2-40B4-BE49-F238E27FC236}">
                  <a16:creationId xmlns:a16="http://schemas.microsoft.com/office/drawing/2014/main" id="{1BB71B70-4CB8-4F63-8082-3378D3D853E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90" name="Group 489">
              <a:extLst>
                <a:ext uri="{FF2B5EF4-FFF2-40B4-BE49-F238E27FC236}">
                  <a16:creationId xmlns:a16="http://schemas.microsoft.com/office/drawing/2014/main" id="{67C53238-C968-4022-BE5D-BA1DB49CF85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91" name="Rectangle 490">
                <a:extLst>
                  <a:ext uri="{FF2B5EF4-FFF2-40B4-BE49-F238E27FC236}">
                    <a16:creationId xmlns:a16="http://schemas.microsoft.com/office/drawing/2014/main" id="{76134C04-715D-434A-A460-E5FA6E45108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2" name="Rectangle 491">
                <a:extLst>
                  <a:ext uri="{FF2B5EF4-FFF2-40B4-BE49-F238E27FC236}">
                    <a16:creationId xmlns:a16="http://schemas.microsoft.com/office/drawing/2014/main" id="{F275B9C1-7212-439B-AFA4-0AE05A1D2A6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3" name="Rectangle 492">
                <a:extLst>
                  <a:ext uri="{FF2B5EF4-FFF2-40B4-BE49-F238E27FC236}">
                    <a16:creationId xmlns:a16="http://schemas.microsoft.com/office/drawing/2014/main" id="{6467E1C5-DA2A-4087-952F-A2F71B1E6AA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4" name="Rectangle 493">
                <a:extLst>
                  <a:ext uri="{FF2B5EF4-FFF2-40B4-BE49-F238E27FC236}">
                    <a16:creationId xmlns:a16="http://schemas.microsoft.com/office/drawing/2014/main" id="{9C54E438-2AB4-46EA-99C6-24A9B6D90DA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95" name="Group 494">
            <a:extLst>
              <a:ext uri="{FF2B5EF4-FFF2-40B4-BE49-F238E27FC236}">
                <a16:creationId xmlns:a16="http://schemas.microsoft.com/office/drawing/2014/main" id="{876CE432-9811-4C5A-BAEF-4978D0D49EE7}"/>
              </a:ext>
            </a:extLst>
          </p:cNvPr>
          <p:cNvGrpSpPr>
            <a:grpSpLocks/>
          </p:cNvGrpSpPr>
          <p:nvPr/>
        </p:nvGrpSpPr>
        <p:grpSpPr>
          <a:xfrm rot="10800000">
            <a:off x="8322127" y="4269864"/>
            <a:ext cx="709200" cy="687600"/>
            <a:chOff x="4573594" y="1605565"/>
            <a:chExt cx="763200" cy="687600"/>
          </a:xfrm>
        </p:grpSpPr>
        <p:sp>
          <p:nvSpPr>
            <p:cNvPr id="496" name="Rectangle 495">
              <a:extLst>
                <a:ext uri="{FF2B5EF4-FFF2-40B4-BE49-F238E27FC236}">
                  <a16:creationId xmlns:a16="http://schemas.microsoft.com/office/drawing/2014/main" id="{60DCF6F8-6F4D-4AD3-BA2B-3ADBD50B339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97" name="Group 496">
              <a:extLst>
                <a:ext uri="{FF2B5EF4-FFF2-40B4-BE49-F238E27FC236}">
                  <a16:creationId xmlns:a16="http://schemas.microsoft.com/office/drawing/2014/main" id="{32E3682A-55F9-4437-B587-5790F4CC7FD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98" name="Rectangle 497">
                <a:extLst>
                  <a:ext uri="{FF2B5EF4-FFF2-40B4-BE49-F238E27FC236}">
                    <a16:creationId xmlns:a16="http://schemas.microsoft.com/office/drawing/2014/main" id="{1FFB62DC-4BFB-46DD-8B7C-2225457A9C6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9" name="Rectangle 498">
                <a:extLst>
                  <a:ext uri="{FF2B5EF4-FFF2-40B4-BE49-F238E27FC236}">
                    <a16:creationId xmlns:a16="http://schemas.microsoft.com/office/drawing/2014/main" id="{AA3E951B-6C52-44AA-911D-BC43BE57DCC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0" name="Rectangle 499">
                <a:extLst>
                  <a:ext uri="{FF2B5EF4-FFF2-40B4-BE49-F238E27FC236}">
                    <a16:creationId xmlns:a16="http://schemas.microsoft.com/office/drawing/2014/main" id="{27922007-3AC8-4047-9C4D-96E48ABA19A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1" name="Rectangle 500">
                <a:extLst>
                  <a:ext uri="{FF2B5EF4-FFF2-40B4-BE49-F238E27FC236}">
                    <a16:creationId xmlns:a16="http://schemas.microsoft.com/office/drawing/2014/main" id="{AEFA8ABB-4828-432F-A020-957C2E5E3C3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608" name="Rectangle 607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4765427" y="7464613"/>
            <a:ext cx="2953738" cy="1661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503" name="Rectangle 502">
            <a:extLst>
              <a:ext uri="{FF2B5EF4-FFF2-40B4-BE49-F238E27FC236}">
                <a16:creationId xmlns:a16="http://schemas.microsoft.com/office/drawing/2014/main" id="{E892F34D-A676-4AF8-B69D-93AE7E320CF3}"/>
              </a:ext>
            </a:extLst>
          </p:cNvPr>
          <p:cNvSpPr/>
          <p:nvPr/>
        </p:nvSpPr>
        <p:spPr>
          <a:xfrm>
            <a:off x="3500308" y="1257420"/>
            <a:ext cx="5730301" cy="1715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 Desk storage</a:t>
            </a:r>
          </a:p>
        </p:txBody>
      </p:sp>
      <p:grpSp>
        <p:nvGrpSpPr>
          <p:cNvPr id="439" name="Group 438">
            <a:extLst>
              <a:ext uri="{FF2B5EF4-FFF2-40B4-BE49-F238E27FC236}">
                <a16:creationId xmlns:a16="http://schemas.microsoft.com/office/drawing/2014/main" id="{F6E0A81B-86F4-4B19-BC6D-7BAB1D5A664B}"/>
              </a:ext>
            </a:extLst>
          </p:cNvPr>
          <p:cNvGrpSpPr>
            <a:grpSpLocks/>
          </p:cNvGrpSpPr>
          <p:nvPr/>
        </p:nvGrpSpPr>
        <p:grpSpPr>
          <a:xfrm rot="10800000">
            <a:off x="4763981" y="6325780"/>
            <a:ext cx="709200" cy="691587"/>
            <a:chOff x="4573594" y="1605565"/>
            <a:chExt cx="763200" cy="687600"/>
          </a:xfrm>
        </p:grpSpPr>
        <p:sp>
          <p:nvSpPr>
            <p:cNvPr id="440" name="Rectangle 439">
              <a:extLst>
                <a:ext uri="{FF2B5EF4-FFF2-40B4-BE49-F238E27FC236}">
                  <a16:creationId xmlns:a16="http://schemas.microsoft.com/office/drawing/2014/main" id="{58DE77D3-D6AB-400C-A3D7-4AEDD30A0C0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41" name="Group 440">
              <a:extLst>
                <a:ext uri="{FF2B5EF4-FFF2-40B4-BE49-F238E27FC236}">
                  <a16:creationId xmlns:a16="http://schemas.microsoft.com/office/drawing/2014/main" id="{0EFD76BD-C0D2-4AD0-9936-BA915B432C1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42" name="Rectangle 441">
                <a:extLst>
                  <a:ext uri="{FF2B5EF4-FFF2-40B4-BE49-F238E27FC236}">
                    <a16:creationId xmlns:a16="http://schemas.microsoft.com/office/drawing/2014/main" id="{05B22BE9-04CB-40CE-BF3F-896BB96A97D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3" name="Rectangle 442">
                <a:extLst>
                  <a:ext uri="{FF2B5EF4-FFF2-40B4-BE49-F238E27FC236}">
                    <a16:creationId xmlns:a16="http://schemas.microsoft.com/office/drawing/2014/main" id="{F580C461-A9E6-4DFD-8CAC-EE53ED69176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4" name="Rectangle 443">
                <a:extLst>
                  <a:ext uri="{FF2B5EF4-FFF2-40B4-BE49-F238E27FC236}">
                    <a16:creationId xmlns:a16="http://schemas.microsoft.com/office/drawing/2014/main" id="{D049D0CE-6C94-47C2-8268-25C4754D96E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5" name="Rectangle 444">
                <a:extLst>
                  <a:ext uri="{FF2B5EF4-FFF2-40B4-BE49-F238E27FC236}">
                    <a16:creationId xmlns:a16="http://schemas.microsoft.com/office/drawing/2014/main" id="{2BCE7AAC-76E9-4DE2-8669-AFD15828F4D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46" name="Group 445">
            <a:extLst>
              <a:ext uri="{FF2B5EF4-FFF2-40B4-BE49-F238E27FC236}">
                <a16:creationId xmlns:a16="http://schemas.microsoft.com/office/drawing/2014/main" id="{BF6AF931-2FBB-4E41-9F6E-832FF6AF4E1B}"/>
              </a:ext>
            </a:extLst>
          </p:cNvPr>
          <p:cNvGrpSpPr>
            <a:grpSpLocks/>
          </p:cNvGrpSpPr>
          <p:nvPr/>
        </p:nvGrpSpPr>
        <p:grpSpPr>
          <a:xfrm rot="10800000">
            <a:off x="5473180" y="6326998"/>
            <a:ext cx="709200" cy="687600"/>
            <a:chOff x="4573594" y="1605565"/>
            <a:chExt cx="763200" cy="687600"/>
          </a:xfrm>
        </p:grpSpPr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70657975-3E2E-488F-A0FD-38E7566674D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75795B1B-4F9E-44CE-9B96-0F762E9B706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49" name="Rectangle 448">
                <a:extLst>
                  <a:ext uri="{FF2B5EF4-FFF2-40B4-BE49-F238E27FC236}">
                    <a16:creationId xmlns:a16="http://schemas.microsoft.com/office/drawing/2014/main" id="{B3F84A1D-6E65-4836-95E6-6BE1DFC8782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0" name="Rectangle 449">
                <a:extLst>
                  <a:ext uri="{FF2B5EF4-FFF2-40B4-BE49-F238E27FC236}">
                    <a16:creationId xmlns:a16="http://schemas.microsoft.com/office/drawing/2014/main" id="{9BF770D1-F72A-4FBB-BE19-40E6FAA670A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1" name="Rectangle 450">
                <a:extLst>
                  <a:ext uri="{FF2B5EF4-FFF2-40B4-BE49-F238E27FC236}">
                    <a16:creationId xmlns:a16="http://schemas.microsoft.com/office/drawing/2014/main" id="{9F801696-42DC-4A90-8825-F9734E6BB2A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2" name="Rectangle 451">
                <a:extLst>
                  <a:ext uri="{FF2B5EF4-FFF2-40B4-BE49-F238E27FC236}">
                    <a16:creationId xmlns:a16="http://schemas.microsoft.com/office/drawing/2014/main" id="{1ACFB55C-C255-418F-BCB2-E41EBD9ADC8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53" name="Group 452">
            <a:extLst>
              <a:ext uri="{FF2B5EF4-FFF2-40B4-BE49-F238E27FC236}">
                <a16:creationId xmlns:a16="http://schemas.microsoft.com/office/drawing/2014/main" id="{AF23CF69-D84D-45AE-B163-2C80EAC1C447}"/>
              </a:ext>
            </a:extLst>
          </p:cNvPr>
          <p:cNvGrpSpPr>
            <a:grpSpLocks/>
          </p:cNvGrpSpPr>
          <p:nvPr/>
        </p:nvGrpSpPr>
        <p:grpSpPr>
          <a:xfrm rot="10800000">
            <a:off x="6178921" y="6326608"/>
            <a:ext cx="709200" cy="687600"/>
            <a:chOff x="4573594" y="1605565"/>
            <a:chExt cx="763200" cy="687600"/>
          </a:xfrm>
        </p:grpSpPr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13400E63-56CF-4745-8BC8-C747D9BBDC7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55" name="Group 454">
              <a:extLst>
                <a:ext uri="{FF2B5EF4-FFF2-40B4-BE49-F238E27FC236}">
                  <a16:creationId xmlns:a16="http://schemas.microsoft.com/office/drawing/2014/main" id="{ABA9C9F6-7735-4E96-A2C3-2465B37FAB0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56" name="Rectangle 455">
                <a:extLst>
                  <a:ext uri="{FF2B5EF4-FFF2-40B4-BE49-F238E27FC236}">
                    <a16:creationId xmlns:a16="http://schemas.microsoft.com/office/drawing/2014/main" id="{2BB72313-8512-456B-84A7-C0F49C84779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7" name="Rectangle 456">
                <a:extLst>
                  <a:ext uri="{FF2B5EF4-FFF2-40B4-BE49-F238E27FC236}">
                    <a16:creationId xmlns:a16="http://schemas.microsoft.com/office/drawing/2014/main" id="{DA324BE5-D549-42B1-8AA8-5CD2501065F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8" name="Rectangle 457">
                <a:extLst>
                  <a:ext uri="{FF2B5EF4-FFF2-40B4-BE49-F238E27FC236}">
                    <a16:creationId xmlns:a16="http://schemas.microsoft.com/office/drawing/2014/main" id="{E10EBA23-227D-4EA2-831F-D2AB928837E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9" name="Rectangle 458">
                <a:extLst>
                  <a:ext uri="{FF2B5EF4-FFF2-40B4-BE49-F238E27FC236}">
                    <a16:creationId xmlns:a16="http://schemas.microsoft.com/office/drawing/2014/main" id="{0ECD1561-4A73-49DF-9036-8246D63E1B0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AA076AA1-03EA-41A1-934B-67D056F0A2C4}"/>
              </a:ext>
            </a:extLst>
          </p:cNvPr>
          <p:cNvGrpSpPr>
            <a:grpSpLocks/>
          </p:cNvGrpSpPr>
          <p:nvPr/>
        </p:nvGrpSpPr>
        <p:grpSpPr>
          <a:xfrm rot="10800000">
            <a:off x="6889694" y="6326218"/>
            <a:ext cx="709200" cy="687600"/>
            <a:chOff x="4573594" y="1605565"/>
            <a:chExt cx="763200" cy="687600"/>
          </a:xfrm>
        </p:grpSpPr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4006C98D-872D-48AA-81E8-1FDF885E434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62" name="Group 461">
              <a:extLst>
                <a:ext uri="{FF2B5EF4-FFF2-40B4-BE49-F238E27FC236}">
                  <a16:creationId xmlns:a16="http://schemas.microsoft.com/office/drawing/2014/main" id="{A268ACAB-0DDB-46ED-8E3D-C2DE7F97B03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63" name="Rectangle 462">
                <a:extLst>
                  <a:ext uri="{FF2B5EF4-FFF2-40B4-BE49-F238E27FC236}">
                    <a16:creationId xmlns:a16="http://schemas.microsoft.com/office/drawing/2014/main" id="{38BEDCF3-820F-42CC-8C52-5AD655F8E5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4" name="Rectangle 463">
                <a:extLst>
                  <a:ext uri="{FF2B5EF4-FFF2-40B4-BE49-F238E27FC236}">
                    <a16:creationId xmlns:a16="http://schemas.microsoft.com/office/drawing/2014/main" id="{69794174-AB86-428B-A6F8-0E6DF42DF12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5" name="Rectangle 464">
                <a:extLst>
                  <a:ext uri="{FF2B5EF4-FFF2-40B4-BE49-F238E27FC236}">
                    <a16:creationId xmlns:a16="http://schemas.microsoft.com/office/drawing/2014/main" id="{4AFC9985-C452-4E32-ADF7-7303BB2BAE5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6" name="Rectangle 465">
                <a:extLst>
                  <a:ext uri="{FF2B5EF4-FFF2-40B4-BE49-F238E27FC236}">
                    <a16:creationId xmlns:a16="http://schemas.microsoft.com/office/drawing/2014/main" id="{804E719B-E17B-49A0-95BB-82484E9DEFE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67" name="Group 466">
            <a:extLst>
              <a:ext uri="{FF2B5EF4-FFF2-40B4-BE49-F238E27FC236}">
                <a16:creationId xmlns:a16="http://schemas.microsoft.com/office/drawing/2014/main" id="{54B081A1-DF36-411E-B422-7AB1BA5C1E59}"/>
              </a:ext>
            </a:extLst>
          </p:cNvPr>
          <p:cNvGrpSpPr>
            <a:grpSpLocks/>
          </p:cNvGrpSpPr>
          <p:nvPr/>
        </p:nvGrpSpPr>
        <p:grpSpPr>
          <a:xfrm rot="10800000">
            <a:off x="7599769" y="6325828"/>
            <a:ext cx="709200" cy="687600"/>
            <a:chOff x="4573594" y="1605565"/>
            <a:chExt cx="763200" cy="687600"/>
          </a:xfrm>
        </p:grpSpPr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CD0B9A3F-C64A-4244-8395-EB09D677DC7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69" name="Group 468">
              <a:extLst>
                <a:ext uri="{FF2B5EF4-FFF2-40B4-BE49-F238E27FC236}">
                  <a16:creationId xmlns:a16="http://schemas.microsoft.com/office/drawing/2014/main" id="{9464F484-283F-4C9B-B76C-355AE7D6400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70" name="Rectangle 469">
                <a:extLst>
                  <a:ext uri="{FF2B5EF4-FFF2-40B4-BE49-F238E27FC236}">
                    <a16:creationId xmlns:a16="http://schemas.microsoft.com/office/drawing/2014/main" id="{339936EB-6B20-49DE-8345-513150EDAD8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1" name="Rectangle 470">
                <a:extLst>
                  <a:ext uri="{FF2B5EF4-FFF2-40B4-BE49-F238E27FC236}">
                    <a16:creationId xmlns:a16="http://schemas.microsoft.com/office/drawing/2014/main" id="{DEB85261-F844-41E2-BFCE-CD4B7F0A14A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2" name="Rectangle 471">
                <a:extLst>
                  <a:ext uri="{FF2B5EF4-FFF2-40B4-BE49-F238E27FC236}">
                    <a16:creationId xmlns:a16="http://schemas.microsoft.com/office/drawing/2014/main" id="{213869D9-7F07-427D-8094-1DF8501D579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3" name="Rectangle 472">
                <a:extLst>
                  <a:ext uri="{FF2B5EF4-FFF2-40B4-BE49-F238E27FC236}">
                    <a16:creationId xmlns:a16="http://schemas.microsoft.com/office/drawing/2014/main" id="{905361AE-94AE-41BE-BA26-7F6D74576CC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02" name="Group 501">
            <a:extLst>
              <a:ext uri="{FF2B5EF4-FFF2-40B4-BE49-F238E27FC236}">
                <a16:creationId xmlns:a16="http://schemas.microsoft.com/office/drawing/2014/main" id="{E50E4D59-3C99-4E5D-9C12-33030AAFB864}"/>
              </a:ext>
            </a:extLst>
          </p:cNvPr>
          <p:cNvGrpSpPr>
            <a:grpSpLocks/>
          </p:cNvGrpSpPr>
          <p:nvPr/>
        </p:nvGrpSpPr>
        <p:grpSpPr>
          <a:xfrm rot="10800000">
            <a:off x="4050535" y="6325828"/>
            <a:ext cx="709200" cy="687600"/>
            <a:chOff x="4573594" y="1605565"/>
            <a:chExt cx="763200" cy="687600"/>
          </a:xfrm>
        </p:grpSpPr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C2104119-599C-4D2A-9E3A-72B7887DAED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05" name="Group 504">
              <a:extLst>
                <a:ext uri="{FF2B5EF4-FFF2-40B4-BE49-F238E27FC236}">
                  <a16:creationId xmlns:a16="http://schemas.microsoft.com/office/drawing/2014/main" id="{95B77F07-496D-49EE-8A61-AD34523C3E7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06" name="Rectangle 505">
                <a:extLst>
                  <a:ext uri="{FF2B5EF4-FFF2-40B4-BE49-F238E27FC236}">
                    <a16:creationId xmlns:a16="http://schemas.microsoft.com/office/drawing/2014/main" id="{37CE1ADF-7C12-4E8D-8549-71929590D12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7" name="Rectangle 506">
                <a:extLst>
                  <a:ext uri="{FF2B5EF4-FFF2-40B4-BE49-F238E27FC236}">
                    <a16:creationId xmlns:a16="http://schemas.microsoft.com/office/drawing/2014/main" id="{72095BF9-1EC1-4B3A-950A-AED6D276372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8" name="Rectangle 507">
                <a:extLst>
                  <a:ext uri="{FF2B5EF4-FFF2-40B4-BE49-F238E27FC236}">
                    <a16:creationId xmlns:a16="http://schemas.microsoft.com/office/drawing/2014/main" id="{70EF570B-52A0-48F0-8CC2-DD268E9C9FA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9" name="Rectangle 508">
                <a:extLst>
                  <a:ext uri="{FF2B5EF4-FFF2-40B4-BE49-F238E27FC236}">
                    <a16:creationId xmlns:a16="http://schemas.microsoft.com/office/drawing/2014/main" id="{244BB740-17E2-4966-AAD6-CAEF64F17C1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10" name="Group 509">
            <a:extLst>
              <a:ext uri="{FF2B5EF4-FFF2-40B4-BE49-F238E27FC236}">
                <a16:creationId xmlns:a16="http://schemas.microsoft.com/office/drawing/2014/main" id="{52103F86-5C37-4B4D-A803-3494E5198F79}"/>
              </a:ext>
            </a:extLst>
          </p:cNvPr>
          <p:cNvGrpSpPr>
            <a:grpSpLocks/>
          </p:cNvGrpSpPr>
          <p:nvPr/>
        </p:nvGrpSpPr>
        <p:grpSpPr>
          <a:xfrm rot="10800000">
            <a:off x="3356491" y="6325828"/>
            <a:ext cx="693605" cy="687600"/>
            <a:chOff x="4573594" y="1605565"/>
            <a:chExt cx="763200" cy="687600"/>
          </a:xfrm>
        </p:grpSpPr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D485B1E1-3792-420B-9F37-49166440BFD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12" name="Group 511">
              <a:extLst>
                <a:ext uri="{FF2B5EF4-FFF2-40B4-BE49-F238E27FC236}">
                  <a16:creationId xmlns:a16="http://schemas.microsoft.com/office/drawing/2014/main" id="{9A6B697A-480F-494C-B8A8-E504154BA07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13" name="Rectangle 512">
                <a:extLst>
                  <a:ext uri="{FF2B5EF4-FFF2-40B4-BE49-F238E27FC236}">
                    <a16:creationId xmlns:a16="http://schemas.microsoft.com/office/drawing/2014/main" id="{1C585062-61E3-4C9E-88F5-B345E6B8092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4" name="Rectangle 513">
                <a:extLst>
                  <a:ext uri="{FF2B5EF4-FFF2-40B4-BE49-F238E27FC236}">
                    <a16:creationId xmlns:a16="http://schemas.microsoft.com/office/drawing/2014/main" id="{972A8254-D058-470D-A45A-E777BC0CD6C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5" name="Rectangle 514">
                <a:extLst>
                  <a:ext uri="{FF2B5EF4-FFF2-40B4-BE49-F238E27FC236}">
                    <a16:creationId xmlns:a16="http://schemas.microsoft.com/office/drawing/2014/main" id="{71050EAC-E170-4D1A-A709-CF76E71A29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6" name="Rectangle 515">
                <a:extLst>
                  <a:ext uri="{FF2B5EF4-FFF2-40B4-BE49-F238E27FC236}">
                    <a16:creationId xmlns:a16="http://schemas.microsoft.com/office/drawing/2014/main" id="{5BCCAC2A-F55B-48B6-9DA3-C9C396DFF2F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CC220F4B-9176-4966-9D45-8BEBC0D1C515}"/>
              </a:ext>
            </a:extLst>
          </p:cNvPr>
          <p:cNvSpPr/>
          <p:nvPr/>
        </p:nvSpPr>
        <p:spPr>
          <a:xfrm>
            <a:off x="8615748" y="6518749"/>
            <a:ext cx="468162" cy="11235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08BFF5F-B4CB-4E69-ACAE-A9C97E015671}"/>
              </a:ext>
            </a:extLst>
          </p:cNvPr>
          <p:cNvCxnSpPr>
            <a:cxnSpLocks/>
          </p:cNvCxnSpPr>
          <p:nvPr/>
        </p:nvCxnSpPr>
        <p:spPr>
          <a:xfrm>
            <a:off x="3453064" y="1463726"/>
            <a:ext cx="0" cy="568446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1" name="TextBox 1440">
            <a:extLst>
              <a:ext uri="{FF2B5EF4-FFF2-40B4-BE49-F238E27FC236}">
                <a16:creationId xmlns:a16="http://schemas.microsoft.com/office/drawing/2014/main" id="{5AAD336A-EBED-4DAA-9688-5F1D99B50CFE}"/>
              </a:ext>
            </a:extLst>
          </p:cNvPr>
          <p:cNvSpPr txBox="1"/>
          <p:nvPr/>
        </p:nvSpPr>
        <p:spPr>
          <a:xfrm>
            <a:off x="3729205" y="8412742"/>
            <a:ext cx="615765" cy="519351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FBD87D41-0747-48F6-A255-41958A6EAD59}"/>
              </a:ext>
            </a:extLst>
          </p:cNvPr>
          <p:cNvSpPr/>
          <p:nvPr/>
        </p:nvSpPr>
        <p:spPr>
          <a:xfrm rot="10800000" flipH="1">
            <a:off x="3486160" y="7033616"/>
            <a:ext cx="1273575" cy="620222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69963"/>
            <a:ext cx="11595100" cy="721836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suitability</a:t>
            </a:r>
            <a:r>
              <a:rPr lang="en-GB" sz="1100" b="1" dirty="0"/>
              <a:t> checklist (drawn from proposed Interim Examination Timetabling policy Appendix 1)</a:t>
            </a:r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layout </a:t>
            </a:r>
            <a:r>
              <a:rPr lang="en-GB" sz="1100" b="1" dirty="0"/>
              <a:t>checklist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1100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534803"/>
              </p:ext>
            </p:extLst>
          </p:nvPr>
        </p:nvGraphicFramePr>
        <p:xfrm>
          <a:off x="327544" y="1296306"/>
          <a:ext cx="12146510" cy="6048000"/>
        </p:xfrm>
        <a:graphic>
          <a:graphicData uri="http://schemas.openxmlformats.org/drawingml/2006/table">
            <a:tbl>
              <a:tblPr firstRow="1" firstCol="1" bandRow="1"/>
              <a:tblGrid>
                <a:gridCol w="1196564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3907701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704224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Hands-free microphones available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Whiteboards available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 equipment/projector available</a:t>
                      </a:r>
                      <a:endParaRPr lang="en-GB" sz="11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 located on stage</a:t>
                      </a: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Card access required, 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327544" y="8188657"/>
            <a:ext cx="12146510" cy="13036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28600" indent="-228600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63x exam seats capacity</a:t>
            </a:r>
          </a:p>
          <a:p>
            <a:pPr marL="228600" indent="-228600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Desks 750mm(W) x 600mm(D)</a:t>
            </a:r>
          </a:p>
          <a:p>
            <a:pPr marL="228600" indent="-228600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Spare desks to be folded down and chairs stored at back of room </a:t>
            </a:r>
          </a:p>
          <a:p>
            <a:r>
              <a:rPr lang="en-GB" sz="1100" dirty="0">
                <a:solidFill>
                  <a:schemeClr val="tx1"/>
                </a:solidFill>
              </a:rPr>
              <a:t>4. </a:t>
            </a:r>
          </a:p>
          <a:p>
            <a:r>
              <a:rPr lang="en-GB" sz="1100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68287" y="901700"/>
            <a:ext cx="656457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668740" y="234311"/>
            <a:ext cx="11464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Review of exam room: SKEM 307 (x63 max)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9B2B3647EE374893E25B04EEAF15B5" ma:contentTypeVersion="30" ma:contentTypeDescription="Create a new document." ma:contentTypeScope="" ma:versionID="e6888a8f587e562df2887f4843b1c9b3">
  <xsd:schema xmlns:xsd="http://www.w3.org/2001/XMLSchema" xmlns:xs="http://www.w3.org/2001/XMLSchema" xmlns:p="http://schemas.microsoft.com/office/2006/metadata/properties" xmlns:ns2="baf26609-a0e3-4c5e-83fc-3388d20ffdad" xmlns:ns3="047490f7-2172-4cee-9502-4cce829236fd" targetNamespace="http://schemas.microsoft.com/office/2006/metadata/properties" ma:root="true" ma:fieldsID="5b335abc9e26f8d6f3c4346d18df4d45" ns2:_="" ns3:_="">
    <xsd:import namespace="baf26609-a0e3-4c5e-83fc-3388d20ffdad"/>
    <xsd:import namespace="047490f7-2172-4cee-9502-4cce82923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26609-a0e3-4c5e-83fc-3388d20ff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490f7-2172-4cee-9502-4cce82923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6CEB95-CC66-4684-A151-6A0A32B75F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f26609-a0e3-4c5e-83fc-3388d20ffdad"/>
    <ds:schemaRef ds:uri="047490f7-2172-4cee-9502-4cce829236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62E4CE-BEBB-4D6F-911D-9B2E28CD09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6BE135-FE96-4662-AF98-CD8C6DA5BF4E}">
  <ds:schemaRefs>
    <ds:schemaRef ds:uri="http://schemas.microsoft.com/office/2006/documentManagement/types"/>
    <ds:schemaRef ds:uri="baf26609-a0e3-4c5e-83fc-3388d20ffdad"/>
    <ds:schemaRef ds:uri="http://schemas.microsoft.com/office/infopath/2007/PartnerControls"/>
    <ds:schemaRef ds:uri="http://purl.org/dc/elements/1.1/"/>
    <ds:schemaRef ds:uri="http://schemas.microsoft.com/office/2006/metadata/properties"/>
    <ds:schemaRef ds:uri="047490f7-2172-4cee-9502-4cce829236fd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3095</TotalTime>
  <Words>434</Words>
  <Application>Microsoft Office PowerPoint</Application>
  <PresentationFormat>A3 Paper (297x420 mm)</PresentationFormat>
  <Paragraphs>84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&lt;insert room name&gt;</dc:title>
  <dc:creator>Craig Walker (OEE)</dc:creator>
  <cp:lastModifiedBy>Laskey, Peter</cp:lastModifiedBy>
  <cp:revision>121</cp:revision>
  <cp:lastPrinted>2019-11-15T10:05:28Z</cp:lastPrinted>
  <dcterms:created xsi:type="dcterms:W3CDTF">2017-12-06T11:33:39Z</dcterms:created>
  <dcterms:modified xsi:type="dcterms:W3CDTF">2022-11-23T11:20:01Z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0x0101000F9B2B3647EE374893E25B04EEAF15B5</vt:lpwstr>
  </property>
</Properties>
</file>