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4"/>
  </p:sldMasterIdLst>
  <p:notesMasterIdLst>
    <p:notesMasterId r:id="rId15"/>
  </p:notesMasterIdLst>
  <p:handoutMasterIdLst>
    <p:handoutMasterId r:id="rId16"/>
  </p:handoutMasterIdLst>
  <p:sldIdLst>
    <p:sldId id="410" r:id="rId5"/>
    <p:sldId id="427" r:id="rId6"/>
    <p:sldId id="491" r:id="rId7"/>
    <p:sldId id="506" r:id="rId8"/>
    <p:sldId id="507" r:id="rId9"/>
    <p:sldId id="509" r:id="rId10"/>
    <p:sldId id="423" r:id="rId11"/>
    <p:sldId id="508" r:id="rId12"/>
    <p:sldId id="505" r:id="rId13"/>
    <p:sldId id="403" r:id="rId14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skey, Peter" initials="LP" lastIdx="1" clrIdx="0">
    <p:extLst>
      <p:ext uri="{19B8F6BF-5375-455C-9EA6-DF929625EA0E}">
        <p15:presenceInfo xmlns:p15="http://schemas.microsoft.com/office/powerpoint/2012/main" userId="S-1-5-21-243037206-41955558-561332275-16239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E74"/>
    <a:srgbClr val="1A87C9"/>
    <a:srgbClr val="E7E8E9"/>
    <a:srgbClr val="C6EFCE"/>
    <a:srgbClr val="6DB953"/>
    <a:srgbClr val="00CC00"/>
    <a:srgbClr val="66FF33"/>
    <a:srgbClr val="C4D600"/>
    <a:srgbClr val="CBCCCF"/>
    <a:srgbClr val="DDFF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641398-6084-4B7B-8336-138558723739}" v="429" dt="2022-07-13T11:58:13.5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42" autoAdjust="0"/>
    <p:restoredTop sz="87109" autoAdjust="0"/>
  </p:normalViewPr>
  <p:slideViewPr>
    <p:cSldViewPr snapToObjects="1">
      <p:cViewPr varScale="1">
        <p:scale>
          <a:sx n="99" d="100"/>
          <a:sy n="99" d="100"/>
        </p:scale>
        <p:origin x="1236" y="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109" d="100"/>
          <a:sy n="109" d="100"/>
        </p:scale>
        <p:origin x="-2536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7C960FF5-D4FF-4DB6-939B-0232B4E87C84}"/>
    <pc:docChg chg="undo redo custSel addSld delSld modSld sldOrd">
      <pc:chgData name="Laskey, Peter" userId="ca29371d-5a73-4634-8c7b-c388a5015cd8" providerId="ADAL" clId="{7C960FF5-D4FF-4DB6-939B-0232B4E87C84}" dt="2021-07-14T14:07:21.818" v="2234" actId="20577"/>
      <pc:docMkLst>
        <pc:docMk/>
      </pc:docMkLst>
      <pc:sldChg chg="modSp mod">
        <pc:chgData name="Laskey, Peter" userId="ca29371d-5a73-4634-8c7b-c388a5015cd8" providerId="ADAL" clId="{7C960FF5-D4FF-4DB6-939B-0232B4E87C84}" dt="2021-07-12T09:50:00.726" v="20" actId="20577"/>
        <pc:sldMkLst>
          <pc:docMk/>
          <pc:sldMk cId="0" sldId="256"/>
        </pc:sldMkLst>
        <pc:spChg chg="mod">
          <ac:chgData name="Laskey, Peter" userId="ca29371d-5a73-4634-8c7b-c388a5015cd8" providerId="ADAL" clId="{7C960FF5-D4FF-4DB6-939B-0232B4E87C84}" dt="2021-07-12T09:49:38.120" v="16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Laskey, Peter" userId="ca29371d-5a73-4634-8c7b-c388a5015cd8" providerId="ADAL" clId="{7C960FF5-D4FF-4DB6-939B-0232B4E87C84}" dt="2021-07-12T09:50:00.726" v="20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Laskey, Peter" userId="ca29371d-5a73-4634-8c7b-c388a5015cd8" providerId="ADAL" clId="{7C960FF5-D4FF-4DB6-939B-0232B4E87C84}" dt="2021-07-12T13:36:37.903" v="154" actId="20577"/>
        <pc:sldMkLst>
          <pc:docMk/>
          <pc:sldMk cId="3666594938" sldId="403"/>
        </pc:sldMkLst>
        <pc:spChg chg="mod">
          <ac:chgData name="Laskey, Peter" userId="ca29371d-5a73-4634-8c7b-c388a5015cd8" providerId="ADAL" clId="{7C960FF5-D4FF-4DB6-939B-0232B4E87C84}" dt="2021-07-12T13:35:35.553" v="24" actId="20577"/>
          <ac:spMkLst>
            <pc:docMk/>
            <pc:sldMk cId="3666594938" sldId="403"/>
            <ac:spMk id="2" creationId="{00000000-0000-0000-0000-000000000000}"/>
          </ac:spMkLst>
        </pc:spChg>
        <pc:spChg chg="mod">
          <ac:chgData name="Laskey, Peter" userId="ca29371d-5a73-4634-8c7b-c388a5015cd8" providerId="ADAL" clId="{7C960FF5-D4FF-4DB6-939B-0232B4E87C84}" dt="2021-07-12T13:36:37.903" v="154" actId="20577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7C960FF5-D4FF-4DB6-939B-0232B4E87C84}" dt="2021-07-12T09:49:27.901" v="10" actId="20577"/>
        <pc:sldMkLst>
          <pc:docMk/>
          <pc:sldMk cId="1131530260" sldId="410"/>
        </pc:sldMkLst>
        <pc:spChg chg="mod">
          <ac:chgData name="Laskey, Peter" userId="ca29371d-5a73-4634-8c7b-c388a5015cd8" providerId="ADAL" clId="{7C960FF5-D4FF-4DB6-939B-0232B4E87C84}" dt="2021-07-12T09:49:27.901" v="10" actId="20577"/>
          <ac:spMkLst>
            <pc:docMk/>
            <pc:sldMk cId="1131530260" sldId="410"/>
            <ac:spMk id="2" creationId="{00000000-0000-0000-0000-000000000000}"/>
          </ac:spMkLst>
        </pc:spChg>
      </pc:sldChg>
      <pc:sldChg chg="modSp mod">
        <pc:chgData name="Laskey, Peter" userId="ca29371d-5a73-4634-8c7b-c388a5015cd8" providerId="ADAL" clId="{7C960FF5-D4FF-4DB6-939B-0232B4E87C84}" dt="2021-07-13T10:39:20.006" v="1115" actId="20577"/>
        <pc:sldMkLst>
          <pc:docMk/>
          <pc:sldMk cId="3891829776" sldId="428"/>
        </pc:sldMkLst>
        <pc:spChg chg="mod">
          <ac:chgData name="Laskey, Peter" userId="ca29371d-5a73-4634-8c7b-c388a5015cd8" providerId="ADAL" clId="{7C960FF5-D4FF-4DB6-939B-0232B4E87C84}" dt="2021-07-13T10:35:38.101" v="905" actId="20577"/>
          <ac:spMkLst>
            <pc:docMk/>
            <pc:sldMk cId="3891829776" sldId="428"/>
            <ac:spMk id="2" creationId="{5E0D066A-7315-40A9-B651-4F06CC8EF75A}"/>
          </ac:spMkLst>
        </pc:spChg>
        <pc:spChg chg="mod">
          <ac:chgData name="Laskey, Peter" userId="ca29371d-5a73-4634-8c7b-c388a5015cd8" providerId="ADAL" clId="{7C960FF5-D4FF-4DB6-939B-0232B4E87C84}" dt="2021-07-13T10:39:20.006" v="1115" actId="20577"/>
          <ac:spMkLst>
            <pc:docMk/>
            <pc:sldMk cId="3891829776" sldId="428"/>
            <ac:spMk id="3" creationId="{F604489E-D95C-462D-A937-3636ABE4C50C}"/>
          </ac:spMkLst>
        </pc:spChg>
        <pc:spChg chg="mod">
          <ac:chgData name="Laskey, Peter" userId="ca29371d-5a73-4634-8c7b-c388a5015cd8" providerId="ADAL" clId="{7C960FF5-D4FF-4DB6-939B-0232B4E87C84}" dt="2021-07-13T10:36:50.430" v="958" actId="20577"/>
          <ac:spMkLst>
            <pc:docMk/>
            <pc:sldMk cId="3891829776" sldId="428"/>
            <ac:spMk id="6" creationId="{EC1AD134-E97F-4D84-B7F1-81D3AA52781A}"/>
          </ac:spMkLst>
        </pc:spChg>
      </pc:sldChg>
      <pc:sldChg chg="del">
        <pc:chgData name="Laskey, Peter" userId="ca29371d-5a73-4634-8c7b-c388a5015cd8" providerId="ADAL" clId="{7C960FF5-D4FF-4DB6-939B-0232B4E87C84}" dt="2021-07-13T10:35:06.163" v="897" actId="2696"/>
        <pc:sldMkLst>
          <pc:docMk/>
          <pc:sldMk cId="67466155" sldId="454"/>
        </pc:sldMkLst>
      </pc:sldChg>
      <pc:sldChg chg="modSp mod">
        <pc:chgData name="Laskey, Peter" userId="ca29371d-5a73-4634-8c7b-c388a5015cd8" providerId="ADAL" clId="{7C960FF5-D4FF-4DB6-939B-0232B4E87C84}" dt="2021-07-14T12:56:42.785" v="2204" actId="20577"/>
        <pc:sldMkLst>
          <pc:docMk/>
          <pc:sldMk cId="3435371345" sldId="456"/>
        </pc:sldMkLst>
        <pc:spChg chg="mod">
          <ac:chgData name="Laskey, Peter" userId="ca29371d-5a73-4634-8c7b-c388a5015cd8" providerId="ADAL" clId="{7C960FF5-D4FF-4DB6-939B-0232B4E87C84}" dt="2021-07-14T12:55:39.432" v="2001" actId="20577"/>
          <ac:spMkLst>
            <pc:docMk/>
            <pc:sldMk cId="3435371345" sldId="456"/>
            <ac:spMk id="2" creationId="{5E0D066A-7315-40A9-B651-4F06CC8EF75A}"/>
          </ac:spMkLst>
        </pc:spChg>
        <pc:spChg chg="mod">
          <ac:chgData name="Laskey, Peter" userId="ca29371d-5a73-4634-8c7b-c388a5015cd8" providerId="ADAL" clId="{7C960FF5-D4FF-4DB6-939B-0232B4E87C84}" dt="2021-07-14T12:56:42.785" v="2204" actId="20577"/>
          <ac:spMkLst>
            <pc:docMk/>
            <pc:sldMk cId="3435371345" sldId="456"/>
            <ac:spMk id="3" creationId="{F604489E-D95C-462D-A937-3636ABE4C50C}"/>
          </ac:spMkLst>
        </pc:spChg>
      </pc:sldChg>
      <pc:sldChg chg="modSp del mod">
        <pc:chgData name="Laskey, Peter" userId="ca29371d-5a73-4634-8c7b-c388a5015cd8" providerId="ADAL" clId="{7C960FF5-D4FF-4DB6-939B-0232B4E87C84}" dt="2021-07-14T10:34:44.276" v="1781" actId="47"/>
        <pc:sldMkLst>
          <pc:docMk/>
          <pc:sldMk cId="2941217808" sldId="457"/>
        </pc:sldMkLst>
        <pc:spChg chg="mod">
          <ac:chgData name="Laskey, Peter" userId="ca29371d-5a73-4634-8c7b-c388a5015cd8" providerId="ADAL" clId="{7C960FF5-D4FF-4DB6-939B-0232B4E87C84}" dt="2021-07-13T17:11:35.408" v="1584" actId="13926"/>
          <ac:spMkLst>
            <pc:docMk/>
            <pc:sldMk cId="2941217808" sldId="457"/>
            <ac:spMk id="3" creationId="{04291C90-19E5-4EDF-AF66-B31964197621}"/>
          </ac:spMkLst>
        </pc:spChg>
      </pc:sldChg>
      <pc:sldChg chg="del">
        <pc:chgData name="Laskey, Peter" userId="ca29371d-5a73-4634-8c7b-c388a5015cd8" providerId="ADAL" clId="{7C960FF5-D4FF-4DB6-939B-0232B4E87C84}" dt="2021-07-14T10:35:11.466" v="1782" actId="47"/>
        <pc:sldMkLst>
          <pc:docMk/>
          <pc:sldMk cId="862473739" sldId="458"/>
        </pc:sldMkLst>
      </pc:sldChg>
      <pc:sldChg chg="addSp delSp modSp mod">
        <pc:chgData name="Laskey, Peter" userId="ca29371d-5a73-4634-8c7b-c388a5015cd8" providerId="ADAL" clId="{7C960FF5-D4FF-4DB6-939B-0232B4E87C84}" dt="2021-07-14T08:16:33.753" v="1587" actId="1076"/>
        <pc:sldMkLst>
          <pc:docMk/>
          <pc:sldMk cId="899576251" sldId="459"/>
        </pc:sldMkLst>
        <pc:spChg chg="add del mod">
          <ac:chgData name="Laskey, Peter" userId="ca29371d-5a73-4634-8c7b-c388a5015cd8" providerId="ADAL" clId="{7C960FF5-D4FF-4DB6-939B-0232B4E87C84}" dt="2021-07-13T15:19:07.191" v="1121" actId="478"/>
          <ac:spMkLst>
            <pc:docMk/>
            <pc:sldMk cId="899576251" sldId="459"/>
            <ac:spMk id="6" creationId="{9FF60BC7-2723-4E0C-A423-36147FE7ED5D}"/>
          </ac:spMkLst>
        </pc:spChg>
        <pc:spChg chg="add mod">
          <ac:chgData name="Laskey, Peter" userId="ca29371d-5a73-4634-8c7b-c388a5015cd8" providerId="ADAL" clId="{7C960FF5-D4FF-4DB6-939B-0232B4E87C84}" dt="2021-07-14T08:16:33.753" v="1587" actId="1076"/>
          <ac:spMkLst>
            <pc:docMk/>
            <pc:sldMk cId="899576251" sldId="459"/>
            <ac:spMk id="9" creationId="{89463084-C949-4E9F-8D7C-B59792B1F246}"/>
          </ac:spMkLst>
        </pc:spChg>
        <pc:graphicFrameChg chg="add mod modGraphic">
          <ac:chgData name="Laskey, Peter" userId="ca29371d-5a73-4634-8c7b-c388a5015cd8" providerId="ADAL" clId="{7C960FF5-D4FF-4DB6-939B-0232B4E87C84}" dt="2021-07-13T15:20:36.503" v="1138" actId="404"/>
          <ac:graphicFrameMkLst>
            <pc:docMk/>
            <pc:sldMk cId="899576251" sldId="459"/>
            <ac:graphicFrameMk id="8" creationId="{078AB5B2-74B4-4C1C-A62E-1845B6E2F129}"/>
          </ac:graphicFrameMkLst>
        </pc:graphicFrameChg>
        <pc:picChg chg="add mod">
          <ac:chgData name="Laskey, Peter" userId="ca29371d-5a73-4634-8c7b-c388a5015cd8" providerId="ADAL" clId="{7C960FF5-D4FF-4DB6-939B-0232B4E87C84}" dt="2021-07-14T08:16:25.593" v="1586" actId="1076"/>
          <ac:picMkLst>
            <pc:docMk/>
            <pc:sldMk cId="899576251" sldId="459"/>
            <ac:picMk id="3" creationId="{47144293-FF39-40F1-9495-832B738F50E6}"/>
          </ac:picMkLst>
        </pc:picChg>
        <pc:picChg chg="del">
          <ac:chgData name="Laskey, Peter" userId="ca29371d-5a73-4634-8c7b-c388a5015cd8" providerId="ADAL" clId="{7C960FF5-D4FF-4DB6-939B-0232B4E87C84}" dt="2021-07-13T15:18:59.635" v="1119" actId="478"/>
          <ac:picMkLst>
            <pc:docMk/>
            <pc:sldMk cId="899576251" sldId="459"/>
            <ac:picMk id="7" creationId="{ED09DF95-5D13-46CE-8E39-871C404D5FC2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4:07:05.739" v="2222" actId="20577"/>
        <pc:sldMkLst>
          <pc:docMk/>
          <pc:sldMk cId="3938550795" sldId="462"/>
        </pc:sldMkLst>
        <pc:spChg chg="add del mod">
          <ac:chgData name="Laskey, Peter" userId="ca29371d-5a73-4634-8c7b-c388a5015cd8" providerId="ADAL" clId="{7C960FF5-D4FF-4DB6-939B-0232B4E87C84}" dt="2021-07-13T15:24:13.118" v="1143" actId="478"/>
          <ac:spMkLst>
            <pc:docMk/>
            <pc:sldMk cId="3938550795" sldId="462"/>
            <ac:spMk id="7" creationId="{08935953-CA0F-45C3-AB5A-B77B0F56768A}"/>
          </ac:spMkLst>
        </pc:spChg>
        <pc:spChg chg="add mod">
          <ac:chgData name="Laskey, Peter" userId="ca29371d-5a73-4634-8c7b-c388a5015cd8" providerId="ADAL" clId="{7C960FF5-D4FF-4DB6-939B-0232B4E87C84}" dt="2021-07-13T15:28:28.040" v="1168" actId="1076"/>
          <ac:spMkLst>
            <pc:docMk/>
            <pc:sldMk cId="3938550795" sldId="462"/>
            <ac:spMk id="12" creationId="{9A1BDD4E-E4BB-4BB1-9981-5DB0B15035E2}"/>
          </ac:spMkLst>
        </pc:spChg>
        <pc:spChg chg="add mod">
          <ac:chgData name="Laskey, Peter" userId="ca29371d-5a73-4634-8c7b-c388a5015cd8" providerId="ADAL" clId="{7C960FF5-D4FF-4DB6-939B-0232B4E87C84}" dt="2021-07-14T14:07:05.739" v="2222" actId="20577"/>
          <ac:spMkLst>
            <pc:docMk/>
            <pc:sldMk cId="3938550795" sldId="462"/>
            <ac:spMk id="16" creationId="{24D2C4F3-A916-46D6-B08D-4AECD24087DB}"/>
          </ac:spMkLst>
        </pc:spChg>
        <pc:picChg chg="add mod">
          <ac:chgData name="Laskey, Peter" userId="ca29371d-5a73-4634-8c7b-c388a5015cd8" providerId="ADAL" clId="{7C960FF5-D4FF-4DB6-939B-0232B4E87C84}" dt="2021-07-13T15:29:37.852" v="1176" actId="14100"/>
          <ac:picMkLst>
            <pc:docMk/>
            <pc:sldMk cId="3938550795" sldId="462"/>
            <ac:picMk id="3" creationId="{F9C82B05-9701-45EF-8A92-B9996DCAE1C8}"/>
          </ac:picMkLst>
        </pc:picChg>
        <pc:picChg chg="add del mod">
          <ac:chgData name="Laskey, Peter" userId="ca29371d-5a73-4634-8c7b-c388a5015cd8" providerId="ADAL" clId="{7C960FF5-D4FF-4DB6-939B-0232B4E87C84}" dt="2021-07-13T15:28:22.069" v="1167" actId="478"/>
          <ac:picMkLst>
            <pc:docMk/>
            <pc:sldMk cId="3938550795" sldId="462"/>
            <ac:picMk id="9" creationId="{1C1DA5E7-0A51-455A-BBF9-30CAE2910AD6}"/>
          </ac:picMkLst>
        </pc:picChg>
        <pc:picChg chg="add mod">
          <ac:chgData name="Laskey, Peter" userId="ca29371d-5a73-4634-8c7b-c388a5015cd8" providerId="ADAL" clId="{7C960FF5-D4FF-4DB6-939B-0232B4E87C84}" dt="2021-07-13T15:29:18.252" v="1175" actId="1076"/>
          <ac:picMkLst>
            <pc:docMk/>
            <pc:sldMk cId="3938550795" sldId="462"/>
            <ac:picMk id="11" creationId="{59817226-2834-4872-9E73-6D72D8A939F9}"/>
          </ac:picMkLst>
        </pc:picChg>
        <pc:picChg chg="del">
          <ac:chgData name="Laskey, Peter" userId="ca29371d-5a73-4634-8c7b-c388a5015cd8" providerId="ADAL" clId="{7C960FF5-D4FF-4DB6-939B-0232B4E87C84}" dt="2021-07-13T15:24:08.954" v="1142" actId="478"/>
          <ac:picMkLst>
            <pc:docMk/>
            <pc:sldMk cId="3938550795" sldId="462"/>
            <ac:picMk id="13" creationId="{206500C9-F0C7-43F4-A986-DF3F6643F4A3}"/>
          </ac:picMkLst>
        </pc:picChg>
        <pc:picChg chg="del mod">
          <ac:chgData name="Laskey, Peter" userId="ca29371d-5a73-4634-8c7b-c388a5015cd8" providerId="ADAL" clId="{7C960FF5-D4FF-4DB6-939B-0232B4E87C84}" dt="2021-07-13T15:25:33.470" v="1150" actId="478"/>
          <ac:picMkLst>
            <pc:docMk/>
            <pc:sldMk cId="3938550795" sldId="462"/>
            <ac:picMk id="15" creationId="{FB114536-5B0D-4E40-83A5-6DC53BE5FBC8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4:07:15.395" v="2229" actId="20577"/>
        <pc:sldMkLst>
          <pc:docMk/>
          <pc:sldMk cId="718259090" sldId="465"/>
        </pc:sldMkLst>
        <pc:spChg chg="add del mod">
          <ac:chgData name="Laskey, Peter" userId="ca29371d-5a73-4634-8c7b-c388a5015cd8" providerId="ADAL" clId="{7C960FF5-D4FF-4DB6-939B-0232B4E87C84}" dt="2021-07-13T15:39:47.772" v="1237" actId="478"/>
          <ac:spMkLst>
            <pc:docMk/>
            <pc:sldMk cId="718259090" sldId="465"/>
            <ac:spMk id="7" creationId="{6B4FA586-06E0-434B-90E9-02C01F5E0A60}"/>
          </ac:spMkLst>
        </pc:spChg>
        <pc:spChg chg="add mod">
          <ac:chgData name="Laskey, Peter" userId="ca29371d-5a73-4634-8c7b-c388a5015cd8" providerId="ADAL" clId="{7C960FF5-D4FF-4DB6-939B-0232B4E87C84}" dt="2021-07-14T14:07:15.395" v="2229" actId="20577"/>
          <ac:spMkLst>
            <pc:docMk/>
            <pc:sldMk cId="718259090" sldId="465"/>
            <ac:spMk id="8" creationId="{7B1B3B1E-3D82-4B3E-B639-BE4428F151E0}"/>
          </ac:spMkLst>
        </pc:spChg>
        <pc:picChg chg="add mod">
          <ac:chgData name="Laskey, Peter" userId="ca29371d-5a73-4634-8c7b-c388a5015cd8" providerId="ADAL" clId="{7C960FF5-D4FF-4DB6-939B-0232B4E87C84}" dt="2021-07-13T15:38:51.403" v="1230" actId="1076"/>
          <ac:picMkLst>
            <pc:docMk/>
            <pc:sldMk cId="718259090" sldId="465"/>
            <ac:picMk id="3" creationId="{03C9A293-10EA-44CA-A755-60B27EB2E8A6}"/>
          </ac:picMkLst>
        </pc:picChg>
        <pc:picChg chg="del">
          <ac:chgData name="Laskey, Peter" userId="ca29371d-5a73-4634-8c7b-c388a5015cd8" providerId="ADAL" clId="{7C960FF5-D4FF-4DB6-939B-0232B4E87C84}" dt="2021-07-13T15:38:53.504" v="1231" actId="478"/>
          <ac:picMkLst>
            <pc:docMk/>
            <pc:sldMk cId="718259090" sldId="465"/>
            <ac:picMk id="5" creationId="{6297FA9B-7E11-43F7-8FBE-8A8FAA2E8A1D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4:07:21.818" v="2234" actId="20577"/>
        <pc:sldMkLst>
          <pc:docMk/>
          <pc:sldMk cId="589938764" sldId="466"/>
        </pc:sldMkLst>
        <pc:spChg chg="add del mod">
          <ac:chgData name="Laskey, Peter" userId="ca29371d-5a73-4634-8c7b-c388a5015cd8" providerId="ADAL" clId="{7C960FF5-D4FF-4DB6-939B-0232B4E87C84}" dt="2021-07-13T15:41:21.300" v="1242" actId="478"/>
          <ac:spMkLst>
            <pc:docMk/>
            <pc:sldMk cId="589938764" sldId="466"/>
            <ac:spMk id="3" creationId="{96AA1D30-3EBB-40C9-8CE5-94FAD7FDBFB4}"/>
          </ac:spMkLst>
        </pc:spChg>
        <pc:spChg chg="add mod">
          <ac:chgData name="Laskey, Peter" userId="ca29371d-5a73-4634-8c7b-c388a5015cd8" providerId="ADAL" clId="{7C960FF5-D4FF-4DB6-939B-0232B4E87C84}" dt="2021-07-14T14:07:21.818" v="2234" actId="20577"/>
          <ac:spMkLst>
            <pc:docMk/>
            <pc:sldMk cId="589938764" sldId="466"/>
            <ac:spMk id="8" creationId="{43EACD7C-7C8C-4056-AE66-E1E46BECE9A8}"/>
          </ac:spMkLst>
        </pc:spChg>
        <pc:picChg chg="del">
          <ac:chgData name="Laskey, Peter" userId="ca29371d-5a73-4634-8c7b-c388a5015cd8" providerId="ADAL" clId="{7C960FF5-D4FF-4DB6-939B-0232B4E87C84}" dt="2021-07-13T15:41:15.308" v="1240" actId="478"/>
          <ac:picMkLst>
            <pc:docMk/>
            <pc:sldMk cId="589938764" sldId="466"/>
            <ac:picMk id="5" creationId="{E795536C-EA89-4381-992D-54FDE54FD857}"/>
          </ac:picMkLst>
        </pc:picChg>
        <pc:picChg chg="del">
          <ac:chgData name="Laskey, Peter" userId="ca29371d-5a73-4634-8c7b-c388a5015cd8" providerId="ADAL" clId="{7C960FF5-D4FF-4DB6-939B-0232B4E87C84}" dt="2021-07-13T15:41:18.688" v="1241" actId="478"/>
          <ac:picMkLst>
            <pc:docMk/>
            <pc:sldMk cId="589938764" sldId="466"/>
            <ac:picMk id="7" creationId="{61BD5507-8633-4B7F-8D0D-24567454AA46}"/>
          </ac:picMkLst>
        </pc:picChg>
        <pc:picChg chg="add mod">
          <ac:chgData name="Laskey, Peter" userId="ca29371d-5a73-4634-8c7b-c388a5015cd8" providerId="ADAL" clId="{7C960FF5-D4FF-4DB6-939B-0232B4E87C84}" dt="2021-07-13T15:42:55.370" v="1252" actId="1076"/>
          <ac:picMkLst>
            <pc:docMk/>
            <pc:sldMk cId="589938764" sldId="466"/>
            <ac:picMk id="9" creationId="{FB5BDB7C-62DB-4DDB-A5AE-F5CDB5E9F087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02:36.095" v="1314" actId="1076"/>
        <pc:sldMkLst>
          <pc:docMk/>
          <pc:sldMk cId="2391100183" sldId="467"/>
        </pc:sldMkLst>
        <pc:spChg chg="add del mod">
          <ac:chgData name="Laskey, Peter" userId="ca29371d-5a73-4634-8c7b-c388a5015cd8" providerId="ADAL" clId="{7C960FF5-D4FF-4DB6-939B-0232B4E87C84}" dt="2021-07-13T15:57:54.874" v="1264" actId="478"/>
          <ac:spMkLst>
            <pc:docMk/>
            <pc:sldMk cId="2391100183" sldId="467"/>
            <ac:spMk id="3" creationId="{5D911073-4143-44BB-AD60-6037B2F0C4BB}"/>
          </ac:spMkLst>
        </pc:spChg>
        <pc:spChg chg="add mod">
          <ac:chgData name="Laskey, Peter" userId="ca29371d-5a73-4634-8c7b-c388a5015cd8" providerId="ADAL" clId="{7C960FF5-D4FF-4DB6-939B-0232B4E87C84}" dt="2021-07-13T16:02:00.704" v="1306" actId="1076"/>
          <ac:spMkLst>
            <pc:docMk/>
            <pc:sldMk cId="2391100183" sldId="467"/>
            <ac:spMk id="7" creationId="{F27A7C8A-6543-41DF-870C-494B75A1DBCC}"/>
          </ac:spMkLst>
        </pc:spChg>
        <pc:spChg chg="add mod">
          <ac:chgData name="Laskey, Peter" userId="ca29371d-5a73-4634-8c7b-c388a5015cd8" providerId="ADAL" clId="{7C960FF5-D4FF-4DB6-939B-0232B4E87C84}" dt="2021-07-13T16:02:36.095" v="1314" actId="1076"/>
          <ac:spMkLst>
            <pc:docMk/>
            <pc:sldMk cId="2391100183" sldId="467"/>
            <ac:spMk id="10" creationId="{2300F68F-05D0-4CEC-BE64-2FB84A067560}"/>
          </ac:spMkLst>
        </pc:spChg>
        <pc:graphicFrameChg chg="del">
          <ac:chgData name="Laskey, Peter" userId="ca29371d-5a73-4634-8c7b-c388a5015cd8" providerId="ADAL" clId="{7C960FF5-D4FF-4DB6-939B-0232B4E87C84}" dt="2021-07-13T15:57:56.986" v="1265" actId="478"/>
          <ac:graphicFrameMkLst>
            <pc:docMk/>
            <pc:sldMk cId="2391100183" sldId="467"/>
            <ac:graphicFrameMk id="6" creationId="{C8A61091-8EE5-41F4-953C-518C76C1662E}"/>
          </ac:graphicFrameMkLst>
        </pc:graphicFrameChg>
        <pc:picChg chg="del">
          <ac:chgData name="Laskey, Peter" userId="ca29371d-5a73-4634-8c7b-c388a5015cd8" providerId="ADAL" clId="{7C960FF5-D4FF-4DB6-939B-0232B4E87C84}" dt="2021-07-13T15:57:50.726" v="1263" actId="478"/>
          <ac:picMkLst>
            <pc:docMk/>
            <pc:sldMk cId="2391100183" sldId="467"/>
            <ac:picMk id="5" creationId="{E2BAE378-A5DE-419C-9B22-E4C21320238A}"/>
          </ac:picMkLst>
        </pc:picChg>
        <pc:picChg chg="add mod">
          <ac:chgData name="Laskey, Peter" userId="ca29371d-5a73-4634-8c7b-c388a5015cd8" providerId="ADAL" clId="{7C960FF5-D4FF-4DB6-939B-0232B4E87C84}" dt="2021-07-13T16:02:04.284" v="1307" actId="1076"/>
          <ac:picMkLst>
            <pc:docMk/>
            <pc:sldMk cId="2391100183" sldId="467"/>
            <ac:picMk id="9" creationId="{6DDDDB84-625F-4404-B463-7EF269B3EB18}"/>
          </ac:picMkLst>
        </pc:picChg>
        <pc:picChg chg="add mod">
          <ac:chgData name="Laskey, Peter" userId="ca29371d-5a73-4634-8c7b-c388a5015cd8" providerId="ADAL" clId="{7C960FF5-D4FF-4DB6-939B-0232B4E87C84}" dt="2021-07-13T16:02:18.872" v="1311" actId="1076"/>
          <ac:picMkLst>
            <pc:docMk/>
            <pc:sldMk cId="2391100183" sldId="467"/>
            <ac:picMk id="11" creationId="{B3C9C60F-C385-4C3C-9051-79685E84D0A5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18:56.151" v="1889" actId="13926"/>
        <pc:sldMkLst>
          <pc:docMk/>
          <pc:sldMk cId="897003106" sldId="468"/>
        </pc:sldMkLst>
        <pc:spChg chg="add del mod">
          <ac:chgData name="Laskey, Peter" userId="ca29371d-5a73-4634-8c7b-c388a5015cd8" providerId="ADAL" clId="{7C960FF5-D4FF-4DB6-939B-0232B4E87C84}" dt="2021-07-13T15:59:35.017" v="1284" actId="478"/>
          <ac:spMkLst>
            <pc:docMk/>
            <pc:sldMk cId="897003106" sldId="468"/>
            <ac:spMk id="3" creationId="{2CE396F2-B7C4-4989-AC3A-AC6C226234D1}"/>
          </ac:spMkLst>
        </pc:spChg>
        <pc:spChg chg="mod">
          <ac:chgData name="Laskey, Peter" userId="ca29371d-5a73-4634-8c7b-c388a5015cd8" providerId="ADAL" clId="{7C960FF5-D4FF-4DB6-939B-0232B4E87C84}" dt="2021-07-13T16:05:24.019" v="1323" actId="20577"/>
          <ac:spMkLst>
            <pc:docMk/>
            <pc:sldMk cId="897003106" sldId="468"/>
            <ac:spMk id="4" creationId="{BFB91AF7-E39D-44AB-8838-42AE4D4727F3}"/>
          </ac:spMkLst>
        </pc:spChg>
        <pc:spChg chg="del">
          <ac:chgData name="Laskey, Peter" userId="ca29371d-5a73-4634-8c7b-c388a5015cd8" providerId="ADAL" clId="{7C960FF5-D4FF-4DB6-939B-0232B4E87C84}" dt="2021-07-13T15:59:28.706" v="1278" actId="478"/>
          <ac:spMkLst>
            <pc:docMk/>
            <pc:sldMk cId="897003106" sldId="468"/>
            <ac:spMk id="7" creationId="{054E4E96-ACC3-414C-B2BD-56415F02B70F}"/>
          </ac:spMkLst>
        </pc:spChg>
        <pc:spChg chg="add del mod">
          <ac:chgData name="Laskey, Peter" userId="ca29371d-5a73-4634-8c7b-c388a5015cd8" providerId="ADAL" clId="{7C960FF5-D4FF-4DB6-939B-0232B4E87C84}" dt="2021-07-13T16:00:55.374" v="1292" actId="21"/>
          <ac:spMkLst>
            <pc:docMk/>
            <pc:sldMk cId="897003106" sldId="468"/>
            <ac:spMk id="8" creationId="{C1160D85-5741-4CA1-BFAD-92706F90D5B0}"/>
          </ac:spMkLst>
        </pc:spChg>
        <pc:graphicFrameChg chg="del">
          <ac:chgData name="Laskey, Peter" userId="ca29371d-5a73-4634-8c7b-c388a5015cd8" providerId="ADAL" clId="{7C960FF5-D4FF-4DB6-939B-0232B4E87C84}" dt="2021-07-13T15:59:36.755" v="1285" actId="478"/>
          <ac:graphicFrameMkLst>
            <pc:docMk/>
            <pc:sldMk cId="897003106" sldId="468"/>
            <ac:graphicFrameMk id="12" creationId="{96768302-FD4C-4182-9A43-A5829750CDB0}"/>
          </ac:graphicFrameMkLst>
        </pc:graphicFrameChg>
        <pc:graphicFrameChg chg="add mod modGraphic">
          <ac:chgData name="Laskey, Peter" userId="ca29371d-5a73-4634-8c7b-c388a5015cd8" providerId="ADAL" clId="{7C960FF5-D4FF-4DB6-939B-0232B4E87C84}" dt="2021-07-14T11:18:56.151" v="1889" actId="13926"/>
          <ac:graphicFrameMkLst>
            <pc:docMk/>
            <pc:sldMk cId="897003106" sldId="468"/>
            <ac:graphicFrameMk id="13" creationId="{48783127-0966-4ABF-89DC-60C96FE04F9B}"/>
          </ac:graphicFrameMkLst>
        </pc:graphicFrameChg>
        <pc:picChg chg="add del mod">
          <ac:chgData name="Laskey, Peter" userId="ca29371d-5a73-4634-8c7b-c388a5015cd8" providerId="ADAL" clId="{7C960FF5-D4FF-4DB6-939B-0232B4E87C84}" dt="2021-07-13T16:01:14.521" v="1295" actId="21"/>
          <ac:picMkLst>
            <pc:docMk/>
            <pc:sldMk cId="897003106" sldId="468"/>
            <ac:picMk id="6" creationId="{A45E4325-ACC2-4027-8C05-907B0AE8B1BC}"/>
          </ac:picMkLst>
        </pc:picChg>
        <pc:picChg chg="del">
          <ac:chgData name="Laskey, Peter" userId="ca29371d-5a73-4634-8c7b-c388a5015cd8" providerId="ADAL" clId="{7C960FF5-D4FF-4DB6-939B-0232B4E87C84}" dt="2021-07-13T15:59:26.732" v="1277" actId="478"/>
          <ac:picMkLst>
            <pc:docMk/>
            <pc:sldMk cId="897003106" sldId="468"/>
            <ac:picMk id="11" creationId="{8B631651-BF90-47DC-837D-F697D4A699BD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16:58.930" v="1376" actId="1076"/>
        <pc:sldMkLst>
          <pc:docMk/>
          <pc:sldMk cId="2787312629" sldId="469"/>
        </pc:sldMkLst>
        <pc:spChg chg="add del mod">
          <ac:chgData name="Laskey, Peter" userId="ca29371d-5a73-4634-8c7b-c388a5015cd8" providerId="ADAL" clId="{7C960FF5-D4FF-4DB6-939B-0232B4E87C84}" dt="2021-07-13T16:07:46.809" v="1349" actId="478"/>
          <ac:spMkLst>
            <pc:docMk/>
            <pc:sldMk cId="2787312629" sldId="469"/>
            <ac:spMk id="3" creationId="{E37AA0A4-F0D9-4F14-B5FA-3788D49E3644}"/>
          </ac:spMkLst>
        </pc:spChg>
        <pc:spChg chg="add mod">
          <ac:chgData name="Laskey, Peter" userId="ca29371d-5a73-4634-8c7b-c388a5015cd8" providerId="ADAL" clId="{7C960FF5-D4FF-4DB6-939B-0232B4E87C84}" dt="2021-07-13T16:09:32.456" v="1363" actId="1076"/>
          <ac:spMkLst>
            <pc:docMk/>
            <pc:sldMk cId="2787312629" sldId="469"/>
            <ac:spMk id="8" creationId="{3F620E4E-5049-4F0A-B90F-D14E3929ABF4}"/>
          </ac:spMkLst>
        </pc:spChg>
        <pc:spChg chg="add mod">
          <ac:chgData name="Laskey, Peter" userId="ca29371d-5a73-4634-8c7b-c388a5015cd8" providerId="ADAL" clId="{7C960FF5-D4FF-4DB6-939B-0232B4E87C84}" dt="2021-07-13T16:16:24.834" v="1371" actId="1076"/>
          <ac:spMkLst>
            <pc:docMk/>
            <pc:sldMk cId="2787312629" sldId="469"/>
            <ac:spMk id="10" creationId="{D2569403-6FD2-481A-A899-4785133A9390}"/>
          </ac:spMkLst>
        </pc:spChg>
        <pc:picChg chg="del">
          <ac:chgData name="Laskey, Peter" userId="ca29371d-5a73-4634-8c7b-c388a5015cd8" providerId="ADAL" clId="{7C960FF5-D4FF-4DB6-939B-0232B4E87C84}" dt="2021-07-13T16:07:44.332" v="1348" actId="478"/>
          <ac:picMkLst>
            <pc:docMk/>
            <pc:sldMk cId="2787312629" sldId="469"/>
            <ac:picMk id="5" creationId="{8434D3C6-C6FD-4A39-947E-D153779AD9CB}"/>
          </ac:picMkLst>
        </pc:picChg>
        <pc:picChg chg="del">
          <ac:chgData name="Laskey, Peter" userId="ca29371d-5a73-4634-8c7b-c388a5015cd8" providerId="ADAL" clId="{7C960FF5-D4FF-4DB6-939B-0232B4E87C84}" dt="2021-07-13T16:07:48.073" v="1350" actId="478"/>
          <ac:picMkLst>
            <pc:docMk/>
            <pc:sldMk cId="2787312629" sldId="469"/>
            <ac:picMk id="7" creationId="{2759E007-0680-4095-BE31-2B4014DBF5FA}"/>
          </ac:picMkLst>
        </pc:picChg>
        <pc:picChg chg="add mod">
          <ac:chgData name="Laskey, Peter" userId="ca29371d-5a73-4634-8c7b-c388a5015cd8" providerId="ADAL" clId="{7C960FF5-D4FF-4DB6-939B-0232B4E87C84}" dt="2021-07-13T16:09:39.331" v="1364" actId="1076"/>
          <ac:picMkLst>
            <pc:docMk/>
            <pc:sldMk cId="2787312629" sldId="469"/>
            <ac:picMk id="9" creationId="{09743EED-6257-4EB4-8C9F-12A3F4FF9C78}"/>
          </ac:picMkLst>
        </pc:picChg>
        <pc:picChg chg="add mod">
          <ac:chgData name="Laskey, Peter" userId="ca29371d-5a73-4634-8c7b-c388a5015cd8" providerId="ADAL" clId="{7C960FF5-D4FF-4DB6-939B-0232B4E87C84}" dt="2021-07-13T16:16:58.930" v="1376" actId="1076"/>
          <ac:picMkLst>
            <pc:docMk/>
            <pc:sldMk cId="2787312629" sldId="469"/>
            <ac:picMk id="12" creationId="{C6CDC5FD-7107-47B4-A551-C0545FE1159B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21:42.070" v="1394" actId="1076"/>
        <pc:sldMkLst>
          <pc:docMk/>
          <pc:sldMk cId="2508458233" sldId="470"/>
        </pc:sldMkLst>
        <pc:spChg chg="add mod">
          <ac:chgData name="Laskey, Peter" userId="ca29371d-5a73-4634-8c7b-c388a5015cd8" providerId="ADAL" clId="{7C960FF5-D4FF-4DB6-939B-0232B4E87C84}" dt="2021-07-13T16:20:26.054" v="1384" actId="1076"/>
          <ac:spMkLst>
            <pc:docMk/>
            <pc:sldMk cId="2508458233" sldId="470"/>
            <ac:spMk id="6" creationId="{4442A490-3D55-4F9C-A314-7267A4F51E7A}"/>
          </ac:spMkLst>
        </pc:spChg>
        <pc:picChg chg="add mod">
          <ac:chgData name="Laskey, Peter" userId="ca29371d-5a73-4634-8c7b-c388a5015cd8" providerId="ADAL" clId="{7C960FF5-D4FF-4DB6-939B-0232B4E87C84}" dt="2021-07-13T16:21:04.870" v="1387" actId="1076"/>
          <ac:picMkLst>
            <pc:docMk/>
            <pc:sldMk cId="2508458233" sldId="470"/>
            <ac:picMk id="3" creationId="{1C4A7ACA-6C2D-4993-B2F8-49CD72CBF86E}"/>
          </ac:picMkLst>
        </pc:picChg>
        <pc:picChg chg="del">
          <ac:chgData name="Laskey, Peter" userId="ca29371d-5a73-4634-8c7b-c388a5015cd8" providerId="ADAL" clId="{7C960FF5-D4FF-4DB6-939B-0232B4E87C84}" dt="2021-07-13T16:20:06.924" v="1377" actId="478"/>
          <ac:picMkLst>
            <pc:docMk/>
            <pc:sldMk cId="2508458233" sldId="470"/>
            <ac:picMk id="5" creationId="{B4A3B93F-2035-4EBA-B723-DB8BAB77FEF2}"/>
          </ac:picMkLst>
        </pc:picChg>
        <pc:picChg chg="add mod">
          <ac:chgData name="Laskey, Peter" userId="ca29371d-5a73-4634-8c7b-c388a5015cd8" providerId="ADAL" clId="{7C960FF5-D4FF-4DB6-939B-0232B4E87C84}" dt="2021-07-13T16:21:42.070" v="1394" actId="1076"/>
          <ac:picMkLst>
            <pc:docMk/>
            <pc:sldMk cId="2508458233" sldId="470"/>
            <ac:picMk id="8" creationId="{28CB9CDE-9110-4BC1-8CB2-FE851ED2DEEF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27:49.989" v="1406" actId="1076"/>
        <pc:sldMkLst>
          <pc:docMk/>
          <pc:sldMk cId="425800642" sldId="471"/>
        </pc:sldMkLst>
        <pc:spChg chg="add mod">
          <ac:chgData name="Laskey, Peter" userId="ca29371d-5a73-4634-8c7b-c388a5015cd8" providerId="ADAL" clId="{7C960FF5-D4FF-4DB6-939B-0232B4E87C84}" dt="2021-07-13T16:27:49.989" v="1406" actId="1076"/>
          <ac:spMkLst>
            <pc:docMk/>
            <pc:sldMk cId="425800642" sldId="471"/>
            <ac:spMk id="6" creationId="{8B034C30-148C-4F35-96AC-DB2432837BE2}"/>
          </ac:spMkLst>
        </pc:spChg>
        <pc:picChg chg="add mod">
          <ac:chgData name="Laskey, Peter" userId="ca29371d-5a73-4634-8c7b-c388a5015cd8" providerId="ADAL" clId="{7C960FF5-D4FF-4DB6-939B-0232B4E87C84}" dt="2021-07-13T16:27:44.734" v="1405" actId="1076"/>
          <ac:picMkLst>
            <pc:docMk/>
            <pc:sldMk cId="425800642" sldId="471"/>
            <ac:picMk id="3" creationId="{D19E3B5B-C97D-4E8A-9750-78262A539263}"/>
          </ac:picMkLst>
        </pc:picChg>
        <pc:picChg chg="del">
          <ac:chgData name="Laskey, Peter" userId="ca29371d-5a73-4634-8c7b-c388a5015cd8" providerId="ADAL" clId="{7C960FF5-D4FF-4DB6-939B-0232B4E87C84}" dt="2021-07-13T16:22:48.695" v="1397" actId="478"/>
          <ac:picMkLst>
            <pc:docMk/>
            <pc:sldMk cId="425800642" sldId="471"/>
            <ac:picMk id="5" creationId="{C5BE0568-D64D-4ADE-B33C-4F80229B0318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21:35.231" v="1904" actId="13926"/>
        <pc:sldMkLst>
          <pc:docMk/>
          <pc:sldMk cId="28511748" sldId="472"/>
        </pc:sldMkLst>
        <pc:graphicFrameChg chg="add mod modGraphic">
          <ac:chgData name="Laskey, Peter" userId="ca29371d-5a73-4634-8c7b-c388a5015cd8" providerId="ADAL" clId="{7C960FF5-D4FF-4DB6-939B-0232B4E87C84}" dt="2021-07-14T11:21:35.231" v="1904" actId="13926"/>
          <ac:graphicFrameMkLst>
            <pc:docMk/>
            <pc:sldMk cId="28511748" sldId="472"/>
            <ac:graphicFrameMk id="5" creationId="{ACD21D21-4295-4C97-B01F-897D3B9B3B12}"/>
          </ac:graphicFrameMkLst>
        </pc:graphicFrameChg>
        <pc:graphicFrameChg chg="del">
          <ac:chgData name="Laskey, Peter" userId="ca29371d-5a73-4634-8c7b-c388a5015cd8" providerId="ADAL" clId="{7C960FF5-D4FF-4DB6-939B-0232B4E87C84}" dt="2021-07-13T16:27:58.424" v="1409" actId="478"/>
          <ac:graphicFrameMkLst>
            <pc:docMk/>
            <pc:sldMk cId="28511748" sldId="472"/>
            <ac:graphicFrameMk id="7" creationId="{87C1B69C-5D47-44F6-A653-3DAC2CC65314}"/>
          </ac:graphicFrameMkLst>
        </pc:graphicFrameChg>
      </pc:sldChg>
      <pc:sldChg chg="addSp delSp modSp mod">
        <pc:chgData name="Laskey, Peter" userId="ca29371d-5a73-4634-8c7b-c388a5015cd8" providerId="ADAL" clId="{7C960FF5-D4FF-4DB6-939B-0232B4E87C84}" dt="2021-07-13T16:33:05.942" v="1445"/>
        <pc:sldMkLst>
          <pc:docMk/>
          <pc:sldMk cId="3941686442" sldId="473"/>
        </pc:sldMkLst>
        <pc:spChg chg="mod">
          <ac:chgData name="Laskey, Peter" userId="ca29371d-5a73-4634-8c7b-c388a5015cd8" providerId="ADAL" clId="{7C960FF5-D4FF-4DB6-939B-0232B4E87C84}" dt="2021-07-13T16:33:05.942" v="1445"/>
          <ac:spMkLst>
            <pc:docMk/>
            <pc:sldMk cId="3941686442" sldId="473"/>
            <ac:spMk id="4" creationId="{BFB91AF7-E39D-44AB-8838-42AE4D4727F3}"/>
          </ac:spMkLst>
        </pc:spChg>
        <pc:spChg chg="add mod">
          <ac:chgData name="Laskey, Peter" userId="ca29371d-5a73-4634-8c7b-c388a5015cd8" providerId="ADAL" clId="{7C960FF5-D4FF-4DB6-939B-0232B4E87C84}" dt="2021-07-13T16:30:44.452" v="1429" actId="1076"/>
          <ac:spMkLst>
            <pc:docMk/>
            <pc:sldMk cId="3941686442" sldId="473"/>
            <ac:spMk id="7" creationId="{C88EC8D1-3A76-4EBE-8FC8-672DCCD6467D}"/>
          </ac:spMkLst>
        </pc:spChg>
        <pc:spChg chg="del">
          <ac:chgData name="Laskey, Peter" userId="ca29371d-5a73-4634-8c7b-c388a5015cd8" providerId="ADAL" clId="{7C960FF5-D4FF-4DB6-939B-0232B4E87C84}" dt="2021-07-13T16:29:31.910" v="1417" actId="478"/>
          <ac:spMkLst>
            <pc:docMk/>
            <pc:sldMk cId="3941686442" sldId="473"/>
            <ac:spMk id="8" creationId="{06710A58-8FB5-46E1-9986-919F95BC0DB4}"/>
          </ac:spMkLst>
        </pc:spChg>
        <pc:spChg chg="del">
          <ac:chgData name="Laskey, Peter" userId="ca29371d-5a73-4634-8c7b-c388a5015cd8" providerId="ADAL" clId="{7C960FF5-D4FF-4DB6-939B-0232B4E87C84}" dt="2021-07-13T16:29:48.542" v="1424" actId="478"/>
          <ac:spMkLst>
            <pc:docMk/>
            <pc:sldMk cId="3941686442" sldId="473"/>
            <ac:spMk id="9" creationId="{9930695F-CB42-44BB-8E7A-224142D820F5}"/>
          </ac:spMkLst>
        </pc:spChg>
        <pc:spChg chg="add mod">
          <ac:chgData name="Laskey, Peter" userId="ca29371d-5a73-4634-8c7b-c388a5015cd8" providerId="ADAL" clId="{7C960FF5-D4FF-4DB6-939B-0232B4E87C84}" dt="2021-07-13T16:31:27.154" v="1435" actId="1076"/>
          <ac:spMkLst>
            <pc:docMk/>
            <pc:sldMk cId="3941686442" sldId="473"/>
            <ac:spMk id="10" creationId="{F8D70CC3-347E-49F4-B349-142E11E81ECA}"/>
          </ac:spMkLst>
        </pc:spChg>
        <pc:picChg chg="add mod">
          <ac:chgData name="Laskey, Peter" userId="ca29371d-5a73-4634-8c7b-c388a5015cd8" providerId="ADAL" clId="{7C960FF5-D4FF-4DB6-939B-0232B4E87C84}" dt="2021-07-13T16:30:46.537" v="1430" actId="1076"/>
          <ac:picMkLst>
            <pc:docMk/>
            <pc:sldMk cId="3941686442" sldId="473"/>
            <ac:picMk id="3" creationId="{67F7BD7C-6BE3-4BCE-9A8D-68538AAADF4B}"/>
          </ac:picMkLst>
        </pc:picChg>
        <pc:picChg chg="add mod">
          <ac:chgData name="Laskey, Peter" userId="ca29371d-5a73-4634-8c7b-c388a5015cd8" providerId="ADAL" clId="{7C960FF5-D4FF-4DB6-939B-0232B4E87C84}" dt="2021-07-13T16:32:14.944" v="1440" actId="1076"/>
          <ac:picMkLst>
            <pc:docMk/>
            <pc:sldMk cId="3941686442" sldId="473"/>
            <ac:picMk id="6" creationId="{7B2D8F99-69A3-4D5F-A7B5-541D7CD3977F}"/>
          </ac:picMkLst>
        </pc:picChg>
        <pc:picChg chg="del">
          <ac:chgData name="Laskey, Peter" userId="ca29371d-5a73-4634-8c7b-c388a5015cd8" providerId="ADAL" clId="{7C960FF5-D4FF-4DB6-939B-0232B4E87C84}" dt="2021-07-13T16:29:46.886" v="1423" actId="478"/>
          <ac:picMkLst>
            <pc:docMk/>
            <pc:sldMk cId="3941686442" sldId="473"/>
            <ac:picMk id="11" creationId="{03A1A8E4-68E3-4111-B970-9B89D9C8F1BD}"/>
          </ac:picMkLst>
        </pc:picChg>
        <pc:picChg chg="del">
          <ac:chgData name="Laskey, Peter" userId="ca29371d-5a73-4634-8c7b-c388a5015cd8" providerId="ADAL" clId="{7C960FF5-D4FF-4DB6-939B-0232B4E87C84}" dt="2021-07-13T16:29:49.470" v="1425" actId="478"/>
          <ac:picMkLst>
            <pc:docMk/>
            <pc:sldMk cId="3941686442" sldId="473"/>
            <ac:picMk id="13" creationId="{8457793A-F134-4CC8-A1BB-28B183D23C3B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34:10.876" v="1455" actId="1076"/>
        <pc:sldMkLst>
          <pc:docMk/>
          <pc:sldMk cId="2620982847" sldId="474"/>
        </pc:sldMkLst>
        <pc:spChg chg="mod">
          <ac:chgData name="Laskey, Peter" userId="ca29371d-5a73-4634-8c7b-c388a5015cd8" providerId="ADAL" clId="{7C960FF5-D4FF-4DB6-939B-0232B4E87C84}" dt="2021-07-13T16:33:11.333" v="1446"/>
          <ac:spMkLst>
            <pc:docMk/>
            <pc:sldMk cId="2620982847" sldId="474"/>
            <ac:spMk id="4" creationId="{BFB91AF7-E39D-44AB-8838-42AE4D4727F3}"/>
          </ac:spMkLst>
        </pc:spChg>
        <pc:spChg chg="add mod">
          <ac:chgData name="Laskey, Peter" userId="ca29371d-5a73-4634-8c7b-c388a5015cd8" providerId="ADAL" clId="{7C960FF5-D4FF-4DB6-939B-0232B4E87C84}" dt="2021-07-13T16:33:36.045" v="1450" actId="1076"/>
          <ac:spMkLst>
            <pc:docMk/>
            <pc:sldMk cId="2620982847" sldId="474"/>
            <ac:spMk id="6" creationId="{DAFF9BFD-BBD5-47F6-948E-241A2991A78A}"/>
          </ac:spMkLst>
        </pc:spChg>
        <pc:graphicFrameChg chg="del">
          <ac:chgData name="Laskey, Peter" userId="ca29371d-5a73-4634-8c7b-c388a5015cd8" providerId="ADAL" clId="{7C960FF5-D4FF-4DB6-939B-0232B4E87C84}" dt="2021-07-13T16:32:49.007" v="1444" actId="478"/>
          <ac:graphicFrameMkLst>
            <pc:docMk/>
            <pc:sldMk cId="2620982847" sldId="474"/>
            <ac:graphicFrameMk id="5" creationId="{348C0C62-BDCA-4F6F-9106-B0D47668B050}"/>
          </ac:graphicFrameMkLst>
        </pc:graphicFrameChg>
        <pc:picChg chg="del">
          <ac:chgData name="Laskey, Peter" userId="ca29371d-5a73-4634-8c7b-c388a5015cd8" providerId="ADAL" clId="{7C960FF5-D4FF-4DB6-939B-0232B4E87C84}" dt="2021-07-13T16:32:47.552" v="1443" actId="478"/>
          <ac:picMkLst>
            <pc:docMk/>
            <pc:sldMk cId="2620982847" sldId="474"/>
            <ac:picMk id="3" creationId="{9293A67A-094A-4F3A-B888-04B7A979FC9F}"/>
          </ac:picMkLst>
        </pc:picChg>
        <pc:picChg chg="add mod">
          <ac:chgData name="Laskey, Peter" userId="ca29371d-5a73-4634-8c7b-c388a5015cd8" providerId="ADAL" clId="{7C960FF5-D4FF-4DB6-939B-0232B4E87C84}" dt="2021-07-13T16:34:10.876" v="1455" actId="1076"/>
          <ac:picMkLst>
            <pc:docMk/>
            <pc:sldMk cId="2620982847" sldId="474"/>
            <ac:picMk id="7" creationId="{33387DB0-9B52-473A-AB9F-41C7F50ED2DE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25:07.762" v="1918" actId="13926"/>
        <pc:sldMkLst>
          <pc:docMk/>
          <pc:sldMk cId="480263120" sldId="475"/>
        </pc:sldMkLst>
        <pc:spChg chg="mod">
          <ac:chgData name="Laskey, Peter" userId="ca29371d-5a73-4634-8c7b-c388a5015cd8" providerId="ADAL" clId="{7C960FF5-D4FF-4DB6-939B-0232B4E87C84}" dt="2021-07-13T16:37:06.750" v="1461"/>
          <ac:spMkLst>
            <pc:docMk/>
            <pc:sldMk cId="480263120" sldId="475"/>
            <ac:spMk id="4" creationId="{BFB91AF7-E39D-44AB-8838-42AE4D4727F3}"/>
          </ac:spMkLst>
        </pc:spChg>
        <pc:graphicFrameChg chg="del">
          <ac:chgData name="Laskey, Peter" userId="ca29371d-5a73-4634-8c7b-c388a5015cd8" providerId="ADAL" clId="{7C960FF5-D4FF-4DB6-939B-0232B4E87C84}" dt="2021-07-13T16:36:47.214" v="1458" actId="478"/>
          <ac:graphicFrameMkLst>
            <pc:docMk/>
            <pc:sldMk cId="480263120" sldId="475"/>
            <ac:graphicFrameMk id="3" creationId="{847AFAB4-C25D-4245-882E-CA51FBC1103C}"/>
          </ac:graphicFrameMkLst>
        </pc:graphicFrameChg>
        <pc:graphicFrameChg chg="add mod modGraphic">
          <ac:chgData name="Laskey, Peter" userId="ca29371d-5a73-4634-8c7b-c388a5015cd8" providerId="ADAL" clId="{7C960FF5-D4FF-4DB6-939B-0232B4E87C84}" dt="2021-07-14T11:25:07.762" v="1918" actId="13926"/>
          <ac:graphicFrameMkLst>
            <pc:docMk/>
            <pc:sldMk cId="480263120" sldId="475"/>
            <ac:graphicFrameMk id="5" creationId="{137FFE1E-58DC-416C-B010-C3D341E0CFDF}"/>
          </ac:graphicFrameMkLst>
        </pc:graphicFrameChg>
      </pc:sldChg>
      <pc:sldChg chg="addSp delSp modSp mod ord">
        <pc:chgData name="Laskey, Peter" userId="ca29371d-5a73-4634-8c7b-c388a5015cd8" providerId="ADAL" clId="{7C960FF5-D4FF-4DB6-939B-0232B4E87C84}" dt="2021-07-13T16:51:33.367" v="1482"/>
        <pc:sldMkLst>
          <pc:docMk/>
          <pc:sldMk cId="1164781235" sldId="476"/>
        </pc:sldMkLst>
        <pc:spChg chg="add mod">
          <ac:chgData name="Laskey, Peter" userId="ca29371d-5a73-4634-8c7b-c388a5015cd8" providerId="ADAL" clId="{7C960FF5-D4FF-4DB6-939B-0232B4E87C84}" dt="2021-07-13T16:40:49.316" v="1473" actId="1076"/>
          <ac:spMkLst>
            <pc:docMk/>
            <pc:sldMk cId="1164781235" sldId="476"/>
            <ac:spMk id="5" creationId="{91971B7B-D16F-4D13-B6D4-98307BCFA64E}"/>
          </ac:spMkLst>
        </pc:spChg>
        <pc:graphicFrameChg chg="del">
          <ac:chgData name="Laskey, Peter" userId="ca29371d-5a73-4634-8c7b-c388a5015cd8" providerId="ADAL" clId="{7C960FF5-D4FF-4DB6-939B-0232B4E87C84}" dt="2021-07-13T16:40:03.334" v="1469" actId="478"/>
          <ac:graphicFrameMkLst>
            <pc:docMk/>
            <pc:sldMk cId="1164781235" sldId="476"/>
            <ac:graphicFrameMk id="3" creationId="{C0DDCFB0-C49D-4DF5-8D26-F4CCEAC1BB80}"/>
          </ac:graphicFrameMkLst>
        </pc:graphicFrameChg>
        <pc:picChg chg="add mod">
          <ac:chgData name="Laskey, Peter" userId="ca29371d-5a73-4634-8c7b-c388a5015cd8" providerId="ADAL" clId="{7C960FF5-D4FF-4DB6-939B-0232B4E87C84}" dt="2021-07-13T16:41:26.423" v="1478" actId="1076"/>
          <ac:picMkLst>
            <pc:docMk/>
            <pc:sldMk cId="1164781235" sldId="476"/>
            <ac:picMk id="6" creationId="{94103DE8-CDC8-4454-9484-3F9697EF96F7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0:37:27.849" v="970" actId="6549"/>
        <pc:sldMkLst>
          <pc:docMk/>
          <pc:sldMk cId="591996129" sldId="477"/>
        </pc:sldMkLst>
        <pc:spChg chg="mod">
          <ac:chgData name="Laskey, Peter" userId="ca29371d-5a73-4634-8c7b-c388a5015cd8" providerId="ADAL" clId="{7C960FF5-D4FF-4DB6-939B-0232B4E87C84}" dt="2021-07-12T15:12:30.736" v="194" actId="20577"/>
          <ac:spMkLst>
            <pc:docMk/>
            <pc:sldMk cId="591996129" sldId="477"/>
            <ac:spMk id="2" creationId="{30AAEB7B-42C9-4E8C-AF36-87A2ACBF8207}"/>
          </ac:spMkLst>
        </pc:spChg>
        <pc:spChg chg="mod">
          <ac:chgData name="Laskey, Peter" userId="ca29371d-5a73-4634-8c7b-c388a5015cd8" providerId="ADAL" clId="{7C960FF5-D4FF-4DB6-939B-0232B4E87C84}" dt="2021-07-13T10:37:27.849" v="970" actId="6549"/>
          <ac:spMkLst>
            <pc:docMk/>
            <pc:sldMk cId="591996129" sldId="477"/>
            <ac:spMk id="3" creationId="{B5DBA031-3D6F-495C-8346-F51DD10DC217}"/>
          </ac:spMkLst>
        </pc:spChg>
        <pc:spChg chg="mod">
          <ac:chgData name="Laskey, Peter" userId="ca29371d-5a73-4634-8c7b-c388a5015cd8" providerId="ADAL" clId="{7C960FF5-D4FF-4DB6-939B-0232B4E87C84}" dt="2021-07-13T09:09:51.733" v="892"/>
          <ac:spMkLst>
            <pc:docMk/>
            <pc:sldMk cId="591996129" sldId="477"/>
            <ac:spMk id="6" creationId="{E175371B-2C5E-4DF0-9A9A-1F5658CADBD2}"/>
          </ac:spMkLst>
        </pc:spChg>
        <pc:graphicFrameChg chg="add mod modGraphic">
          <ac:chgData name="Laskey, Peter" userId="ca29371d-5a73-4634-8c7b-c388a5015cd8" providerId="ADAL" clId="{7C960FF5-D4FF-4DB6-939B-0232B4E87C84}" dt="2021-07-13T09:10:07.560" v="893" actId="1076"/>
          <ac:graphicFrameMkLst>
            <pc:docMk/>
            <pc:sldMk cId="591996129" sldId="477"/>
            <ac:graphicFrameMk id="8" creationId="{D4F4EE4B-9F0A-4F65-89F7-330DAA793324}"/>
          </ac:graphicFrameMkLst>
        </pc:graphicFrameChg>
        <pc:graphicFrameChg chg="add mod modGraphic">
          <ac:chgData name="Laskey, Peter" userId="ca29371d-5a73-4634-8c7b-c388a5015cd8" providerId="ADAL" clId="{7C960FF5-D4FF-4DB6-939B-0232B4E87C84}" dt="2021-07-13T10:19:31.686" v="896" actId="404"/>
          <ac:graphicFrameMkLst>
            <pc:docMk/>
            <pc:sldMk cId="591996129" sldId="477"/>
            <ac:graphicFrameMk id="9" creationId="{3F34FFB7-187F-4834-821F-BB242A7810EF}"/>
          </ac:graphicFrameMkLst>
        </pc:graphicFrameChg>
        <pc:picChg chg="add del mod">
          <ac:chgData name="Laskey, Peter" userId="ca29371d-5a73-4634-8c7b-c388a5015cd8" providerId="ADAL" clId="{7C960FF5-D4FF-4DB6-939B-0232B4E87C84}" dt="2021-07-12T15:49:01.575" v="452" actId="478"/>
          <ac:picMkLst>
            <pc:docMk/>
            <pc:sldMk cId="591996129" sldId="477"/>
            <ac:picMk id="7" creationId="{539AA260-01D7-48AB-9D8C-FE2A52B285DC}"/>
          </ac:picMkLst>
        </pc:picChg>
      </pc:sldChg>
      <pc:sldChg chg="new del ord">
        <pc:chgData name="Laskey, Peter" userId="ca29371d-5a73-4634-8c7b-c388a5015cd8" providerId="ADAL" clId="{7C960FF5-D4FF-4DB6-939B-0232B4E87C84}" dt="2021-07-13T17:11:31.124" v="1583" actId="2696"/>
        <pc:sldMkLst>
          <pc:docMk/>
          <pc:sldMk cId="2503655321" sldId="478"/>
        </pc:sldMkLst>
      </pc:sldChg>
      <pc:sldChg chg="addSp delSp modSp mod">
        <pc:chgData name="Laskey, Peter" userId="ca29371d-5a73-4634-8c7b-c388a5015cd8" providerId="ADAL" clId="{7C960FF5-D4FF-4DB6-939B-0232B4E87C84}" dt="2021-07-14T11:15:06.727" v="1875" actId="13926"/>
        <pc:sldMkLst>
          <pc:docMk/>
          <pc:sldMk cId="1720976459" sldId="479"/>
        </pc:sldMkLst>
        <pc:spChg chg="add del mod">
          <ac:chgData name="Laskey, Peter" userId="ca29371d-5a73-4634-8c7b-c388a5015cd8" providerId="ADAL" clId="{7C960FF5-D4FF-4DB6-939B-0232B4E87C84}" dt="2021-07-13T15:33:10.677" v="1203" actId="478"/>
          <ac:spMkLst>
            <pc:docMk/>
            <pc:sldMk cId="1720976459" sldId="479"/>
            <ac:spMk id="3" creationId="{918C1937-B27A-4DCE-8425-39F35E48C8FA}"/>
          </ac:spMkLst>
        </pc:spChg>
        <pc:spChg chg="mod">
          <ac:chgData name="Laskey, Peter" userId="ca29371d-5a73-4634-8c7b-c388a5015cd8" providerId="ADAL" clId="{7C960FF5-D4FF-4DB6-939B-0232B4E87C84}" dt="2021-07-13T15:32:54.269" v="1201" actId="20577"/>
          <ac:spMkLst>
            <pc:docMk/>
            <pc:sldMk cId="1720976459" sldId="479"/>
            <ac:spMk id="4" creationId="{BFB91AF7-E39D-44AB-8838-42AE4D4727F3}"/>
          </ac:spMkLst>
        </pc:spChg>
        <pc:graphicFrameChg chg="add mod modGraphic">
          <ac:chgData name="Laskey, Peter" userId="ca29371d-5a73-4634-8c7b-c388a5015cd8" providerId="ADAL" clId="{7C960FF5-D4FF-4DB6-939B-0232B4E87C84}" dt="2021-07-14T11:15:06.727" v="1875" actId="13926"/>
          <ac:graphicFrameMkLst>
            <pc:docMk/>
            <pc:sldMk cId="1720976459" sldId="479"/>
            <ac:graphicFrameMk id="6" creationId="{778C2D26-A35D-4B2E-8624-423F3049C41A}"/>
          </ac:graphicFrameMkLst>
        </pc:graphicFrameChg>
        <pc:picChg chg="del">
          <ac:chgData name="Laskey, Peter" userId="ca29371d-5a73-4634-8c7b-c388a5015cd8" providerId="ADAL" clId="{7C960FF5-D4FF-4DB6-939B-0232B4E87C84}" dt="2021-07-13T15:32:56.201" v="1202" actId="478"/>
          <ac:picMkLst>
            <pc:docMk/>
            <pc:sldMk cId="1720976459" sldId="479"/>
            <ac:picMk id="5" creationId="{6297FA9B-7E11-43F7-8FBE-8A8FAA2E8A1D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17:24.055" v="1881" actId="113"/>
        <pc:sldMkLst>
          <pc:docMk/>
          <pc:sldMk cId="4133117908" sldId="480"/>
        </pc:sldMkLst>
        <pc:spChg chg="add del mod">
          <ac:chgData name="Laskey, Peter" userId="ca29371d-5a73-4634-8c7b-c388a5015cd8" providerId="ADAL" clId="{7C960FF5-D4FF-4DB6-939B-0232B4E87C84}" dt="2021-07-13T15:56:02.715" v="1256" actId="478"/>
          <ac:spMkLst>
            <pc:docMk/>
            <pc:sldMk cId="4133117908" sldId="480"/>
            <ac:spMk id="3" creationId="{044E34F4-AF68-422C-9BF1-05D0CAC52FBC}"/>
          </ac:spMkLst>
        </pc:spChg>
        <pc:graphicFrameChg chg="del">
          <ac:chgData name="Laskey, Peter" userId="ca29371d-5a73-4634-8c7b-c388a5015cd8" providerId="ADAL" clId="{7C960FF5-D4FF-4DB6-939B-0232B4E87C84}" dt="2021-07-13T15:56:04.207" v="1257" actId="478"/>
          <ac:graphicFrameMkLst>
            <pc:docMk/>
            <pc:sldMk cId="4133117908" sldId="480"/>
            <ac:graphicFrameMk id="6" creationId="{C8A61091-8EE5-41F4-953C-518C76C1662E}"/>
          </ac:graphicFrameMkLst>
        </pc:graphicFrameChg>
        <pc:graphicFrameChg chg="add mod modGraphic">
          <ac:chgData name="Laskey, Peter" userId="ca29371d-5a73-4634-8c7b-c388a5015cd8" providerId="ADAL" clId="{7C960FF5-D4FF-4DB6-939B-0232B4E87C84}" dt="2021-07-14T11:17:24.055" v="1881" actId="113"/>
          <ac:graphicFrameMkLst>
            <pc:docMk/>
            <pc:sldMk cId="4133117908" sldId="480"/>
            <ac:graphicFrameMk id="7" creationId="{3ABDB4E2-B964-4E38-9E29-B38288A92DAF}"/>
          </ac:graphicFrameMkLst>
        </pc:graphicFrameChg>
        <pc:picChg chg="del">
          <ac:chgData name="Laskey, Peter" userId="ca29371d-5a73-4634-8c7b-c388a5015cd8" providerId="ADAL" clId="{7C960FF5-D4FF-4DB6-939B-0232B4E87C84}" dt="2021-07-13T15:55:59.013" v="1255" actId="478"/>
          <ac:picMkLst>
            <pc:docMk/>
            <pc:sldMk cId="4133117908" sldId="480"/>
            <ac:picMk id="5" creationId="{E2BAE378-A5DE-419C-9B22-E4C21320238A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6:57:05.988" v="1515" actId="113"/>
        <pc:sldMkLst>
          <pc:docMk/>
          <pc:sldMk cId="279709087" sldId="481"/>
        </pc:sldMkLst>
        <pc:spChg chg="del">
          <ac:chgData name="Laskey, Peter" userId="ca29371d-5a73-4634-8c7b-c388a5015cd8" providerId="ADAL" clId="{7C960FF5-D4FF-4DB6-939B-0232B4E87C84}" dt="2021-07-13T16:51:50.236" v="1484" actId="478"/>
          <ac:spMkLst>
            <pc:docMk/>
            <pc:sldMk cId="279709087" sldId="481"/>
            <ac:spMk id="5" creationId="{91971B7B-D16F-4D13-B6D4-98307BCFA64E}"/>
          </ac:spMkLst>
        </pc:spChg>
        <pc:spChg chg="add mod">
          <ac:chgData name="Laskey, Peter" userId="ca29371d-5a73-4634-8c7b-c388a5015cd8" providerId="ADAL" clId="{7C960FF5-D4FF-4DB6-939B-0232B4E87C84}" dt="2021-07-13T16:55:11.505" v="1497" actId="1076"/>
          <ac:spMkLst>
            <pc:docMk/>
            <pc:sldMk cId="279709087" sldId="481"/>
            <ac:spMk id="7" creationId="{F7F73E43-0A8C-466D-B3A8-A56B3EC53107}"/>
          </ac:spMkLst>
        </pc:spChg>
        <pc:graphicFrameChg chg="add mod modGraphic">
          <ac:chgData name="Laskey, Peter" userId="ca29371d-5a73-4634-8c7b-c388a5015cd8" providerId="ADAL" clId="{7C960FF5-D4FF-4DB6-939B-0232B4E87C84}" dt="2021-07-13T16:57:05.988" v="1515" actId="113"/>
          <ac:graphicFrameMkLst>
            <pc:docMk/>
            <pc:sldMk cId="279709087" sldId="481"/>
            <ac:graphicFrameMk id="8" creationId="{3CC15678-5DD7-45B2-8904-3C1068983A0F}"/>
          </ac:graphicFrameMkLst>
        </pc:graphicFrameChg>
        <pc:picChg chg="add mod">
          <ac:chgData name="Laskey, Peter" userId="ca29371d-5a73-4634-8c7b-c388a5015cd8" providerId="ADAL" clId="{7C960FF5-D4FF-4DB6-939B-0232B4E87C84}" dt="2021-07-13T16:55:09.554" v="1496" actId="1076"/>
          <ac:picMkLst>
            <pc:docMk/>
            <pc:sldMk cId="279709087" sldId="481"/>
            <ac:picMk id="3" creationId="{190C0DFE-1E38-42B3-AFD3-0398AC89689C}"/>
          </ac:picMkLst>
        </pc:picChg>
        <pc:picChg chg="del">
          <ac:chgData name="Laskey, Peter" userId="ca29371d-5a73-4634-8c7b-c388a5015cd8" providerId="ADAL" clId="{7C960FF5-D4FF-4DB6-939B-0232B4E87C84}" dt="2021-07-13T16:51:48.261" v="1483" actId="478"/>
          <ac:picMkLst>
            <pc:docMk/>
            <pc:sldMk cId="279709087" sldId="481"/>
            <ac:picMk id="6" creationId="{94103DE8-CDC8-4454-9484-3F9697EF96F7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7:00:20.319" v="1539" actId="1076"/>
        <pc:sldMkLst>
          <pc:docMk/>
          <pc:sldMk cId="1328235181" sldId="482"/>
        </pc:sldMkLst>
        <pc:spChg chg="add mod">
          <ac:chgData name="Laskey, Peter" userId="ca29371d-5a73-4634-8c7b-c388a5015cd8" providerId="ADAL" clId="{7C960FF5-D4FF-4DB6-939B-0232B4E87C84}" dt="2021-07-13T17:00:20.319" v="1539" actId="1076"/>
          <ac:spMkLst>
            <pc:docMk/>
            <pc:sldMk cId="1328235181" sldId="482"/>
            <ac:spMk id="6" creationId="{F88A6D4C-691C-4AB4-9CA5-7AEA60A7A8DA}"/>
          </ac:spMkLst>
        </pc:spChg>
        <pc:spChg chg="del">
          <ac:chgData name="Laskey, Peter" userId="ca29371d-5a73-4634-8c7b-c388a5015cd8" providerId="ADAL" clId="{7C960FF5-D4FF-4DB6-939B-0232B4E87C84}" dt="2021-07-13T16:57:43.859" v="1520" actId="478"/>
          <ac:spMkLst>
            <pc:docMk/>
            <pc:sldMk cId="1328235181" sldId="482"/>
            <ac:spMk id="7" creationId="{F7F73E43-0A8C-466D-B3A8-A56B3EC53107}"/>
          </ac:spMkLst>
        </pc:spChg>
        <pc:graphicFrameChg chg="del">
          <ac:chgData name="Laskey, Peter" userId="ca29371d-5a73-4634-8c7b-c388a5015cd8" providerId="ADAL" clId="{7C960FF5-D4FF-4DB6-939B-0232B4E87C84}" dt="2021-07-13T16:57:42.339" v="1519" actId="478"/>
          <ac:graphicFrameMkLst>
            <pc:docMk/>
            <pc:sldMk cId="1328235181" sldId="482"/>
            <ac:graphicFrameMk id="8" creationId="{3CC15678-5DD7-45B2-8904-3C1068983A0F}"/>
          </ac:graphicFrameMkLst>
        </pc:graphicFrameChg>
        <pc:picChg chg="del">
          <ac:chgData name="Laskey, Peter" userId="ca29371d-5a73-4634-8c7b-c388a5015cd8" providerId="ADAL" clId="{7C960FF5-D4FF-4DB6-939B-0232B4E87C84}" dt="2021-07-13T16:57:40.837" v="1518" actId="478"/>
          <ac:picMkLst>
            <pc:docMk/>
            <pc:sldMk cId="1328235181" sldId="482"/>
            <ac:picMk id="3" creationId="{190C0DFE-1E38-42B3-AFD3-0398AC89689C}"/>
          </ac:picMkLst>
        </pc:picChg>
        <pc:picChg chg="add mod">
          <ac:chgData name="Laskey, Peter" userId="ca29371d-5a73-4634-8c7b-c388a5015cd8" providerId="ADAL" clId="{7C960FF5-D4FF-4DB6-939B-0232B4E87C84}" dt="2021-07-13T17:00:14.983" v="1538" actId="1076"/>
          <ac:picMkLst>
            <pc:docMk/>
            <pc:sldMk cId="1328235181" sldId="482"/>
            <ac:picMk id="5" creationId="{094802F5-258B-4DF5-8E1B-0786F114ECEE}"/>
          </ac:picMkLst>
        </pc:picChg>
      </pc:sldChg>
      <pc:sldChg chg="add del">
        <pc:chgData name="Laskey, Peter" userId="ca29371d-5a73-4634-8c7b-c388a5015cd8" providerId="ADAL" clId="{7C960FF5-D4FF-4DB6-939B-0232B4E87C84}" dt="2021-07-13T16:51:56.957" v="1486"/>
        <pc:sldMkLst>
          <pc:docMk/>
          <pc:sldMk cId="3883064752" sldId="482"/>
        </pc:sldMkLst>
      </pc:sldChg>
      <pc:sldChg chg="addSp delSp modSp mod">
        <pc:chgData name="Laskey, Peter" userId="ca29371d-5a73-4634-8c7b-c388a5015cd8" providerId="ADAL" clId="{7C960FF5-D4FF-4DB6-939B-0232B4E87C84}" dt="2021-07-14T11:28:33.825" v="1933" actId="13926"/>
        <pc:sldMkLst>
          <pc:docMk/>
          <pc:sldMk cId="60292345" sldId="483"/>
        </pc:sldMkLst>
        <pc:spChg chg="del">
          <ac:chgData name="Laskey, Peter" userId="ca29371d-5a73-4634-8c7b-c388a5015cd8" providerId="ADAL" clId="{7C960FF5-D4FF-4DB6-939B-0232B4E87C84}" dt="2021-07-13T17:00:01.080" v="1533" actId="478"/>
          <ac:spMkLst>
            <pc:docMk/>
            <pc:sldMk cId="60292345" sldId="483"/>
            <ac:spMk id="7" creationId="{F7F73E43-0A8C-466D-B3A8-A56B3EC53107}"/>
          </ac:spMkLst>
        </pc:spChg>
        <pc:graphicFrameChg chg="add mod modGraphic">
          <ac:chgData name="Laskey, Peter" userId="ca29371d-5a73-4634-8c7b-c388a5015cd8" providerId="ADAL" clId="{7C960FF5-D4FF-4DB6-939B-0232B4E87C84}" dt="2021-07-14T11:28:33.825" v="1933" actId="13926"/>
          <ac:graphicFrameMkLst>
            <pc:docMk/>
            <pc:sldMk cId="60292345" sldId="483"/>
            <ac:graphicFrameMk id="6" creationId="{8CC1A473-D8A4-4CC0-867D-1EE634FF86BC}"/>
          </ac:graphicFrameMkLst>
        </pc:graphicFrameChg>
        <pc:graphicFrameChg chg="del">
          <ac:chgData name="Laskey, Peter" userId="ca29371d-5a73-4634-8c7b-c388a5015cd8" providerId="ADAL" clId="{7C960FF5-D4FF-4DB6-939B-0232B4E87C84}" dt="2021-07-13T16:59:59.290" v="1532" actId="478"/>
          <ac:graphicFrameMkLst>
            <pc:docMk/>
            <pc:sldMk cId="60292345" sldId="483"/>
            <ac:graphicFrameMk id="8" creationId="{3CC15678-5DD7-45B2-8904-3C1068983A0F}"/>
          </ac:graphicFrameMkLst>
        </pc:graphicFrameChg>
        <pc:picChg chg="del">
          <ac:chgData name="Laskey, Peter" userId="ca29371d-5a73-4634-8c7b-c388a5015cd8" providerId="ADAL" clId="{7C960FF5-D4FF-4DB6-939B-0232B4E87C84}" dt="2021-07-13T16:59:57.727" v="1531" actId="478"/>
          <ac:picMkLst>
            <pc:docMk/>
            <pc:sldMk cId="60292345" sldId="483"/>
            <ac:picMk id="3" creationId="{190C0DFE-1E38-42B3-AFD3-0398AC89689C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3T17:03:30.913" v="1554" actId="1076"/>
        <pc:sldMkLst>
          <pc:docMk/>
          <pc:sldMk cId="2054338178" sldId="484"/>
        </pc:sldMkLst>
        <pc:spChg chg="del">
          <ac:chgData name="Laskey, Peter" userId="ca29371d-5a73-4634-8c7b-c388a5015cd8" providerId="ADAL" clId="{7C960FF5-D4FF-4DB6-939B-0232B4E87C84}" dt="2021-07-13T17:01:58.426" v="1544" actId="478"/>
          <ac:spMkLst>
            <pc:docMk/>
            <pc:sldMk cId="2054338178" sldId="484"/>
            <ac:spMk id="6" creationId="{F88A6D4C-691C-4AB4-9CA5-7AEA60A7A8DA}"/>
          </ac:spMkLst>
        </pc:spChg>
        <pc:spChg chg="add mod">
          <ac:chgData name="Laskey, Peter" userId="ca29371d-5a73-4634-8c7b-c388a5015cd8" providerId="ADAL" clId="{7C960FF5-D4FF-4DB6-939B-0232B4E87C84}" dt="2021-07-13T17:03:30.913" v="1554" actId="1076"/>
          <ac:spMkLst>
            <pc:docMk/>
            <pc:sldMk cId="2054338178" sldId="484"/>
            <ac:spMk id="7" creationId="{65388D22-320C-413C-8671-E690ECE5194A}"/>
          </ac:spMkLst>
        </pc:spChg>
        <pc:picChg chg="add mod">
          <ac:chgData name="Laskey, Peter" userId="ca29371d-5a73-4634-8c7b-c388a5015cd8" providerId="ADAL" clId="{7C960FF5-D4FF-4DB6-939B-0232B4E87C84}" dt="2021-07-13T17:03:28.653" v="1553" actId="1076"/>
          <ac:picMkLst>
            <pc:docMk/>
            <pc:sldMk cId="2054338178" sldId="484"/>
            <ac:picMk id="3" creationId="{E09024EB-FAE8-4EB4-89A8-98EB67616DD3}"/>
          </ac:picMkLst>
        </pc:picChg>
        <pc:picChg chg="del">
          <ac:chgData name="Laskey, Peter" userId="ca29371d-5a73-4634-8c7b-c388a5015cd8" providerId="ADAL" clId="{7C960FF5-D4FF-4DB6-939B-0232B4E87C84}" dt="2021-07-13T17:01:54.339" v="1543" actId="478"/>
          <ac:picMkLst>
            <pc:docMk/>
            <pc:sldMk cId="2054338178" sldId="484"/>
            <ac:picMk id="5" creationId="{094802F5-258B-4DF5-8E1B-0786F114ECEE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31:00.243" v="1941" actId="13926"/>
        <pc:sldMkLst>
          <pc:docMk/>
          <pc:sldMk cId="1678329935" sldId="485"/>
        </pc:sldMkLst>
        <pc:spChg chg="del">
          <ac:chgData name="Laskey, Peter" userId="ca29371d-5a73-4634-8c7b-c388a5015cd8" providerId="ADAL" clId="{7C960FF5-D4FF-4DB6-939B-0232B4E87C84}" dt="2021-07-13T17:03:47.147" v="1556" actId="478"/>
          <ac:spMkLst>
            <pc:docMk/>
            <pc:sldMk cId="1678329935" sldId="485"/>
            <ac:spMk id="6" creationId="{F88A6D4C-691C-4AB4-9CA5-7AEA60A7A8DA}"/>
          </ac:spMkLst>
        </pc:spChg>
        <pc:graphicFrameChg chg="add mod modGraphic">
          <ac:chgData name="Laskey, Peter" userId="ca29371d-5a73-4634-8c7b-c388a5015cd8" providerId="ADAL" clId="{7C960FF5-D4FF-4DB6-939B-0232B4E87C84}" dt="2021-07-14T11:31:00.243" v="1941" actId="13926"/>
          <ac:graphicFrameMkLst>
            <pc:docMk/>
            <pc:sldMk cId="1678329935" sldId="485"/>
            <ac:graphicFrameMk id="7" creationId="{0648DEB4-AB8D-42F0-9CE3-1798DC0EF7B0}"/>
          </ac:graphicFrameMkLst>
        </pc:graphicFrameChg>
        <pc:picChg chg="del">
          <ac:chgData name="Laskey, Peter" userId="ca29371d-5a73-4634-8c7b-c388a5015cd8" providerId="ADAL" clId="{7C960FF5-D4FF-4DB6-939B-0232B4E87C84}" dt="2021-07-13T17:03:43.858" v="1555" actId="478"/>
          <ac:picMkLst>
            <pc:docMk/>
            <pc:sldMk cId="1678329935" sldId="485"/>
            <ac:picMk id="5" creationId="{094802F5-258B-4DF5-8E1B-0786F114ECEE}"/>
          </ac:picMkLst>
        </pc:picChg>
      </pc:sldChg>
      <pc:sldChg chg="addSp delSp modSp mod">
        <pc:chgData name="Laskey, Peter" userId="ca29371d-5a73-4634-8c7b-c388a5015cd8" providerId="ADAL" clId="{7C960FF5-D4FF-4DB6-939B-0232B4E87C84}" dt="2021-07-14T11:32:57.579" v="1951" actId="13926"/>
        <pc:sldMkLst>
          <pc:docMk/>
          <pc:sldMk cId="1462081661" sldId="486"/>
        </pc:sldMkLst>
        <pc:graphicFrameChg chg="add mod modGraphic">
          <ac:chgData name="Laskey, Peter" userId="ca29371d-5a73-4634-8c7b-c388a5015cd8" providerId="ADAL" clId="{7C960FF5-D4FF-4DB6-939B-0232B4E87C84}" dt="2021-07-14T11:32:57.579" v="1951" actId="13926"/>
          <ac:graphicFrameMkLst>
            <pc:docMk/>
            <pc:sldMk cId="1462081661" sldId="486"/>
            <ac:graphicFrameMk id="5" creationId="{92A8A6A8-72C7-497E-A01D-3B4419A6B863}"/>
          </ac:graphicFrameMkLst>
        </pc:graphicFrameChg>
        <pc:graphicFrameChg chg="del">
          <ac:chgData name="Laskey, Peter" userId="ca29371d-5a73-4634-8c7b-c388a5015cd8" providerId="ADAL" clId="{7C960FF5-D4FF-4DB6-939B-0232B4E87C84}" dt="2021-07-13T17:09:40.527" v="1562" actId="478"/>
          <ac:graphicFrameMkLst>
            <pc:docMk/>
            <pc:sldMk cId="1462081661" sldId="486"/>
            <ac:graphicFrameMk id="7" creationId="{0648DEB4-AB8D-42F0-9CE3-1798DC0EF7B0}"/>
          </ac:graphicFrameMkLst>
        </pc:graphicFrameChg>
      </pc:sldChg>
      <pc:sldChg chg="addSp delSp modSp new mod">
        <pc:chgData name="Laskey, Peter" userId="ca29371d-5a73-4634-8c7b-c388a5015cd8" providerId="ADAL" clId="{7C960FF5-D4FF-4DB6-939B-0232B4E87C84}" dt="2021-07-14T10:20:48.999" v="1624" actId="22"/>
        <pc:sldMkLst>
          <pc:docMk/>
          <pc:sldMk cId="1734125450" sldId="487"/>
        </pc:sldMkLst>
        <pc:spChg chg="mod">
          <ac:chgData name="Laskey, Peter" userId="ca29371d-5a73-4634-8c7b-c388a5015cd8" providerId="ADAL" clId="{7C960FF5-D4FF-4DB6-939B-0232B4E87C84}" dt="2021-07-14T10:19:06.089" v="1598" actId="20577"/>
          <ac:spMkLst>
            <pc:docMk/>
            <pc:sldMk cId="1734125450" sldId="487"/>
            <ac:spMk id="2" creationId="{16A40D32-3044-417B-B868-94E4AC82E4D5}"/>
          </ac:spMkLst>
        </pc:spChg>
        <pc:spChg chg="mod">
          <ac:chgData name="Laskey, Peter" userId="ca29371d-5a73-4634-8c7b-c388a5015cd8" providerId="ADAL" clId="{7C960FF5-D4FF-4DB6-939B-0232B4E87C84}" dt="2021-07-14T10:20:39.593" v="1622" actId="20577"/>
          <ac:spMkLst>
            <pc:docMk/>
            <pc:sldMk cId="1734125450" sldId="487"/>
            <ac:spMk id="3" creationId="{B3F84F83-DACA-4A8A-9AC3-3C66CE12569C}"/>
          </ac:spMkLst>
        </pc:spChg>
        <pc:spChg chg="add del">
          <ac:chgData name="Laskey, Peter" userId="ca29371d-5a73-4634-8c7b-c388a5015cd8" providerId="ADAL" clId="{7C960FF5-D4FF-4DB6-939B-0232B4E87C84}" dt="2021-07-14T10:20:48.999" v="1624" actId="22"/>
          <ac:spMkLst>
            <pc:docMk/>
            <pc:sldMk cId="1734125450" sldId="487"/>
            <ac:spMk id="7" creationId="{AB1D1878-2B3E-4937-BFAB-7C48A1003926}"/>
          </ac:spMkLst>
        </pc:spChg>
      </pc:sldChg>
      <pc:sldChg chg="modSp mod">
        <pc:chgData name="Laskey, Peter" userId="ca29371d-5a73-4634-8c7b-c388a5015cd8" providerId="ADAL" clId="{7C960FF5-D4FF-4DB6-939B-0232B4E87C84}" dt="2021-07-14T10:21:52.281" v="1657" actId="1076"/>
        <pc:sldMkLst>
          <pc:docMk/>
          <pc:sldMk cId="150993229" sldId="488"/>
        </pc:sldMkLst>
        <pc:spChg chg="mod">
          <ac:chgData name="Laskey, Peter" userId="ca29371d-5a73-4634-8c7b-c388a5015cd8" providerId="ADAL" clId="{7C960FF5-D4FF-4DB6-939B-0232B4E87C84}" dt="2021-07-14T10:21:52.281" v="1657" actId="1076"/>
          <ac:spMkLst>
            <pc:docMk/>
            <pc:sldMk cId="150993229" sldId="488"/>
            <ac:spMk id="3" creationId="{B3F84F83-DACA-4A8A-9AC3-3C66CE12569C}"/>
          </ac:spMkLst>
        </pc:spChg>
      </pc:sldChg>
      <pc:sldChg chg="modSp mod">
        <pc:chgData name="Laskey, Peter" userId="ca29371d-5a73-4634-8c7b-c388a5015cd8" providerId="ADAL" clId="{7C960FF5-D4FF-4DB6-939B-0232B4E87C84}" dt="2021-07-14T10:32:32.209" v="1728" actId="20577"/>
        <pc:sldMkLst>
          <pc:docMk/>
          <pc:sldMk cId="357976911" sldId="489"/>
        </pc:sldMkLst>
        <pc:spChg chg="mod">
          <ac:chgData name="Laskey, Peter" userId="ca29371d-5a73-4634-8c7b-c388a5015cd8" providerId="ADAL" clId="{7C960FF5-D4FF-4DB6-939B-0232B4E87C84}" dt="2021-07-14T10:32:32.209" v="1728" actId="20577"/>
          <ac:spMkLst>
            <pc:docMk/>
            <pc:sldMk cId="357976911" sldId="489"/>
            <ac:spMk id="3" creationId="{B3F84F83-DACA-4A8A-9AC3-3C66CE12569C}"/>
          </ac:spMkLst>
        </pc:spChg>
      </pc:sldChg>
      <pc:sldChg chg="modSp mod">
        <pc:chgData name="Laskey, Peter" userId="ca29371d-5a73-4634-8c7b-c388a5015cd8" providerId="ADAL" clId="{7C960FF5-D4FF-4DB6-939B-0232B4E87C84}" dt="2021-07-14T11:33:39.648" v="1952" actId="20577"/>
        <pc:sldMkLst>
          <pc:docMk/>
          <pc:sldMk cId="1375583067" sldId="490"/>
        </pc:sldMkLst>
        <pc:spChg chg="mod">
          <ac:chgData name="Laskey, Peter" userId="ca29371d-5a73-4634-8c7b-c388a5015cd8" providerId="ADAL" clId="{7C960FF5-D4FF-4DB6-939B-0232B4E87C84}" dt="2021-07-14T11:33:39.648" v="1952" actId="20577"/>
          <ac:spMkLst>
            <pc:docMk/>
            <pc:sldMk cId="1375583067" sldId="490"/>
            <ac:spMk id="3" creationId="{B3F84F83-DACA-4A8A-9AC3-3C66CE12569C}"/>
          </ac:spMkLst>
        </pc:spChg>
      </pc:sldChg>
    </pc:docChg>
  </pc:docChgLst>
  <pc:docChgLst>
    <pc:chgData name="Laskey, Peter" userId="ca29371d-5a73-4634-8c7b-c388a5015cd8" providerId="ADAL" clId="{6D20CD5C-E3B5-482E-B46B-54CE4C055F93}"/>
    <pc:docChg chg="undo redo custSel addSld delSld modSld sldOrd">
      <pc:chgData name="Laskey, Peter" userId="ca29371d-5a73-4634-8c7b-c388a5015cd8" providerId="ADAL" clId="{6D20CD5C-E3B5-482E-B46B-54CE4C055F93}" dt="2022-04-06T11:15:44.008" v="1388" actId="20577"/>
      <pc:docMkLst>
        <pc:docMk/>
      </pc:docMkLst>
      <pc:sldChg chg="modSp mod">
        <pc:chgData name="Laskey, Peter" userId="ca29371d-5a73-4634-8c7b-c388a5015cd8" providerId="ADAL" clId="{6D20CD5C-E3B5-482E-B46B-54CE4C055F93}" dt="2022-04-05T14:38:06.769" v="381" actId="20577"/>
        <pc:sldMkLst>
          <pc:docMk/>
          <pc:sldMk cId="3666594938" sldId="403"/>
        </pc:sldMkLst>
        <pc:spChg chg="mod">
          <ac:chgData name="Laskey, Peter" userId="ca29371d-5a73-4634-8c7b-c388a5015cd8" providerId="ADAL" clId="{6D20CD5C-E3B5-482E-B46B-54CE4C055F93}" dt="2022-04-05T14:38:06.769" v="381" actId="20577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6D20CD5C-E3B5-482E-B46B-54CE4C055F93}" dt="2022-04-06T08:32:56.722" v="727" actId="20577"/>
        <pc:sldMkLst>
          <pc:docMk/>
          <pc:sldMk cId="1131530260" sldId="410"/>
        </pc:sldMkLst>
        <pc:spChg chg="mod">
          <ac:chgData name="Laskey, Peter" userId="ca29371d-5a73-4634-8c7b-c388a5015cd8" providerId="ADAL" clId="{6D20CD5C-E3B5-482E-B46B-54CE4C055F93}" dt="2022-04-05T14:28:29.418" v="5" actId="20577"/>
          <ac:spMkLst>
            <pc:docMk/>
            <pc:sldMk cId="1131530260" sldId="410"/>
            <ac:spMk id="2" creationId="{00000000-0000-0000-0000-000000000000}"/>
          </ac:spMkLst>
        </pc:spChg>
        <pc:spChg chg="mod">
          <ac:chgData name="Laskey, Peter" userId="ca29371d-5a73-4634-8c7b-c388a5015cd8" providerId="ADAL" clId="{6D20CD5C-E3B5-482E-B46B-54CE4C055F93}" dt="2022-04-06T08:32:56.722" v="727" actId="20577"/>
          <ac:spMkLst>
            <pc:docMk/>
            <pc:sldMk cId="1131530260" sldId="410"/>
            <ac:spMk id="3" creationId="{00000000-0000-0000-0000-000000000000}"/>
          </ac:spMkLst>
        </pc:spChg>
      </pc:sldChg>
      <pc:sldChg chg="addSp modSp mod ord">
        <pc:chgData name="Laskey, Peter" userId="ca29371d-5a73-4634-8c7b-c388a5015cd8" providerId="ADAL" clId="{6D20CD5C-E3B5-482E-B46B-54CE4C055F93}" dt="2022-04-06T10:58:08.246" v="1368" actId="121"/>
        <pc:sldMkLst>
          <pc:docMk/>
          <pc:sldMk cId="3648883162" sldId="423"/>
        </pc:sldMkLst>
        <pc:spChg chg="mod">
          <ac:chgData name="Laskey, Peter" userId="ca29371d-5a73-4634-8c7b-c388a5015cd8" providerId="ADAL" clId="{6D20CD5C-E3B5-482E-B46B-54CE4C055F93}" dt="2022-04-06T10:43:35.856" v="1289" actId="1076"/>
          <ac:spMkLst>
            <pc:docMk/>
            <pc:sldMk cId="3648883162" sldId="423"/>
            <ac:spMk id="3" creationId="{11B7086D-8EAE-4196-B61B-8E4FC920E554}"/>
          </ac:spMkLst>
        </pc:spChg>
        <pc:graphicFrameChg chg="mod modGraphic">
          <ac:chgData name="Laskey, Peter" userId="ca29371d-5a73-4634-8c7b-c388a5015cd8" providerId="ADAL" clId="{6D20CD5C-E3B5-482E-B46B-54CE4C055F93}" dt="2022-04-06T09:39:57.914" v="1027" actId="1036"/>
          <ac:graphicFrameMkLst>
            <pc:docMk/>
            <pc:sldMk cId="3648883162" sldId="423"/>
            <ac:graphicFrameMk id="6" creationId="{76AABE96-AA63-4EE1-A702-FB1624DFF485}"/>
          </ac:graphicFrameMkLst>
        </pc:graphicFrameChg>
        <pc:graphicFrameChg chg="add mod modGraphic">
          <ac:chgData name="Laskey, Peter" userId="ca29371d-5a73-4634-8c7b-c388a5015cd8" providerId="ADAL" clId="{6D20CD5C-E3B5-482E-B46B-54CE4C055F93}" dt="2022-04-06T10:58:08.246" v="1368" actId="121"/>
          <ac:graphicFrameMkLst>
            <pc:docMk/>
            <pc:sldMk cId="3648883162" sldId="423"/>
            <ac:graphicFrameMk id="7" creationId="{03AB20AD-0D93-4D97-82D9-348CA1F0CE01}"/>
          </ac:graphicFrameMkLst>
        </pc:graphicFrameChg>
      </pc:sldChg>
      <pc:sldChg chg="modSp mod">
        <pc:chgData name="Laskey, Peter" userId="ca29371d-5a73-4634-8c7b-c388a5015cd8" providerId="ADAL" clId="{6D20CD5C-E3B5-482E-B46B-54CE4C055F93}" dt="2022-04-06T11:15:00.288" v="1375" actId="1076"/>
        <pc:sldMkLst>
          <pc:docMk/>
          <pc:sldMk cId="837227949" sldId="434"/>
        </pc:sldMkLst>
        <pc:spChg chg="mod">
          <ac:chgData name="Laskey, Peter" userId="ca29371d-5a73-4634-8c7b-c388a5015cd8" providerId="ADAL" clId="{6D20CD5C-E3B5-482E-B46B-54CE4C055F93}" dt="2022-04-06T08:50:43.992" v="754" actId="20577"/>
          <ac:spMkLst>
            <pc:docMk/>
            <pc:sldMk cId="837227949" sldId="434"/>
            <ac:spMk id="2" creationId="{C3A7715D-0714-4605-B986-8ABAB2C1110E}"/>
          </ac:spMkLst>
        </pc:spChg>
        <pc:spChg chg="mod">
          <ac:chgData name="Laskey, Peter" userId="ca29371d-5a73-4634-8c7b-c388a5015cd8" providerId="ADAL" clId="{6D20CD5C-E3B5-482E-B46B-54CE4C055F93}" dt="2022-04-06T09:38:11.054" v="990" actId="115"/>
          <ac:spMkLst>
            <pc:docMk/>
            <pc:sldMk cId="837227949" sldId="434"/>
            <ac:spMk id="19" creationId="{01B78626-DE5D-4930-8CD5-7466CCA615F9}"/>
          </ac:spMkLst>
        </pc:spChg>
        <pc:spChg chg="mod">
          <ac:chgData name="Laskey, Peter" userId="ca29371d-5a73-4634-8c7b-c388a5015cd8" providerId="ADAL" clId="{6D20CD5C-E3B5-482E-B46B-54CE4C055F93}" dt="2022-04-06T11:15:00.288" v="1375" actId="1076"/>
          <ac:spMkLst>
            <pc:docMk/>
            <pc:sldMk cId="837227949" sldId="434"/>
            <ac:spMk id="20" creationId="{6EB5E29F-7D7E-4989-885E-0A404908169A}"/>
          </ac:spMkLst>
        </pc:spChg>
        <pc:graphicFrameChg chg="modGraphic">
          <ac:chgData name="Laskey, Peter" userId="ca29371d-5a73-4634-8c7b-c388a5015cd8" providerId="ADAL" clId="{6D20CD5C-E3B5-482E-B46B-54CE4C055F93}" dt="2022-04-06T08:50:05.084" v="752"/>
          <ac:graphicFrameMkLst>
            <pc:docMk/>
            <pc:sldMk cId="837227949" sldId="434"/>
            <ac:graphicFrameMk id="6" creationId="{CEB44A51-207A-4040-BDAD-0DF6CD267439}"/>
          </ac:graphicFrameMkLst>
        </pc:graphicFrameChg>
      </pc:sldChg>
      <pc:sldChg chg="addSp delSp modSp del mod">
        <pc:chgData name="Laskey, Peter" userId="ca29371d-5a73-4634-8c7b-c388a5015cd8" providerId="ADAL" clId="{6D20CD5C-E3B5-482E-B46B-54CE4C055F93}" dt="2022-04-06T10:08:41.412" v="1083" actId="2696"/>
        <pc:sldMkLst>
          <pc:docMk/>
          <pc:sldMk cId="3393263880" sldId="447"/>
        </pc:sldMkLst>
        <pc:spChg chg="mod">
          <ac:chgData name="Laskey, Peter" userId="ca29371d-5a73-4634-8c7b-c388a5015cd8" providerId="ADAL" clId="{6D20CD5C-E3B5-482E-B46B-54CE4C055F93}" dt="2022-04-06T09:44:31.845" v="1071" actId="20577"/>
          <ac:spMkLst>
            <pc:docMk/>
            <pc:sldMk cId="3393263880" sldId="447"/>
            <ac:spMk id="2" creationId="{3D5567B4-E125-468B-B81B-8D6A571A7013}"/>
          </ac:spMkLst>
        </pc:spChg>
        <pc:spChg chg="add mod">
          <ac:chgData name="Laskey, Peter" userId="ca29371d-5a73-4634-8c7b-c388a5015cd8" providerId="ADAL" clId="{6D20CD5C-E3B5-482E-B46B-54CE4C055F93}" dt="2022-04-06T09:44:19.326" v="1053" actId="1076"/>
          <ac:spMkLst>
            <pc:docMk/>
            <pc:sldMk cId="3393263880" sldId="447"/>
            <ac:spMk id="9" creationId="{F52C720C-61A5-40AC-95CB-5F19107B8D66}"/>
          </ac:spMkLst>
        </pc:spChg>
        <pc:spChg chg="mod">
          <ac:chgData name="Laskey, Peter" userId="ca29371d-5a73-4634-8c7b-c388a5015cd8" providerId="ADAL" clId="{6D20CD5C-E3B5-482E-B46B-54CE4C055F93}" dt="2022-04-06T09:43:52.411" v="1047" actId="14100"/>
          <ac:spMkLst>
            <pc:docMk/>
            <pc:sldMk cId="3393263880" sldId="447"/>
            <ac:spMk id="15" creationId="{567AF29C-53E9-412C-938D-E1A8A22704BD}"/>
          </ac:spMkLst>
        </pc:spChg>
        <pc:graphicFrameChg chg="add mod modGraphic">
          <ac:chgData name="Laskey, Peter" userId="ca29371d-5a73-4634-8c7b-c388a5015cd8" providerId="ADAL" clId="{6D20CD5C-E3B5-482E-B46B-54CE4C055F93}" dt="2022-04-06T10:08:30.647" v="1082" actId="207"/>
          <ac:graphicFrameMkLst>
            <pc:docMk/>
            <pc:sldMk cId="3393263880" sldId="447"/>
            <ac:graphicFrameMk id="3" creationId="{CD350A55-5EA4-49BA-9E64-390F80DEC0AD}"/>
          </ac:graphicFrameMkLst>
        </pc:graphicFrameChg>
        <pc:graphicFrameChg chg="del">
          <ac:chgData name="Laskey, Peter" userId="ca29371d-5a73-4634-8c7b-c388a5015cd8" providerId="ADAL" clId="{6D20CD5C-E3B5-482E-B46B-54CE4C055F93}" dt="2022-04-06T09:43:31.748" v="1035" actId="478"/>
          <ac:graphicFrameMkLst>
            <pc:docMk/>
            <pc:sldMk cId="3393263880" sldId="447"/>
            <ac:graphicFrameMk id="7" creationId="{A405566D-64CF-4B76-83B1-CCBE08853AE3}"/>
          </ac:graphicFrameMkLst>
        </pc:graphicFrameChg>
      </pc:sldChg>
      <pc:sldChg chg="modSp mod">
        <pc:chgData name="Laskey, Peter" userId="ca29371d-5a73-4634-8c7b-c388a5015cd8" providerId="ADAL" clId="{6D20CD5C-E3B5-482E-B46B-54CE4C055F93}" dt="2022-04-06T11:13:10.660" v="1370" actId="1076"/>
        <pc:sldMkLst>
          <pc:docMk/>
          <pc:sldMk cId="4251538689" sldId="491"/>
        </pc:sldMkLst>
        <pc:spChg chg="mod">
          <ac:chgData name="Laskey, Peter" userId="ca29371d-5a73-4634-8c7b-c388a5015cd8" providerId="ADAL" clId="{6D20CD5C-E3B5-482E-B46B-54CE4C055F93}" dt="2022-04-06T08:56:27.820" v="975" actId="404"/>
          <ac:spMkLst>
            <pc:docMk/>
            <pc:sldMk cId="4251538689" sldId="491"/>
            <ac:spMk id="3" creationId="{F604489E-D95C-462D-A937-3636ABE4C50C}"/>
          </ac:spMkLst>
        </pc:spChg>
        <pc:graphicFrameChg chg="mod modGraphic">
          <ac:chgData name="Laskey, Peter" userId="ca29371d-5a73-4634-8c7b-c388a5015cd8" providerId="ADAL" clId="{6D20CD5C-E3B5-482E-B46B-54CE4C055F93}" dt="2022-04-06T11:13:10.660" v="1370" actId="1076"/>
          <ac:graphicFrameMkLst>
            <pc:docMk/>
            <pc:sldMk cId="4251538689" sldId="491"/>
            <ac:graphicFrameMk id="6" creationId="{7AC98DF3-36C4-4A49-989F-5D1AD0EEBC66}"/>
          </ac:graphicFrameMkLst>
        </pc:graphicFrameChg>
      </pc:sldChg>
      <pc:sldChg chg="modSp mod">
        <pc:chgData name="Laskey, Peter" userId="ca29371d-5a73-4634-8c7b-c388a5015cd8" providerId="ADAL" clId="{6D20CD5C-E3B5-482E-B46B-54CE4C055F93}" dt="2022-04-05T14:47:49.771" v="600" actId="1076"/>
        <pc:sldMkLst>
          <pc:docMk/>
          <pc:sldMk cId="2330266566" sldId="493"/>
        </pc:sldMkLst>
        <pc:picChg chg="mod">
          <ac:chgData name="Laskey, Peter" userId="ca29371d-5a73-4634-8c7b-c388a5015cd8" providerId="ADAL" clId="{6D20CD5C-E3B5-482E-B46B-54CE4C055F93}" dt="2022-04-05T14:47:49.771" v="600" actId="1076"/>
          <ac:picMkLst>
            <pc:docMk/>
            <pc:sldMk cId="2330266566" sldId="493"/>
            <ac:picMk id="7" creationId="{93B148EE-D164-457D-B39C-E0BAC560948E}"/>
          </ac:picMkLst>
        </pc:picChg>
      </pc:sldChg>
      <pc:sldChg chg="del">
        <pc:chgData name="Laskey, Peter" userId="ca29371d-5a73-4634-8c7b-c388a5015cd8" providerId="ADAL" clId="{6D20CD5C-E3B5-482E-B46B-54CE4C055F93}" dt="2022-04-06T09:42:13.224" v="1034" actId="47"/>
        <pc:sldMkLst>
          <pc:docMk/>
          <pc:sldMk cId="3227973159" sldId="499"/>
        </pc:sldMkLst>
      </pc:sldChg>
      <pc:sldChg chg="del">
        <pc:chgData name="Laskey, Peter" userId="ca29371d-5a73-4634-8c7b-c388a5015cd8" providerId="ADAL" clId="{6D20CD5C-E3B5-482E-B46B-54CE4C055F93}" dt="2022-04-06T09:42:09.414" v="1033" actId="47"/>
        <pc:sldMkLst>
          <pc:docMk/>
          <pc:sldMk cId="3475420522" sldId="500"/>
        </pc:sldMkLst>
      </pc:sldChg>
      <pc:sldChg chg="addSp delSp modSp mod">
        <pc:chgData name="Laskey, Peter" userId="ca29371d-5a73-4634-8c7b-c388a5015cd8" providerId="ADAL" clId="{6D20CD5C-E3B5-482E-B46B-54CE4C055F93}" dt="2022-04-06T11:15:44.008" v="1388" actId="20577"/>
        <pc:sldMkLst>
          <pc:docMk/>
          <pc:sldMk cId="3366807681" sldId="501"/>
        </pc:sldMkLst>
        <pc:spChg chg="mod">
          <ac:chgData name="Laskey, Peter" userId="ca29371d-5a73-4634-8c7b-c388a5015cd8" providerId="ADAL" clId="{6D20CD5C-E3B5-482E-B46B-54CE4C055F93}" dt="2022-04-05T14:33:28.819" v="120" actId="20577"/>
          <ac:spMkLst>
            <pc:docMk/>
            <pc:sldMk cId="3366807681" sldId="501"/>
            <ac:spMk id="2" creationId="{3D5567B4-E125-468B-B81B-8D6A571A7013}"/>
          </ac:spMkLst>
        </pc:spChg>
        <pc:spChg chg="add mod">
          <ac:chgData name="Laskey, Peter" userId="ca29371d-5a73-4634-8c7b-c388a5015cd8" providerId="ADAL" clId="{6D20CD5C-E3B5-482E-B46B-54CE4C055F93}" dt="2022-04-06T11:15:44.008" v="1388" actId="20577"/>
          <ac:spMkLst>
            <pc:docMk/>
            <pc:sldMk cId="3366807681" sldId="501"/>
            <ac:spMk id="6" creationId="{38EF0D49-779E-4F43-B034-845B7D15D9FB}"/>
          </ac:spMkLst>
        </pc:spChg>
        <pc:spChg chg="del">
          <ac:chgData name="Laskey, Peter" userId="ca29371d-5a73-4634-8c7b-c388a5015cd8" providerId="ADAL" clId="{6D20CD5C-E3B5-482E-B46B-54CE4C055F93}" dt="2022-04-05T14:33:15.801" v="94" actId="478"/>
          <ac:spMkLst>
            <pc:docMk/>
            <pc:sldMk cId="3366807681" sldId="501"/>
            <ac:spMk id="15" creationId="{567AF29C-53E9-412C-938D-E1A8A22704BD}"/>
          </ac:spMkLst>
        </pc:spChg>
        <pc:graphicFrameChg chg="del">
          <ac:chgData name="Laskey, Peter" userId="ca29371d-5a73-4634-8c7b-c388a5015cd8" providerId="ADAL" clId="{6D20CD5C-E3B5-482E-B46B-54CE4C055F93}" dt="2022-04-05T14:33:10.152" v="91" actId="478"/>
          <ac:graphicFrameMkLst>
            <pc:docMk/>
            <pc:sldMk cId="3366807681" sldId="501"/>
            <ac:graphicFrameMk id="3" creationId="{A6FFDC08-7464-4F40-A150-7EB92488DF62}"/>
          </ac:graphicFrameMkLst>
        </pc:graphicFrameChg>
        <pc:graphicFrameChg chg="del modGraphic">
          <ac:chgData name="Laskey, Peter" userId="ca29371d-5a73-4634-8c7b-c388a5015cd8" providerId="ADAL" clId="{6D20CD5C-E3B5-482E-B46B-54CE4C055F93}" dt="2022-04-05T14:33:13.127" v="93" actId="478"/>
          <ac:graphicFrameMkLst>
            <pc:docMk/>
            <pc:sldMk cId="3366807681" sldId="501"/>
            <ac:graphicFrameMk id="8" creationId="{0C9355F1-141A-498B-A050-A9B166E1B779}"/>
          </ac:graphicFrameMkLst>
        </pc:graphicFrameChg>
      </pc:sldChg>
      <pc:sldChg chg="del">
        <pc:chgData name="Laskey, Peter" userId="ca29371d-5a73-4634-8c7b-c388a5015cd8" providerId="ADAL" clId="{6D20CD5C-E3B5-482E-B46B-54CE4C055F93}" dt="2022-04-05T14:38:30.541" v="383" actId="47"/>
        <pc:sldMkLst>
          <pc:docMk/>
          <pc:sldMk cId="539586781" sldId="502"/>
        </pc:sldMkLst>
      </pc:sldChg>
      <pc:sldChg chg="modSp add del mod">
        <pc:chgData name="Laskey, Peter" userId="ca29371d-5a73-4634-8c7b-c388a5015cd8" providerId="ADAL" clId="{6D20CD5C-E3B5-482E-B46B-54CE4C055F93}" dt="2022-04-05T14:44:07.126" v="556" actId="2696"/>
        <pc:sldMkLst>
          <pc:docMk/>
          <pc:sldMk cId="2451567865" sldId="503"/>
        </pc:sldMkLst>
        <pc:spChg chg="mod">
          <ac:chgData name="Laskey, Peter" userId="ca29371d-5a73-4634-8c7b-c388a5015cd8" providerId="ADAL" clId="{6D20CD5C-E3B5-482E-B46B-54CE4C055F93}" dt="2022-04-05T14:38:45.748" v="401" actId="20577"/>
          <ac:spMkLst>
            <pc:docMk/>
            <pc:sldMk cId="2451567865" sldId="503"/>
            <ac:spMk id="2" creationId="{3D5567B4-E125-468B-B81B-8D6A571A7013}"/>
          </ac:spMkLst>
        </pc:spChg>
        <pc:spChg chg="mod">
          <ac:chgData name="Laskey, Peter" userId="ca29371d-5a73-4634-8c7b-c388a5015cd8" providerId="ADAL" clId="{6D20CD5C-E3B5-482E-B46B-54CE4C055F93}" dt="2022-04-05T14:39:31.675" v="477" actId="20577"/>
          <ac:spMkLst>
            <pc:docMk/>
            <pc:sldMk cId="2451567865" sldId="503"/>
            <ac:spMk id="6" creationId="{38EF0D49-779E-4F43-B034-845B7D15D9FB}"/>
          </ac:spMkLst>
        </pc:spChg>
      </pc:sldChg>
      <pc:sldChg chg="del">
        <pc:chgData name="Laskey, Peter" userId="ca29371d-5a73-4634-8c7b-c388a5015cd8" providerId="ADAL" clId="{6D20CD5C-E3B5-482E-B46B-54CE4C055F93}" dt="2022-04-05T14:43:14.996" v="506" actId="2696"/>
        <pc:sldMkLst>
          <pc:docMk/>
          <pc:sldMk cId="773062105" sldId="504"/>
        </pc:sldMkLst>
      </pc:sldChg>
      <pc:sldChg chg="modSp mod">
        <pc:chgData name="Laskey, Peter" userId="ca29371d-5a73-4634-8c7b-c388a5015cd8" providerId="ADAL" clId="{6D20CD5C-E3B5-482E-B46B-54CE4C055F93}" dt="2022-04-05T14:53:49.544" v="701" actId="20577"/>
        <pc:sldMkLst>
          <pc:docMk/>
          <pc:sldMk cId="2047518943" sldId="505"/>
        </pc:sldMkLst>
        <pc:spChg chg="mod">
          <ac:chgData name="Laskey, Peter" userId="ca29371d-5a73-4634-8c7b-c388a5015cd8" providerId="ADAL" clId="{6D20CD5C-E3B5-482E-B46B-54CE4C055F93}" dt="2022-04-05T14:43:22.047" v="524" actId="20577"/>
          <ac:spMkLst>
            <pc:docMk/>
            <pc:sldMk cId="2047518943" sldId="505"/>
            <ac:spMk id="2" creationId="{3D5567B4-E125-468B-B81B-8D6A571A7013}"/>
          </ac:spMkLst>
        </pc:spChg>
        <pc:spChg chg="mod">
          <ac:chgData name="Laskey, Peter" userId="ca29371d-5a73-4634-8c7b-c388a5015cd8" providerId="ADAL" clId="{6D20CD5C-E3B5-482E-B46B-54CE4C055F93}" dt="2022-04-05T14:53:49.544" v="701" actId="20577"/>
          <ac:spMkLst>
            <pc:docMk/>
            <pc:sldMk cId="2047518943" sldId="505"/>
            <ac:spMk id="6" creationId="{38EF0D49-779E-4F43-B034-845B7D15D9FB}"/>
          </ac:spMkLst>
        </pc:spChg>
      </pc:sldChg>
      <pc:sldChg chg="del">
        <pc:chgData name="Laskey, Peter" userId="ca29371d-5a73-4634-8c7b-c388a5015cd8" providerId="ADAL" clId="{6D20CD5C-E3B5-482E-B46B-54CE4C055F93}" dt="2022-04-05T14:42:59.894" v="505" actId="2696"/>
        <pc:sldMkLst>
          <pc:docMk/>
          <pc:sldMk cId="2232030334" sldId="505"/>
        </pc:sldMkLst>
      </pc:sldChg>
    </pc:docChg>
  </pc:docChgLst>
  <pc:docChgLst>
    <pc:chgData name="Laskey, Peter" userId="ca29371d-5a73-4634-8c7b-c388a5015cd8" providerId="ADAL" clId="{82641398-6084-4B7B-8336-138558723739}"/>
    <pc:docChg chg="undo custSel addSld delSld modSld sldOrd">
      <pc:chgData name="Laskey, Peter" userId="ca29371d-5a73-4634-8c7b-c388a5015cd8" providerId="ADAL" clId="{82641398-6084-4B7B-8336-138558723739}" dt="2022-07-13T15:22:08.411" v="2377" actId="207"/>
      <pc:docMkLst>
        <pc:docMk/>
      </pc:docMkLst>
      <pc:sldChg chg="modSp mod">
        <pc:chgData name="Laskey, Peter" userId="ca29371d-5a73-4634-8c7b-c388a5015cd8" providerId="ADAL" clId="{82641398-6084-4B7B-8336-138558723739}" dt="2022-07-13T10:46:47.595" v="2284" actId="20577"/>
        <pc:sldMkLst>
          <pc:docMk/>
          <pc:sldMk cId="3666594938" sldId="403"/>
        </pc:sldMkLst>
        <pc:spChg chg="mod">
          <ac:chgData name="Laskey, Peter" userId="ca29371d-5a73-4634-8c7b-c388a5015cd8" providerId="ADAL" clId="{82641398-6084-4B7B-8336-138558723739}" dt="2022-07-06T09:22:04.979" v="15" actId="20577"/>
          <ac:spMkLst>
            <pc:docMk/>
            <pc:sldMk cId="3666594938" sldId="403"/>
            <ac:spMk id="2" creationId="{00000000-0000-0000-0000-000000000000}"/>
          </ac:spMkLst>
        </pc:spChg>
        <pc:spChg chg="mod">
          <ac:chgData name="Laskey, Peter" userId="ca29371d-5a73-4634-8c7b-c388a5015cd8" providerId="ADAL" clId="{82641398-6084-4B7B-8336-138558723739}" dt="2022-07-13T10:46:47.595" v="2284" actId="20577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82641398-6084-4B7B-8336-138558723739}" dt="2022-07-07T07:54:54.794" v="53" actId="1076"/>
        <pc:sldMkLst>
          <pc:docMk/>
          <pc:sldMk cId="1131530260" sldId="410"/>
        </pc:sldMkLst>
        <pc:spChg chg="mod">
          <ac:chgData name="Laskey, Peter" userId="ca29371d-5a73-4634-8c7b-c388a5015cd8" providerId="ADAL" clId="{82641398-6084-4B7B-8336-138558723739}" dt="2022-07-06T09:21:46.937" v="13" actId="20577"/>
          <ac:spMkLst>
            <pc:docMk/>
            <pc:sldMk cId="1131530260" sldId="410"/>
            <ac:spMk id="2" creationId="{00000000-0000-0000-0000-000000000000}"/>
          </ac:spMkLst>
        </pc:spChg>
        <pc:spChg chg="mod">
          <ac:chgData name="Laskey, Peter" userId="ca29371d-5a73-4634-8c7b-c388a5015cd8" providerId="ADAL" clId="{82641398-6084-4B7B-8336-138558723739}" dt="2022-07-07T07:54:54.794" v="53" actId="1076"/>
          <ac:spMkLst>
            <pc:docMk/>
            <pc:sldMk cId="1131530260" sldId="410"/>
            <ac:spMk id="3" creationId="{00000000-0000-0000-0000-000000000000}"/>
          </ac:spMkLst>
        </pc:spChg>
      </pc:sldChg>
      <pc:sldChg chg="addSp delSp modSp mod">
        <pc:chgData name="Laskey, Peter" userId="ca29371d-5a73-4634-8c7b-c388a5015cd8" providerId="ADAL" clId="{82641398-6084-4B7B-8336-138558723739}" dt="2022-07-11T15:10:43" v="1671" actId="20577"/>
        <pc:sldMkLst>
          <pc:docMk/>
          <pc:sldMk cId="3648883162" sldId="423"/>
        </pc:sldMkLst>
        <pc:spChg chg="mod">
          <ac:chgData name="Laskey, Peter" userId="ca29371d-5a73-4634-8c7b-c388a5015cd8" providerId="ADAL" clId="{82641398-6084-4B7B-8336-138558723739}" dt="2022-07-07T09:26:28.566" v="925" actId="20577"/>
          <ac:spMkLst>
            <pc:docMk/>
            <pc:sldMk cId="3648883162" sldId="423"/>
            <ac:spMk id="2" creationId="{7D5920CE-6193-4DE9-B7F3-7FFD389A7777}"/>
          </ac:spMkLst>
        </pc:spChg>
        <pc:spChg chg="mod">
          <ac:chgData name="Laskey, Peter" userId="ca29371d-5a73-4634-8c7b-c388a5015cd8" providerId="ADAL" clId="{82641398-6084-4B7B-8336-138558723739}" dt="2022-07-07T11:14:27.411" v="1552" actId="403"/>
          <ac:spMkLst>
            <pc:docMk/>
            <pc:sldMk cId="3648883162" sldId="423"/>
            <ac:spMk id="3" creationId="{11B7086D-8EAE-4196-B61B-8E4FC920E554}"/>
          </ac:spMkLst>
        </pc:spChg>
        <pc:graphicFrameChg chg="del mod">
          <ac:chgData name="Laskey, Peter" userId="ca29371d-5a73-4634-8c7b-c388a5015cd8" providerId="ADAL" clId="{82641398-6084-4B7B-8336-138558723739}" dt="2022-07-07T09:58:25.148" v="1169" actId="478"/>
          <ac:graphicFrameMkLst>
            <pc:docMk/>
            <pc:sldMk cId="3648883162" sldId="423"/>
            <ac:graphicFrameMk id="6" creationId="{76AABE96-AA63-4EE1-A702-FB1624DFF485}"/>
          </ac:graphicFrameMkLst>
        </pc:graphicFrameChg>
        <pc:graphicFrameChg chg="del">
          <ac:chgData name="Laskey, Peter" userId="ca29371d-5a73-4634-8c7b-c388a5015cd8" providerId="ADAL" clId="{82641398-6084-4B7B-8336-138558723739}" dt="2022-07-07T09:21:52.729" v="898" actId="478"/>
          <ac:graphicFrameMkLst>
            <pc:docMk/>
            <pc:sldMk cId="3648883162" sldId="423"/>
            <ac:graphicFrameMk id="7" creationId="{03AB20AD-0D93-4D97-82D9-348CA1F0CE01}"/>
          </ac:graphicFrameMkLst>
        </pc:graphicFrameChg>
        <pc:graphicFrameChg chg="add mod modGraphic">
          <ac:chgData name="Laskey, Peter" userId="ca29371d-5a73-4634-8c7b-c388a5015cd8" providerId="ADAL" clId="{82641398-6084-4B7B-8336-138558723739}" dt="2022-07-11T15:10:43" v="1671" actId="20577"/>
          <ac:graphicFrameMkLst>
            <pc:docMk/>
            <pc:sldMk cId="3648883162" sldId="423"/>
            <ac:graphicFrameMk id="8" creationId="{C9398934-A0CC-0E42-F2F5-D3AC16F11B3D}"/>
          </ac:graphicFrameMkLst>
        </pc:graphicFrameChg>
      </pc:sldChg>
      <pc:sldChg chg="del">
        <pc:chgData name="Laskey, Peter" userId="ca29371d-5a73-4634-8c7b-c388a5015cd8" providerId="ADAL" clId="{82641398-6084-4B7B-8336-138558723739}" dt="2022-07-07T09:15:11.684" v="889" actId="2696"/>
        <pc:sldMkLst>
          <pc:docMk/>
          <pc:sldMk cId="837227949" sldId="434"/>
        </pc:sldMkLst>
      </pc:sldChg>
      <pc:sldChg chg="addSp delSp modSp mod">
        <pc:chgData name="Laskey, Peter" userId="ca29371d-5a73-4634-8c7b-c388a5015cd8" providerId="ADAL" clId="{82641398-6084-4B7B-8336-138558723739}" dt="2022-07-11T14:35:15.629" v="1593" actId="20577"/>
        <pc:sldMkLst>
          <pc:docMk/>
          <pc:sldMk cId="4251538689" sldId="491"/>
        </pc:sldMkLst>
        <pc:spChg chg="mod">
          <ac:chgData name="Laskey, Peter" userId="ca29371d-5a73-4634-8c7b-c388a5015cd8" providerId="ADAL" clId="{82641398-6084-4B7B-8336-138558723739}" dt="2022-07-11T14:35:15.629" v="1593" actId="20577"/>
          <ac:spMkLst>
            <pc:docMk/>
            <pc:sldMk cId="4251538689" sldId="491"/>
            <ac:spMk id="2" creationId="{5E0D066A-7315-40A9-B651-4F06CC8EF75A}"/>
          </ac:spMkLst>
        </pc:spChg>
        <pc:spChg chg="mod">
          <ac:chgData name="Laskey, Peter" userId="ca29371d-5a73-4634-8c7b-c388a5015cd8" providerId="ADAL" clId="{82641398-6084-4B7B-8336-138558723739}" dt="2022-07-07T11:05:57.401" v="1532" actId="20577"/>
          <ac:spMkLst>
            <pc:docMk/>
            <pc:sldMk cId="4251538689" sldId="491"/>
            <ac:spMk id="3" creationId="{F604489E-D95C-462D-A937-3636ABE4C50C}"/>
          </ac:spMkLst>
        </pc:spChg>
        <pc:graphicFrameChg chg="del mod">
          <ac:chgData name="Laskey, Peter" userId="ca29371d-5a73-4634-8c7b-c388a5015cd8" providerId="ADAL" clId="{82641398-6084-4B7B-8336-138558723739}" dt="2022-07-07T07:58:55.066" v="102" actId="478"/>
          <ac:graphicFrameMkLst>
            <pc:docMk/>
            <pc:sldMk cId="4251538689" sldId="491"/>
            <ac:graphicFrameMk id="6" creationId="{7AC98DF3-36C4-4A49-989F-5D1AD0EEBC66}"/>
          </ac:graphicFrameMkLst>
        </pc:graphicFrameChg>
        <pc:graphicFrameChg chg="del">
          <ac:chgData name="Laskey, Peter" userId="ca29371d-5a73-4634-8c7b-c388a5015cd8" providerId="ADAL" clId="{82641398-6084-4B7B-8336-138558723739}" dt="2022-07-07T08:30:42.723" v="199"/>
          <ac:graphicFrameMkLst>
            <pc:docMk/>
            <pc:sldMk cId="4251538689" sldId="491"/>
            <ac:graphicFrameMk id="9" creationId="{FFB51F8B-1D44-4CEC-5546-13423FB96619}"/>
          </ac:graphicFrameMkLst>
        </pc:graphicFrameChg>
        <pc:picChg chg="add mod">
          <ac:chgData name="Laskey, Peter" userId="ca29371d-5a73-4634-8c7b-c388a5015cd8" providerId="ADAL" clId="{82641398-6084-4B7B-8336-138558723739}" dt="2022-07-07T08:30:31.017" v="198" actId="1076"/>
          <ac:picMkLst>
            <pc:docMk/>
            <pc:sldMk cId="4251538689" sldId="491"/>
            <ac:picMk id="8" creationId="{3F6B167C-4546-5E93-71E3-3B5669040DA0}"/>
          </ac:picMkLst>
        </pc:picChg>
      </pc:sldChg>
      <pc:sldChg chg="del">
        <pc:chgData name="Laskey, Peter" userId="ca29371d-5a73-4634-8c7b-c388a5015cd8" providerId="ADAL" clId="{82641398-6084-4B7B-8336-138558723739}" dt="2022-07-07T09:12:57.294" v="803" actId="2696"/>
        <pc:sldMkLst>
          <pc:docMk/>
          <pc:sldMk cId="2330266566" sldId="493"/>
        </pc:sldMkLst>
      </pc:sldChg>
      <pc:sldChg chg="del">
        <pc:chgData name="Laskey, Peter" userId="ca29371d-5a73-4634-8c7b-c388a5015cd8" providerId="ADAL" clId="{82641398-6084-4B7B-8336-138558723739}" dt="2022-07-07T08:36:50.435" v="327" actId="2696"/>
        <pc:sldMkLst>
          <pc:docMk/>
          <pc:sldMk cId="2582217313" sldId="498"/>
        </pc:sldMkLst>
      </pc:sldChg>
      <pc:sldChg chg="del">
        <pc:chgData name="Laskey, Peter" userId="ca29371d-5a73-4634-8c7b-c388a5015cd8" providerId="ADAL" clId="{82641398-6084-4B7B-8336-138558723739}" dt="2022-07-07T10:15:54.722" v="1205" actId="2696"/>
        <pc:sldMkLst>
          <pc:docMk/>
          <pc:sldMk cId="3366807681" sldId="501"/>
        </pc:sldMkLst>
      </pc:sldChg>
      <pc:sldChg chg="modSp mod">
        <pc:chgData name="Laskey, Peter" userId="ca29371d-5a73-4634-8c7b-c388a5015cd8" providerId="ADAL" clId="{82641398-6084-4B7B-8336-138558723739}" dt="2022-07-13T11:00:04.582" v="2318" actId="20577"/>
        <pc:sldMkLst>
          <pc:docMk/>
          <pc:sldMk cId="2047518943" sldId="505"/>
        </pc:sldMkLst>
        <pc:spChg chg="mod">
          <ac:chgData name="Laskey, Peter" userId="ca29371d-5a73-4634-8c7b-c388a5015cd8" providerId="ADAL" clId="{82641398-6084-4B7B-8336-138558723739}" dt="2022-07-07T09:13:25.167" v="819" actId="20577"/>
          <ac:spMkLst>
            <pc:docMk/>
            <pc:sldMk cId="2047518943" sldId="505"/>
            <ac:spMk id="2" creationId="{3D5567B4-E125-468B-B81B-8D6A571A7013}"/>
          </ac:spMkLst>
        </pc:spChg>
        <pc:spChg chg="mod">
          <ac:chgData name="Laskey, Peter" userId="ca29371d-5a73-4634-8c7b-c388a5015cd8" providerId="ADAL" clId="{82641398-6084-4B7B-8336-138558723739}" dt="2022-07-13T11:00:04.582" v="2318" actId="20577"/>
          <ac:spMkLst>
            <pc:docMk/>
            <pc:sldMk cId="2047518943" sldId="505"/>
            <ac:spMk id="6" creationId="{38EF0D49-779E-4F43-B034-845B7D15D9FB}"/>
          </ac:spMkLst>
        </pc:spChg>
      </pc:sldChg>
      <pc:sldChg chg="addSp delSp modSp add mod">
        <pc:chgData name="Laskey, Peter" userId="ca29371d-5a73-4634-8c7b-c388a5015cd8" providerId="ADAL" clId="{82641398-6084-4B7B-8336-138558723739}" dt="2022-07-13T09:31:57.649" v="1716" actId="20577"/>
        <pc:sldMkLst>
          <pc:docMk/>
          <pc:sldMk cId="2597472888" sldId="506"/>
        </pc:sldMkLst>
        <pc:spChg chg="mod">
          <ac:chgData name="Laskey, Peter" userId="ca29371d-5a73-4634-8c7b-c388a5015cd8" providerId="ADAL" clId="{82641398-6084-4B7B-8336-138558723739}" dt="2022-07-11T14:35:21.174" v="1594" actId="20577"/>
          <ac:spMkLst>
            <pc:docMk/>
            <pc:sldMk cId="2597472888" sldId="506"/>
            <ac:spMk id="2" creationId="{5E0D066A-7315-40A9-B651-4F06CC8EF75A}"/>
          </ac:spMkLst>
        </pc:spChg>
        <pc:spChg chg="mod">
          <ac:chgData name="Laskey, Peter" userId="ca29371d-5a73-4634-8c7b-c388a5015cd8" providerId="ADAL" clId="{82641398-6084-4B7B-8336-138558723739}" dt="2022-07-13T09:31:57.649" v="1716" actId="20577"/>
          <ac:spMkLst>
            <pc:docMk/>
            <pc:sldMk cId="2597472888" sldId="506"/>
            <ac:spMk id="3" creationId="{F604489E-D95C-462D-A937-3636ABE4C50C}"/>
          </ac:spMkLst>
        </pc:spChg>
        <pc:picChg chg="add mod">
          <ac:chgData name="Laskey, Peter" userId="ca29371d-5a73-4634-8c7b-c388a5015cd8" providerId="ADAL" clId="{82641398-6084-4B7B-8336-138558723739}" dt="2022-07-07T08:35:54.264" v="302" actId="1076"/>
          <ac:picMkLst>
            <pc:docMk/>
            <pc:sldMk cId="2597472888" sldId="506"/>
            <ac:picMk id="7" creationId="{D90A13EC-D173-0603-F953-63144C26E407}"/>
          </ac:picMkLst>
        </pc:picChg>
        <pc:picChg chg="del">
          <ac:chgData name="Laskey, Peter" userId="ca29371d-5a73-4634-8c7b-c388a5015cd8" providerId="ADAL" clId="{82641398-6084-4B7B-8336-138558723739}" dt="2022-07-07T08:32:15.973" v="224" actId="478"/>
          <ac:picMkLst>
            <pc:docMk/>
            <pc:sldMk cId="2597472888" sldId="506"/>
            <ac:picMk id="8" creationId="{3F6B167C-4546-5E93-71E3-3B5669040DA0}"/>
          </ac:picMkLst>
        </pc:picChg>
      </pc:sldChg>
      <pc:sldChg chg="addSp modSp add mod">
        <pc:chgData name="Laskey, Peter" userId="ca29371d-5a73-4634-8c7b-c388a5015cd8" providerId="ADAL" clId="{82641398-6084-4B7B-8336-138558723739}" dt="2022-07-13T10:47:16.708" v="2285" actId="20577"/>
        <pc:sldMkLst>
          <pc:docMk/>
          <pc:sldMk cId="693147788" sldId="507"/>
        </pc:sldMkLst>
        <pc:spChg chg="mod">
          <ac:chgData name="Laskey, Peter" userId="ca29371d-5a73-4634-8c7b-c388a5015cd8" providerId="ADAL" clId="{82641398-6084-4B7B-8336-138558723739}" dt="2022-07-07T08:38:28.932" v="387" actId="20577"/>
          <ac:spMkLst>
            <pc:docMk/>
            <pc:sldMk cId="693147788" sldId="507"/>
            <ac:spMk id="2" creationId="{3D5567B4-E125-468B-B81B-8D6A571A7013}"/>
          </ac:spMkLst>
        </pc:spChg>
        <pc:spChg chg="mod">
          <ac:chgData name="Laskey, Peter" userId="ca29371d-5a73-4634-8c7b-c388a5015cd8" providerId="ADAL" clId="{82641398-6084-4B7B-8336-138558723739}" dt="2022-07-13T10:47:16.708" v="2285" actId="20577"/>
          <ac:spMkLst>
            <pc:docMk/>
            <pc:sldMk cId="693147788" sldId="507"/>
            <ac:spMk id="6" creationId="{38EF0D49-779E-4F43-B034-845B7D15D9FB}"/>
          </ac:spMkLst>
        </pc:spChg>
        <pc:graphicFrameChg chg="add mod modGraphic">
          <ac:chgData name="Laskey, Peter" userId="ca29371d-5a73-4634-8c7b-c388a5015cd8" providerId="ADAL" clId="{82641398-6084-4B7B-8336-138558723739}" dt="2022-07-07T11:37:43.164" v="1563" actId="20577"/>
          <ac:graphicFrameMkLst>
            <pc:docMk/>
            <pc:sldMk cId="693147788" sldId="507"/>
            <ac:graphicFrameMk id="3" creationId="{10BC4AAF-62DE-2C31-3CAA-1996A1C0EC6D}"/>
          </ac:graphicFrameMkLst>
        </pc:graphicFrameChg>
      </pc:sldChg>
      <pc:sldChg chg="modSp mod">
        <pc:chgData name="Laskey, Peter" userId="ca29371d-5a73-4634-8c7b-c388a5015cd8" providerId="ADAL" clId="{82641398-6084-4B7B-8336-138558723739}" dt="2022-07-13T10:24:41.567" v="1728" actId="20577"/>
        <pc:sldMkLst>
          <pc:docMk/>
          <pc:sldMk cId="2057751306" sldId="508"/>
        </pc:sldMkLst>
        <pc:spChg chg="mod">
          <ac:chgData name="Laskey, Peter" userId="ca29371d-5a73-4634-8c7b-c388a5015cd8" providerId="ADAL" clId="{82641398-6084-4B7B-8336-138558723739}" dt="2022-07-07T11:15:22.831" v="1562" actId="20577"/>
          <ac:spMkLst>
            <pc:docMk/>
            <pc:sldMk cId="2057751306" sldId="508"/>
            <ac:spMk id="2" creationId="{3D5567B4-E125-468B-B81B-8D6A571A7013}"/>
          </ac:spMkLst>
        </pc:spChg>
        <pc:spChg chg="mod">
          <ac:chgData name="Laskey, Peter" userId="ca29371d-5a73-4634-8c7b-c388a5015cd8" providerId="ADAL" clId="{82641398-6084-4B7B-8336-138558723739}" dt="2022-07-13T10:24:41.567" v="1728" actId="20577"/>
          <ac:spMkLst>
            <pc:docMk/>
            <pc:sldMk cId="2057751306" sldId="508"/>
            <ac:spMk id="6" creationId="{38EF0D49-779E-4F43-B034-845B7D15D9FB}"/>
          </ac:spMkLst>
        </pc:spChg>
      </pc:sldChg>
      <pc:sldChg chg="addSp delSp modSp new mod ord">
        <pc:chgData name="Laskey, Peter" userId="ca29371d-5a73-4634-8c7b-c388a5015cd8" providerId="ADAL" clId="{82641398-6084-4B7B-8336-138558723739}" dt="2022-07-13T15:22:08.411" v="2377" actId="207"/>
        <pc:sldMkLst>
          <pc:docMk/>
          <pc:sldMk cId="2228786495" sldId="509"/>
        </pc:sldMkLst>
        <pc:spChg chg="mod">
          <ac:chgData name="Laskey, Peter" userId="ca29371d-5a73-4634-8c7b-c388a5015cd8" providerId="ADAL" clId="{82641398-6084-4B7B-8336-138558723739}" dt="2022-07-13T10:51:02.565" v="2306" actId="20577"/>
          <ac:spMkLst>
            <pc:docMk/>
            <pc:sldMk cId="2228786495" sldId="509"/>
            <ac:spMk id="2" creationId="{03D48DB9-2981-CDF1-6A8F-224FD9CE403B}"/>
          </ac:spMkLst>
        </pc:spChg>
        <pc:spChg chg="del">
          <ac:chgData name="Laskey, Peter" userId="ca29371d-5a73-4634-8c7b-c388a5015cd8" providerId="ADAL" clId="{82641398-6084-4B7B-8336-138558723739}" dt="2022-07-13T10:48:31.101" v="2290"/>
          <ac:spMkLst>
            <pc:docMk/>
            <pc:sldMk cId="2228786495" sldId="509"/>
            <ac:spMk id="3" creationId="{5D331A93-86DD-5FA7-C5E8-E7F58A6D508D}"/>
          </ac:spMkLst>
        </pc:spChg>
        <pc:spChg chg="add del mod">
          <ac:chgData name="Laskey, Peter" userId="ca29371d-5a73-4634-8c7b-c388a5015cd8" providerId="ADAL" clId="{82641398-6084-4B7B-8336-138558723739}" dt="2022-07-13T11:58:13.519" v="2323"/>
          <ac:spMkLst>
            <pc:docMk/>
            <pc:sldMk cId="2228786495" sldId="509"/>
            <ac:spMk id="10" creationId="{CABA2A30-AA45-04CF-5825-B18CC3C8E214}"/>
          </ac:spMkLst>
        </pc:spChg>
        <pc:graphicFrameChg chg="add mod modGraphic">
          <ac:chgData name="Laskey, Peter" userId="ca29371d-5a73-4634-8c7b-c388a5015cd8" providerId="ADAL" clId="{82641398-6084-4B7B-8336-138558723739}" dt="2022-07-13T11:59:51.448" v="2374" actId="1076"/>
          <ac:graphicFrameMkLst>
            <pc:docMk/>
            <pc:sldMk cId="2228786495" sldId="509"/>
            <ac:graphicFrameMk id="8" creationId="{7BAAA6F3-60E1-7115-183E-F5347B55EDF3}"/>
          </ac:graphicFrameMkLst>
        </pc:graphicFrameChg>
        <pc:graphicFrameChg chg="add mod modGraphic">
          <ac:chgData name="Laskey, Peter" userId="ca29371d-5a73-4634-8c7b-c388a5015cd8" providerId="ADAL" clId="{82641398-6084-4B7B-8336-138558723739}" dt="2022-07-13T15:22:08.411" v="2377" actId="207"/>
          <ac:graphicFrameMkLst>
            <pc:docMk/>
            <pc:sldMk cId="2228786495" sldId="509"/>
            <ac:graphicFrameMk id="11" creationId="{AF0E7790-3F4E-0AEC-EA9B-68E9E0A08FCB}"/>
          </ac:graphicFrameMkLst>
        </pc:graphicFrameChg>
        <pc:picChg chg="add del mod">
          <ac:chgData name="Laskey, Peter" userId="ca29371d-5a73-4634-8c7b-c388a5015cd8" providerId="ADAL" clId="{82641398-6084-4B7B-8336-138558723739}" dt="2022-07-13T11:57:54.571" v="2322" actId="478"/>
          <ac:picMkLst>
            <pc:docMk/>
            <pc:sldMk cId="2228786495" sldId="509"/>
            <ac:picMk id="6" creationId="{48E9488C-D858-3220-2EBF-2927C78BC884}"/>
          </ac:picMkLst>
        </pc:picChg>
        <pc:picChg chg="add del mod">
          <ac:chgData name="Laskey, Peter" userId="ca29371d-5a73-4634-8c7b-c388a5015cd8" providerId="ADAL" clId="{82641398-6084-4B7B-8336-138558723739}" dt="2022-07-13T11:57:43.865" v="2319" actId="478"/>
          <ac:picMkLst>
            <pc:docMk/>
            <pc:sldMk cId="2228786495" sldId="509"/>
            <ac:picMk id="7" creationId="{4B2A5361-04EE-2B52-0AE4-4D6639E1D1BA}"/>
          </ac:picMkLst>
        </pc:picChg>
      </pc:sldChg>
    </pc:docChg>
  </pc:docChgLst>
  <pc:docChgLst>
    <pc:chgData name="Laskey, Peter" userId="ca29371d-5a73-4634-8c7b-c388a5015cd8" providerId="ADAL" clId="{EB27D356-FE26-4DE6-AB58-EF51328638BE}"/>
    <pc:docChg chg="undo redo custSel addSld delSld modSld sldOrd">
      <pc:chgData name="Laskey, Peter" userId="ca29371d-5a73-4634-8c7b-c388a5015cd8" providerId="ADAL" clId="{EB27D356-FE26-4DE6-AB58-EF51328638BE}" dt="2021-10-27T11:13:38.972" v="3251" actId="5793"/>
      <pc:docMkLst>
        <pc:docMk/>
      </pc:docMkLst>
      <pc:sldChg chg="del">
        <pc:chgData name="Laskey, Peter" userId="ca29371d-5a73-4634-8c7b-c388a5015cd8" providerId="ADAL" clId="{EB27D356-FE26-4DE6-AB58-EF51328638BE}" dt="2021-10-13T14:04:03.363" v="38" actId="47"/>
        <pc:sldMkLst>
          <pc:docMk/>
          <pc:sldMk cId="0" sldId="256"/>
        </pc:sldMkLst>
      </pc:sldChg>
      <pc:sldChg chg="modSp mod">
        <pc:chgData name="Laskey, Peter" userId="ca29371d-5a73-4634-8c7b-c388a5015cd8" providerId="ADAL" clId="{EB27D356-FE26-4DE6-AB58-EF51328638BE}" dt="2021-10-27T11:13:38.972" v="3251" actId="5793"/>
        <pc:sldMkLst>
          <pc:docMk/>
          <pc:sldMk cId="3666594938" sldId="403"/>
        </pc:sldMkLst>
        <pc:spChg chg="mod">
          <ac:chgData name="Laskey, Peter" userId="ca29371d-5a73-4634-8c7b-c388a5015cd8" providerId="ADAL" clId="{EB27D356-FE26-4DE6-AB58-EF51328638BE}" dt="2021-10-27T11:13:38.972" v="3251" actId="5793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EB27D356-FE26-4DE6-AB58-EF51328638BE}" dt="2021-10-13T14:02:56.500" v="36" actId="20577"/>
        <pc:sldMkLst>
          <pc:docMk/>
          <pc:sldMk cId="1131530260" sldId="410"/>
        </pc:sldMkLst>
        <pc:spChg chg="mod">
          <ac:chgData name="Laskey, Peter" userId="ca29371d-5a73-4634-8c7b-c388a5015cd8" providerId="ADAL" clId="{EB27D356-FE26-4DE6-AB58-EF51328638BE}" dt="2021-10-13T14:02:56.500" v="36" actId="20577"/>
          <ac:spMkLst>
            <pc:docMk/>
            <pc:sldMk cId="1131530260" sldId="410"/>
            <ac:spMk id="2" creationId="{00000000-0000-0000-0000-000000000000}"/>
          </ac:spMkLst>
        </pc:spChg>
      </pc:sldChg>
      <pc:sldChg chg="modSp add mod">
        <pc:chgData name="Laskey, Peter" userId="ca29371d-5a73-4634-8c7b-c388a5015cd8" providerId="ADAL" clId="{EB27D356-FE26-4DE6-AB58-EF51328638BE}" dt="2021-10-27T10:15:07.143" v="3169" actId="20577"/>
        <pc:sldMkLst>
          <pc:docMk/>
          <pc:sldMk cId="1691691589" sldId="419"/>
        </pc:sldMkLst>
        <pc:spChg chg="mod">
          <ac:chgData name="Laskey, Peter" userId="ca29371d-5a73-4634-8c7b-c388a5015cd8" providerId="ADAL" clId="{EB27D356-FE26-4DE6-AB58-EF51328638BE}" dt="2021-10-26T09:53:05.332" v="1194" actId="20577"/>
          <ac:spMkLst>
            <pc:docMk/>
            <pc:sldMk cId="1691691589" sldId="419"/>
            <ac:spMk id="2" creationId="{464F40C2-6718-4A35-8470-1855017C80CB}"/>
          </ac:spMkLst>
        </pc:spChg>
        <pc:spChg chg="mod">
          <ac:chgData name="Laskey, Peter" userId="ca29371d-5a73-4634-8c7b-c388a5015cd8" providerId="ADAL" clId="{EB27D356-FE26-4DE6-AB58-EF51328638BE}" dt="2021-10-27T10:15:07.143" v="3169" actId="20577"/>
          <ac:spMkLst>
            <pc:docMk/>
            <pc:sldMk cId="1691691589" sldId="419"/>
            <ac:spMk id="7" creationId="{5584B324-4E33-4936-A6AF-E0D177A65663}"/>
          </ac:spMkLst>
        </pc:spChg>
      </pc:sldChg>
      <pc:sldChg chg="modSp add mod">
        <pc:chgData name="Laskey, Peter" userId="ca29371d-5a73-4634-8c7b-c388a5015cd8" providerId="ADAL" clId="{EB27D356-FE26-4DE6-AB58-EF51328638BE}" dt="2021-10-26T15:39:57.687" v="2475" actId="1076"/>
        <pc:sldMkLst>
          <pc:docMk/>
          <pc:sldMk cId="3648883162" sldId="423"/>
        </pc:sldMkLst>
        <pc:spChg chg="mod">
          <ac:chgData name="Laskey, Peter" userId="ca29371d-5a73-4634-8c7b-c388a5015cd8" providerId="ADAL" clId="{EB27D356-FE26-4DE6-AB58-EF51328638BE}" dt="2021-10-26T10:01:16.907" v="1246" actId="20577"/>
          <ac:spMkLst>
            <pc:docMk/>
            <pc:sldMk cId="3648883162" sldId="423"/>
            <ac:spMk id="2" creationId="{7D5920CE-6193-4DE9-B7F3-7FFD389A7777}"/>
          </ac:spMkLst>
        </pc:spChg>
        <pc:spChg chg="mod">
          <ac:chgData name="Laskey, Peter" userId="ca29371d-5a73-4634-8c7b-c388a5015cd8" providerId="ADAL" clId="{EB27D356-FE26-4DE6-AB58-EF51328638BE}" dt="2021-10-26T15:39:57.687" v="2475" actId="1076"/>
          <ac:spMkLst>
            <pc:docMk/>
            <pc:sldMk cId="3648883162" sldId="423"/>
            <ac:spMk id="3" creationId="{11B7086D-8EAE-4196-B61B-8E4FC920E554}"/>
          </ac:spMkLst>
        </pc:spChg>
        <pc:graphicFrameChg chg="mod">
          <ac:chgData name="Laskey, Peter" userId="ca29371d-5a73-4634-8c7b-c388a5015cd8" providerId="ADAL" clId="{EB27D356-FE26-4DE6-AB58-EF51328638BE}" dt="2021-10-26T14:23:11.762" v="2402" actId="113"/>
          <ac:graphicFrameMkLst>
            <pc:docMk/>
            <pc:sldMk cId="3648883162" sldId="423"/>
            <ac:graphicFrameMk id="6" creationId="{76AABE96-AA63-4EE1-A702-FB1624DFF485}"/>
          </ac:graphicFrameMkLst>
        </pc:graphicFrameChg>
      </pc:sldChg>
      <pc:sldChg chg="del">
        <pc:chgData name="Laskey, Peter" userId="ca29371d-5a73-4634-8c7b-c388a5015cd8" providerId="ADAL" clId="{EB27D356-FE26-4DE6-AB58-EF51328638BE}" dt="2021-10-25T14:32:11.510" v="691" actId="47"/>
        <pc:sldMkLst>
          <pc:docMk/>
          <pc:sldMk cId="3891829776" sldId="428"/>
        </pc:sldMkLst>
      </pc:sldChg>
      <pc:sldChg chg="addSp delSp modSp add mod">
        <pc:chgData name="Laskey, Peter" userId="ca29371d-5a73-4634-8c7b-c388a5015cd8" providerId="ADAL" clId="{EB27D356-FE26-4DE6-AB58-EF51328638BE}" dt="2021-10-27T11:07:56.101" v="3231" actId="20577"/>
        <pc:sldMkLst>
          <pc:docMk/>
          <pc:sldMk cId="837227949" sldId="434"/>
        </pc:sldMkLst>
        <pc:spChg chg="mod">
          <ac:chgData name="Laskey, Peter" userId="ca29371d-5a73-4634-8c7b-c388a5015cd8" providerId="ADAL" clId="{EB27D356-FE26-4DE6-AB58-EF51328638BE}" dt="2021-10-27T11:07:44.435" v="3216" actId="20577"/>
          <ac:spMkLst>
            <pc:docMk/>
            <pc:sldMk cId="837227949" sldId="434"/>
            <ac:spMk id="2" creationId="{C3A7715D-0714-4605-B986-8ABAB2C1110E}"/>
          </ac:spMkLst>
        </pc:spChg>
        <pc:spChg chg="mod">
          <ac:chgData name="Laskey, Peter" userId="ca29371d-5a73-4634-8c7b-c388a5015cd8" providerId="ADAL" clId="{EB27D356-FE26-4DE6-AB58-EF51328638BE}" dt="2021-10-27T11:07:05.238" v="3214" actId="20577"/>
          <ac:spMkLst>
            <pc:docMk/>
            <pc:sldMk cId="837227949" sldId="434"/>
            <ac:spMk id="19" creationId="{01B78626-DE5D-4930-8CD5-7466CCA615F9}"/>
          </ac:spMkLst>
        </pc:spChg>
        <pc:spChg chg="mod">
          <ac:chgData name="Laskey, Peter" userId="ca29371d-5a73-4634-8c7b-c388a5015cd8" providerId="ADAL" clId="{EB27D356-FE26-4DE6-AB58-EF51328638BE}" dt="2021-10-27T11:07:03.292" v="3213" actId="1076"/>
          <ac:spMkLst>
            <pc:docMk/>
            <pc:sldMk cId="837227949" sldId="434"/>
            <ac:spMk id="20" creationId="{6EB5E29F-7D7E-4989-885E-0A404908169A}"/>
          </ac:spMkLst>
        </pc:spChg>
        <pc:graphicFrameChg chg="add del mod">
          <ac:chgData name="Laskey, Peter" userId="ca29371d-5a73-4634-8c7b-c388a5015cd8" providerId="ADAL" clId="{EB27D356-FE26-4DE6-AB58-EF51328638BE}" dt="2021-10-27T11:05:51.369" v="3203" actId="478"/>
          <ac:graphicFrameMkLst>
            <pc:docMk/>
            <pc:sldMk cId="837227949" sldId="434"/>
            <ac:graphicFrameMk id="6" creationId="{0C506F90-CB74-4B11-AD7E-8B114C91AEAA}"/>
          </ac:graphicFrameMkLst>
        </pc:graphicFrameChg>
        <pc:graphicFrameChg chg="add mod modGraphic">
          <ac:chgData name="Laskey, Peter" userId="ca29371d-5a73-4634-8c7b-c388a5015cd8" providerId="ADAL" clId="{EB27D356-FE26-4DE6-AB58-EF51328638BE}" dt="2021-10-27T11:07:56.101" v="3231" actId="20577"/>
          <ac:graphicFrameMkLst>
            <pc:docMk/>
            <pc:sldMk cId="837227949" sldId="434"/>
            <ac:graphicFrameMk id="7" creationId="{85DCC1F3-B7EF-4CD1-91AB-EC1FC67275AB}"/>
          </ac:graphicFrameMkLst>
        </pc:graphicFrameChg>
        <pc:graphicFrameChg chg="del mod">
          <ac:chgData name="Laskey, Peter" userId="ca29371d-5a73-4634-8c7b-c388a5015cd8" providerId="ADAL" clId="{EB27D356-FE26-4DE6-AB58-EF51328638BE}" dt="2021-10-27T11:06:34.555" v="3211" actId="478"/>
          <ac:graphicFrameMkLst>
            <pc:docMk/>
            <pc:sldMk cId="837227949" sldId="434"/>
            <ac:graphicFrameMk id="18" creationId="{60BE2691-8392-480E-BC4D-5AA4A50C9257}"/>
          </ac:graphicFrameMkLst>
        </pc:graphicFrameChg>
        <pc:picChg chg="add del mod">
          <ac:chgData name="Laskey, Peter" userId="ca29371d-5a73-4634-8c7b-c388a5015cd8" providerId="ADAL" clId="{EB27D356-FE26-4DE6-AB58-EF51328638BE}" dt="2021-10-27T11:04:23.862" v="3195" actId="478"/>
          <ac:picMkLst>
            <pc:docMk/>
            <pc:sldMk cId="837227949" sldId="434"/>
            <ac:picMk id="3" creationId="{9CA6AA25-D562-4A31-A122-F66BDE5F20B7}"/>
          </ac:picMkLst>
        </pc:picChg>
      </pc:sldChg>
      <pc:sldChg chg="modSp add mod">
        <pc:chgData name="Laskey, Peter" userId="ca29371d-5a73-4634-8c7b-c388a5015cd8" providerId="ADAL" clId="{EB27D356-FE26-4DE6-AB58-EF51328638BE}" dt="2021-10-26T14:21:01.672" v="2362" actId="20577"/>
        <pc:sldMkLst>
          <pc:docMk/>
          <pc:sldMk cId="167844889" sldId="436"/>
        </pc:sldMkLst>
        <pc:spChg chg="mod">
          <ac:chgData name="Laskey, Peter" userId="ca29371d-5a73-4634-8c7b-c388a5015cd8" providerId="ADAL" clId="{EB27D356-FE26-4DE6-AB58-EF51328638BE}" dt="2021-10-26T09:47:57.933" v="1107" actId="20577"/>
          <ac:spMkLst>
            <pc:docMk/>
            <pc:sldMk cId="167844889" sldId="436"/>
            <ac:spMk id="2" creationId="{636C2312-BC12-4CEF-811F-73DC3883B065}"/>
          </ac:spMkLst>
        </pc:spChg>
        <pc:spChg chg="mod">
          <ac:chgData name="Laskey, Peter" userId="ca29371d-5a73-4634-8c7b-c388a5015cd8" providerId="ADAL" clId="{EB27D356-FE26-4DE6-AB58-EF51328638BE}" dt="2021-10-26T14:21:01.672" v="2362" actId="20577"/>
          <ac:spMkLst>
            <pc:docMk/>
            <pc:sldMk cId="167844889" sldId="436"/>
            <ac:spMk id="3" creationId="{EAF2B5B3-F5A8-4394-A51D-E6EB297EB45F}"/>
          </ac:spMkLst>
        </pc:spChg>
      </pc:sldChg>
      <pc:sldChg chg="del ord">
        <pc:chgData name="Laskey, Peter" userId="ca29371d-5a73-4634-8c7b-c388a5015cd8" providerId="ADAL" clId="{EB27D356-FE26-4DE6-AB58-EF51328638BE}" dt="2021-10-26T09:39:00.903" v="974" actId="47"/>
        <pc:sldMkLst>
          <pc:docMk/>
          <pc:sldMk cId="3435371345" sldId="456"/>
        </pc:sldMkLst>
      </pc:sldChg>
      <pc:sldChg chg="del">
        <pc:chgData name="Laskey, Peter" userId="ca29371d-5a73-4634-8c7b-c388a5015cd8" providerId="ADAL" clId="{EB27D356-FE26-4DE6-AB58-EF51328638BE}" dt="2021-10-13T14:04:03.816" v="39" actId="47"/>
        <pc:sldMkLst>
          <pc:docMk/>
          <pc:sldMk cId="899576251" sldId="459"/>
        </pc:sldMkLst>
      </pc:sldChg>
      <pc:sldChg chg="del">
        <pc:chgData name="Laskey, Peter" userId="ca29371d-5a73-4634-8c7b-c388a5015cd8" providerId="ADAL" clId="{EB27D356-FE26-4DE6-AB58-EF51328638BE}" dt="2021-10-13T14:04:04.400" v="40" actId="47"/>
        <pc:sldMkLst>
          <pc:docMk/>
          <pc:sldMk cId="3938550795" sldId="462"/>
        </pc:sldMkLst>
      </pc:sldChg>
      <pc:sldChg chg="del">
        <pc:chgData name="Laskey, Peter" userId="ca29371d-5a73-4634-8c7b-c388a5015cd8" providerId="ADAL" clId="{EB27D356-FE26-4DE6-AB58-EF51328638BE}" dt="2021-10-13T14:04:05.121" v="42" actId="47"/>
        <pc:sldMkLst>
          <pc:docMk/>
          <pc:sldMk cId="718259090" sldId="465"/>
        </pc:sldMkLst>
      </pc:sldChg>
      <pc:sldChg chg="del">
        <pc:chgData name="Laskey, Peter" userId="ca29371d-5a73-4634-8c7b-c388a5015cd8" providerId="ADAL" clId="{EB27D356-FE26-4DE6-AB58-EF51328638BE}" dt="2021-10-13T14:04:05.467" v="43" actId="47"/>
        <pc:sldMkLst>
          <pc:docMk/>
          <pc:sldMk cId="589938764" sldId="466"/>
        </pc:sldMkLst>
      </pc:sldChg>
      <pc:sldChg chg="del">
        <pc:chgData name="Laskey, Peter" userId="ca29371d-5a73-4634-8c7b-c388a5015cd8" providerId="ADAL" clId="{EB27D356-FE26-4DE6-AB58-EF51328638BE}" dt="2021-10-13T14:04:06.134" v="45" actId="47"/>
        <pc:sldMkLst>
          <pc:docMk/>
          <pc:sldMk cId="2391100183" sldId="467"/>
        </pc:sldMkLst>
      </pc:sldChg>
      <pc:sldChg chg="del">
        <pc:chgData name="Laskey, Peter" userId="ca29371d-5a73-4634-8c7b-c388a5015cd8" providerId="ADAL" clId="{EB27D356-FE26-4DE6-AB58-EF51328638BE}" dt="2021-10-13T14:04:06.454" v="46" actId="47"/>
        <pc:sldMkLst>
          <pc:docMk/>
          <pc:sldMk cId="897003106" sldId="468"/>
        </pc:sldMkLst>
      </pc:sldChg>
      <pc:sldChg chg="del">
        <pc:chgData name="Laskey, Peter" userId="ca29371d-5a73-4634-8c7b-c388a5015cd8" providerId="ADAL" clId="{EB27D356-FE26-4DE6-AB58-EF51328638BE}" dt="2021-10-13T14:04:06.801" v="47" actId="47"/>
        <pc:sldMkLst>
          <pc:docMk/>
          <pc:sldMk cId="2787312629" sldId="469"/>
        </pc:sldMkLst>
      </pc:sldChg>
      <pc:sldChg chg="del">
        <pc:chgData name="Laskey, Peter" userId="ca29371d-5a73-4634-8c7b-c388a5015cd8" providerId="ADAL" clId="{EB27D356-FE26-4DE6-AB58-EF51328638BE}" dt="2021-10-13T14:04:07.173" v="48" actId="47"/>
        <pc:sldMkLst>
          <pc:docMk/>
          <pc:sldMk cId="2508458233" sldId="470"/>
        </pc:sldMkLst>
      </pc:sldChg>
      <pc:sldChg chg="del">
        <pc:chgData name="Laskey, Peter" userId="ca29371d-5a73-4634-8c7b-c388a5015cd8" providerId="ADAL" clId="{EB27D356-FE26-4DE6-AB58-EF51328638BE}" dt="2021-10-13T14:04:07.680" v="49" actId="47"/>
        <pc:sldMkLst>
          <pc:docMk/>
          <pc:sldMk cId="425800642" sldId="471"/>
        </pc:sldMkLst>
      </pc:sldChg>
      <pc:sldChg chg="del">
        <pc:chgData name="Laskey, Peter" userId="ca29371d-5a73-4634-8c7b-c388a5015cd8" providerId="ADAL" clId="{EB27D356-FE26-4DE6-AB58-EF51328638BE}" dt="2021-10-13T14:04:08.036" v="50" actId="47"/>
        <pc:sldMkLst>
          <pc:docMk/>
          <pc:sldMk cId="28511748" sldId="472"/>
        </pc:sldMkLst>
      </pc:sldChg>
      <pc:sldChg chg="del">
        <pc:chgData name="Laskey, Peter" userId="ca29371d-5a73-4634-8c7b-c388a5015cd8" providerId="ADAL" clId="{EB27D356-FE26-4DE6-AB58-EF51328638BE}" dt="2021-10-13T14:04:08.377" v="51" actId="47"/>
        <pc:sldMkLst>
          <pc:docMk/>
          <pc:sldMk cId="3941686442" sldId="473"/>
        </pc:sldMkLst>
      </pc:sldChg>
      <pc:sldChg chg="del">
        <pc:chgData name="Laskey, Peter" userId="ca29371d-5a73-4634-8c7b-c388a5015cd8" providerId="ADAL" clId="{EB27D356-FE26-4DE6-AB58-EF51328638BE}" dt="2021-10-13T14:04:08.736" v="52" actId="47"/>
        <pc:sldMkLst>
          <pc:docMk/>
          <pc:sldMk cId="2620982847" sldId="474"/>
        </pc:sldMkLst>
      </pc:sldChg>
      <pc:sldChg chg="del">
        <pc:chgData name="Laskey, Peter" userId="ca29371d-5a73-4634-8c7b-c388a5015cd8" providerId="ADAL" clId="{EB27D356-FE26-4DE6-AB58-EF51328638BE}" dt="2021-10-13T14:04:09.038" v="53" actId="47"/>
        <pc:sldMkLst>
          <pc:docMk/>
          <pc:sldMk cId="480263120" sldId="475"/>
        </pc:sldMkLst>
      </pc:sldChg>
      <pc:sldChg chg="del">
        <pc:chgData name="Laskey, Peter" userId="ca29371d-5a73-4634-8c7b-c388a5015cd8" providerId="ADAL" clId="{EB27D356-FE26-4DE6-AB58-EF51328638BE}" dt="2021-10-13T14:04:09.433" v="54" actId="47"/>
        <pc:sldMkLst>
          <pc:docMk/>
          <pc:sldMk cId="1164781235" sldId="476"/>
        </pc:sldMkLst>
      </pc:sldChg>
      <pc:sldChg chg="del">
        <pc:chgData name="Laskey, Peter" userId="ca29371d-5a73-4634-8c7b-c388a5015cd8" providerId="ADAL" clId="{EB27D356-FE26-4DE6-AB58-EF51328638BE}" dt="2021-10-25T14:32:08.442" v="690" actId="47"/>
        <pc:sldMkLst>
          <pc:docMk/>
          <pc:sldMk cId="591996129" sldId="477"/>
        </pc:sldMkLst>
      </pc:sldChg>
      <pc:sldChg chg="del">
        <pc:chgData name="Laskey, Peter" userId="ca29371d-5a73-4634-8c7b-c388a5015cd8" providerId="ADAL" clId="{EB27D356-FE26-4DE6-AB58-EF51328638BE}" dt="2021-10-13T14:04:04.800" v="41" actId="47"/>
        <pc:sldMkLst>
          <pc:docMk/>
          <pc:sldMk cId="1720976459" sldId="479"/>
        </pc:sldMkLst>
      </pc:sldChg>
      <pc:sldChg chg="del">
        <pc:chgData name="Laskey, Peter" userId="ca29371d-5a73-4634-8c7b-c388a5015cd8" providerId="ADAL" clId="{EB27D356-FE26-4DE6-AB58-EF51328638BE}" dt="2021-10-13T14:04:05.780" v="44" actId="47"/>
        <pc:sldMkLst>
          <pc:docMk/>
          <pc:sldMk cId="4133117908" sldId="480"/>
        </pc:sldMkLst>
      </pc:sldChg>
      <pc:sldChg chg="del">
        <pc:chgData name="Laskey, Peter" userId="ca29371d-5a73-4634-8c7b-c388a5015cd8" providerId="ADAL" clId="{EB27D356-FE26-4DE6-AB58-EF51328638BE}" dt="2021-10-13T14:04:09.737" v="55" actId="47"/>
        <pc:sldMkLst>
          <pc:docMk/>
          <pc:sldMk cId="279709087" sldId="481"/>
        </pc:sldMkLst>
      </pc:sldChg>
      <pc:sldChg chg="del">
        <pc:chgData name="Laskey, Peter" userId="ca29371d-5a73-4634-8c7b-c388a5015cd8" providerId="ADAL" clId="{EB27D356-FE26-4DE6-AB58-EF51328638BE}" dt="2021-10-13T14:04:10.125" v="56" actId="47"/>
        <pc:sldMkLst>
          <pc:docMk/>
          <pc:sldMk cId="1328235181" sldId="482"/>
        </pc:sldMkLst>
      </pc:sldChg>
      <pc:sldChg chg="del">
        <pc:chgData name="Laskey, Peter" userId="ca29371d-5a73-4634-8c7b-c388a5015cd8" providerId="ADAL" clId="{EB27D356-FE26-4DE6-AB58-EF51328638BE}" dt="2021-10-13T14:04:10.486" v="57" actId="47"/>
        <pc:sldMkLst>
          <pc:docMk/>
          <pc:sldMk cId="60292345" sldId="483"/>
        </pc:sldMkLst>
      </pc:sldChg>
      <pc:sldChg chg="del">
        <pc:chgData name="Laskey, Peter" userId="ca29371d-5a73-4634-8c7b-c388a5015cd8" providerId="ADAL" clId="{EB27D356-FE26-4DE6-AB58-EF51328638BE}" dt="2021-10-13T14:04:11.323" v="58" actId="47"/>
        <pc:sldMkLst>
          <pc:docMk/>
          <pc:sldMk cId="2054338178" sldId="484"/>
        </pc:sldMkLst>
      </pc:sldChg>
      <pc:sldChg chg="del">
        <pc:chgData name="Laskey, Peter" userId="ca29371d-5a73-4634-8c7b-c388a5015cd8" providerId="ADAL" clId="{EB27D356-FE26-4DE6-AB58-EF51328638BE}" dt="2021-10-13T14:04:11.635" v="59" actId="47"/>
        <pc:sldMkLst>
          <pc:docMk/>
          <pc:sldMk cId="1678329935" sldId="485"/>
        </pc:sldMkLst>
      </pc:sldChg>
      <pc:sldChg chg="del">
        <pc:chgData name="Laskey, Peter" userId="ca29371d-5a73-4634-8c7b-c388a5015cd8" providerId="ADAL" clId="{EB27D356-FE26-4DE6-AB58-EF51328638BE}" dt="2021-10-13T14:04:12.322" v="60" actId="47"/>
        <pc:sldMkLst>
          <pc:docMk/>
          <pc:sldMk cId="1462081661" sldId="486"/>
        </pc:sldMkLst>
      </pc:sldChg>
      <pc:sldChg chg="del">
        <pc:chgData name="Laskey, Peter" userId="ca29371d-5a73-4634-8c7b-c388a5015cd8" providerId="ADAL" clId="{EB27D356-FE26-4DE6-AB58-EF51328638BE}" dt="2021-10-25T14:31:48.619" v="686" actId="47"/>
        <pc:sldMkLst>
          <pc:docMk/>
          <pc:sldMk cId="1734125450" sldId="487"/>
        </pc:sldMkLst>
      </pc:sldChg>
      <pc:sldChg chg="del">
        <pc:chgData name="Laskey, Peter" userId="ca29371d-5a73-4634-8c7b-c388a5015cd8" providerId="ADAL" clId="{EB27D356-FE26-4DE6-AB58-EF51328638BE}" dt="2021-10-25T14:31:49.281" v="687" actId="47"/>
        <pc:sldMkLst>
          <pc:docMk/>
          <pc:sldMk cId="150993229" sldId="488"/>
        </pc:sldMkLst>
      </pc:sldChg>
      <pc:sldChg chg="del">
        <pc:chgData name="Laskey, Peter" userId="ca29371d-5a73-4634-8c7b-c388a5015cd8" providerId="ADAL" clId="{EB27D356-FE26-4DE6-AB58-EF51328638BE}" dt="2021-10-25T14:31:51.012" v="688" actId="47"/>
        <pc:sldMkLst>
          <pc:docMk/>
          <pc:sldMk cId="357976911" sldId="489"/>
        </pc:sldMkLst>
      </pc:sldChg>
      <pc:sldChg chg="del">
        <pc:chgData name="Laskey, Peter" userId="ca29371d-5a73-4634-8c7b-c388a5015cd8" providerId="ADAL" clId="{EB27D356-FE26-4DE6-AB58-EF51328638BE}" dt="2021-10-25T14:31:51.823" v="689" actId="47"/>
        <pc:sldMkLst>
          <pc:docMk/>
          <pc:sldMk cId="1375583067" sldId="490"/>
        </pc:sldMkLst>
      </pc:sldChg>
      <pc:sldChg chg="modSp add mod">
        <pc:chgData name="Laskey, Peter" userId="ca29371d-5a73-4634-8c7b-c388a5015cd8" providerId="ADAL" clId="{EB27D356-FE26-4DE6-AB58-EF51328638BE}" dt="2021-10-27T09:45:32.440" v="2611" actId="21"/>
        <pc:sldMkLst>
          <pc:docMk/>
          <pc:sldMk cId="4251538689" sldId="491"/>
        </pc:sldMkLst>
        <pc:spChg chg="mod">
          <ac:chgData name="Laskey, Peter" userId="ca29371d-5a73-4634-8c7b-c388a5015cd8" providerId="ADAL" clId="{EB27D356-FE26-4DE6-AB58-EF51328638BE}" dt="2021-10-13T14:06:23.418" v="70" actId="20577"/>
          <ac:spMkLst>
            <pc:docMk/>
            <pc:sldMk cId="4251538689" sldId="491"/>
            <ac:spMk id="2" creationId="{5E0D066A-7315-40A9-B651-4F06CC8EF75A}"/>
          </ac:spMkLst>
        </pc:spChg>
        <pc:spChg chg="mod">
          <ac:chgData name="Laskey, Peter" userId="ca29371d-5a73-4634-8c7b-c388a5015cd8" providerId="ADAL" clId="{EB27D356-FE26-4DE6-AB58-EF51328638BE}" dt="2021-10-27T09:45:32.440" v="2611" actId="21"/>
          <ac:spMkLst>
            <pc:docMk/>
            <pc:sldMk cId="4251538689" sldId="491"/>
            <ac:spMk id="3" creationId="{F604489E-D95C-462D-A937-3636ABE4C50C}"/>
          </ac:spMkLst>
        </pc:spChg>
      </pc:sldChg>
      <pc:sldChg chg="modSp new mod">
        <pc:chgData name="Laskey, Peter" userId="ca29371d-5a73-4634-8c7b-c388a5015cd8" providerId="ADAL" clId="{EB27D356-FE26-4DE6-AB58-EF51328638BE}" dt="2021-10-27T09:54:25.035" v="2710" actId="5793"/>
        <pc:sldMkLst>
          <pc:docMk/>
          <pc:sldMk cId="800082348" sldId="492"/>
        </pc:sldMkLst>
        <pc:spChg chg="mod">
          <ac:chgData name="Laskey, Peter" userId="ca29371d-5a73-4634-8c7b-c388a5015cd8" providerId="ADAL" clId="{EB27D356-FE26-4DE6-AB58-EF51328638BE}" dt="2021-10-14T10:12:55.012" v="181" actId="20577"/>
          <ac:spMkLst>
            <pc:docMk/>
            <pc:sldMk cId="800082348" sldId="492"/>
            <ac:spMk id="2" creationId="{23067353-2942-43E9-B929-B9C4E9DA90B5}"/>
          </ac:spMkLst>
        </pc:spChg>
        <pc:spChg chg="mod">
          <ac:chgData name="Laskey, Peter" userId="ca29371d-5a73-4634-8c7b-c388a5015cd8" providerId="ADAL" clId="{EB27D356-FE26-4DE6-AB58-EF51328638BE}" dt="2021-10-27T09:54:25.035" v="2710" actId="5793"/>
          <ac:spMkLst>
            <pc:docMk/>
            <pc:sldMk cId="800082348" sldId="492"/>
            <ac:spMk id="3" creationId="{911A1CDB-7D3C-4D1B-A781-021233886C21}"/>
          </ac:spMkLst>
        </pc:spChg>
      </pc:sldChg>
      <pc:sldChg chg="addSp modSp new mod">
        <pc:chgData name="Laskey, Peter" userId="ca29371d-5a73-4634-8c7b-c388a5015cd8" providerId="ADAL" clId="{EB27D356-FE26-4DE6-AB58-EF51328638BE}" dt="2021-10-27T10:15:52.701" v="3176" actId="20577"/>
        <pc:sldMkLst>
          <pc:docMk/>
          <pc:sldMk cId="2330266566" sldId="493"/>
        </pc:sldMkLst>
        <pc:spChg chg="mod">
          <ac:chgData name="Laskey, Peter" userId="ca29371d-5a73-4634-8c7b-c388a5015cd8" providerId="ADAL" clId="{EB27D356-FE26-4DE6-AB58-EF51328638BE}" dt="2021-10-26T10:07:25.034" v="1487" actId="20577"/>
          <ac:spMkLst>
            <pc:docMk/>
            <pc:sldMk cId="2330266566" sldId="493"/>
            <ac:spMk id="2" creationId="{349C90EC-3389-484D-BFBE-4C757A09ECC9}"/>
          </ac:spMkLst>
        </pc:spChg>
        <pc:spChg chg="mod">
          <ac:chgData name="Laskey, Peter" userId="ca29371d-5a73-4634-8c7b-c388a5015cd8" providerId="ADAL" clId="{EB27D356-FE26-4DE6-AB58-EF51328638BE}" dt="2021-10-27T10:15:52.701" v="3176" actId="20577"/>
          <ac:spMkLst>
            <pc:docMk/>
            <pc:sldMk cId="2330266566" sldId="493"/>
            <ac:spMk id="3" creationId="{C17A7DE7-1CC2-46EC-AD3F-780E0010BAC9}"/>
          </ac:spMkLst>
        </pc:spChg>
        <pc:picChg chg="add mod">
          <ac:chgData name="Laskey, Peter" userId="ca29371d-5a73-4634-8c7b-c388a5015cd8" providerId="ADAL" clId="{EB27D356-FE26-4DE6-AB58-EF51328638BE}" dt="2021-10-26T14:28:33.617" v="2405" actId="1076"/>
          <ac:picMkLst>
            <pc:docMk/>
            <pc:sldMk cId="2330266566" sldId="493"/>
            <ac:picMk id="7" creationId="{93B148EE-D164-457D-B39C-E0BAC560948E}"/>
          </ac:picMkLst>
        </pc:picChg>
      </pc:sldChg>
      <pc:sldChg chg="del">
        <pc:chgData name="Laskey, Peter" userId="ca29371d-5a73-4634-8c7b-c388a5015cd8" providerId="ADAL" clId="{EB27D356-FE26-4DE6-AB58-EF51328638BE}" dt="2021-10-25T14:31:25.302" v="685" actId="47"/>
        <pc:sldMkLst>
          <pc:docMk/>
          <pc:sldMk cId="3373289653" sldId="493"/>
        </pc:sldMkLst>
      </pc:sldChg>
      <pc:sldChg chg="addSp delSp modSp new mod">
        <pc:chgData name="Laskey, Peter" userId="ca29371d-5a73-4634-8c7b-c388a5015cd8" providerId="ADAL" clId="{EB27D356-FE26-4DE6-AB58-EF51328638BE}" dt="2021-10-27T09:53:36.947" v="2652" actId="12"/>
        <pc:sldMkLst>
          <pc:docMk/>
          <pc:sldMk cId="648596074" sldId="494"/>
        </pc:sldMkLst>
        <pc:spChg chg="mod">
          <ac:chgData name="Laskey, Peter" userId="ca29371d-5a73-4634-8c7b-c388a5015cd8" providerId="ADAL" clId="{EB27D356-FE26-4DE6-AB58-EF51328638BE}" dt="2021-10-27T09:44:12.942" v="2599" actId="20577"/>
          <ac:spMkLst>
            <pc:docMk/>
            <pc:sldMk cId="648596074" sldId="494"/>
            <ac:spMk id="2" creationId="{517D5017-7634-49F0-A12D-D5CF09EFDAEE}"/>
          </ac:spMkLst>
        </pc:spChg>
        <pc:spChg chg="add mod">
          <ac:chgData name="Laskey, Peter" userId="ca29371d-5a73-4634-8c7b-c388a5015cd8" providerId="ADAL" clId="{EB27D356-FE26-4DE6-AB58-EF51328638BE}" dt="2021-10-27T09:53:36.947" v="2652" actId="12"/>
          <ac:spMkLst>
            <pc:docMk/>
            <pc:sldMk cId="648596074" sldId="494"/>
            <ac:spMk id="3" creationId="{95F21A92-F9FA-4F81-912D-41DBD59236A3}"/>
          </ac:spMkLst>
        </pc:spChg>
        <pc:spChg chg="del mod">
          <ac:chgData name="Laskey, Peter" userId="ca29371d-5a73-4634-8c7b-c388a5015cd8" providerId="ADAL" clId="{EB27D356-FE26-4DE6-AB58-EF51328638BE}" dt="2021-10-26T15:41:07.102" v="2479" actId="22"/>
          <ac:spMkLst>
            <pc:docMk/>
            <pc:sldMk cId="648596074" sldId="494"/>
            <ac:spMk id="3" creationId="{CB20722B-AA69-4270-8D54-4A2EDBDB9E21}"/>
          </ac:spMkLst>
        </pc:spChg>
        <pc:picChg chg="add mod ord">
          <ac:chgData name="Laskey, Peter" userId="ca29371d-5a73-4634-8c7b-c388a5015cd8" providerId="ADAL" clId="{EB27D356-FE26-4DE6-AB58-EF51328638BE}" dt="2021-10-27T09:50:19.541" v="2648" actId="1076"/>
          <ac:picMkLst>
            <pc:docMk/>
            <pc:sldMk cId="648596074" sldId="494"/>
            <ac:picMk id="7" creationId="{E015B667-4954-4D56-AF8C-956B54853C59}"/>
          </ac:picMkLst>
        </pc:picChg>
        <pc:picChg chg="add mod">
          <ac:chgData name="Laskey, Peter" userId="ca29371d-5a73-4634-8c7b-c388a5015cd8" providerId="ADAL" clId="{EB27D356-FE26-4DE6-AB58-EF51328638BE}" dt="2021-10-27T09:50:21.800" v="2649" actId="1076"/>
          <ac:picMkLst>
            <pc:docMk/>
            <pc:sldMk cId="648596074" sldId="494"/>
            <ac:picMk id="8" creationId="{77727364-FC86-4800-BC85-01E4AE3E8DF2}"/>
          </ac:picMkLst>
        </pc:picChg>
      </pc:sldChg>
      <pc:sldMasterChg chg="delSldLayout">
        <pc:chgData name="Laskey, Peter" userId="ca29371d-5a73-4634-8c7b-c388a5015cd8" providerId="ADAL" clId="{EB27D356-FE26-4DE6-AB58-EF51328638BE}" dt="2021-10-13T14:04:03.363" v="38" actId="47"/>
        <pc:sldMasterMkLst>
          <pc:docMk/>
          <pc:sldMasterMk cId="3916821069" sldId="2147483664"/>
        </pc:sldMasterMkLst>
        <pc:sldLayoutChg chg="del">
          <pc:chgData name="Laskey, Peter" userId="ca29371d-5a73-4634-8c7b-c388a5015cd8" providerId="ADAL" clId="{EB27D356-FE26-4DE6-AB58-EF51328638BE}" dt="2021-10-13T14:04:03.363" v="38" actId="47"/>
          <pc:sldLayoutMkLst>
            <pc:docMk/>
            <pc:sldMasterMk cId="3916821069" sldId="2147483664"/>
            <pc:sldLayoutMk cId="123705366" sldId="2147483674"/>
          </pc:sldLayoutMkLst>
        </pc:sldLayoutChg>
      </pc:sldMasterChg>
    </pc:docChg>
  </pc:docChgLst>
  <pc:docChgLst>
    <pc:chgData name="Laskey, Peter" userId="ca29371d-5a73-4634-8c7b-c388a5015cd8" providerId="ADAL" clId="{03FD4AAB-EEBE-413C-8B5E-1B81E839C51F}"/>
    <pc:docChg chg="undo custSel delSld modSld sldOrd">
      <pc:chgData name="Laskey, Peter" userId="ca29371d-5a73-4634-8c7b-c388a5015cd8" providerId="ADAL" clId="{03FD4AAB-EEBE-413C-8B5E-1B81E839C51F}" dt="2022-03-02T14:29:24.268" v="721" actId="20577"/>
      <pc:docMkLst>
        <pc:docMk/>
      </pc:docMkLst>
      <pc:sldChg chg="modSp mod">
        <pc:chgData name="Laskey, Peter" userId="ca29371d-5a73-4634-8c7b-c388a5015cd8" providerId="ADAL" clId="{03FD4AAB-EEBE-413C-8B5E-1B81E839C51F}" dt="2022-03-02T09:48:20.470" v="29" actId="20577"/>
        <pc:sldMkLst>
          <pc:docMk/>
          <pc:sldMk cId="3666594938" sldId="403"/>
        </pc:sldMkLst>
        <pc:spChg chg="mod">
          <ac:chgData name="Laskey, Peter" userId="ca29371d-5a73-4634-8c7b-c388a5015cd8" providerId="ADAL" clId="{03FD4AAB-EEBE-413C-8B5E-1B81E839C51F}" dt="2022-03-02T09:48:20.470" v="29" actId="20577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03FD4AAB-EEBE-413C-8B5E-1B81E839C51F}" dt="2022-03-02T09:32:55.111" v="24" actId="255"/>
        <pc:sldMkLst>
          <pc:docMk/>
          <pc:sldMk cId="1131530260" sldId="410"/>
        </pc:sldMkLst>
        <pc:spChg chg="mod">
          <ac:chgData name="Laskey, Peter" userId="ca29371d-5a73-4634-8c7b-c388a5015cd8" providerId="ADAL" clId="{03FD4AAB-EEBE-413C-8B5E-1B81E839C51F}" dt="2022-03-02T09:32:25.189" v="8" actId="20577"/>
          <ac:spMkLst>
            <pc:docMk/>
            <pc:sldMk cId="1131530260" sldId="410"/>
            <ac:spMk id="2" creationId="{00000000-0000-0000-0000-000000000000}"/>
          </ac:spMkLst>
        </pc:spChg>
        <pc:spChg chg="mod">
          <ac:chgData name="Laskey, Peter" userId="ca29371d-5a73-4634-8c7b-c388a5015cd8" providerId="ADAL" clId="{03FD4AAB-EEBE-413C-8B5E-1B81E839C51F}" dt="2022-03-02T09:32:55.111" v="24" actId="255"/>
          <ac:spMkLst>
            <pc:docMk/>
            <pc:sldMk cId="1131530260" sldId="410"/>
            <ac:spMk id="3" creationId="{00000000-0000-0000-0000-000000000000}"/>
          </ac:spMkLst>
        </pc:spChg>
      </pc:sldChg>
      <pc:sldChg chg="modSp mod ord">
        <pc:chgData name="Laskey, Peter" userId="ca29371d-5a73-4634-8c7b-c388a5015cd8" providerId="ADAL" clId="{03FD4AAB-EEBE-413C-8B5E-1B81E839C51F}" dt="2022-03-02T11:54:46.201" v="592"/>
        <pc:sldMkLst>
          <pc:docMk/>
          <pc:sldMk cId="3648883162" sldId="423"/>
        </pc:sldMkLst>
        <pc:spChg chg="mod">
          <ac:chgData name="Laskey, Peter" userId="ca29371d-5a73-4634-8c7b-c388a5015cd8" providerId="ADAL" clId="{03FD4AAB-EEBE-413C-8B5E-1B81E839C51F}" dt="2022-03-02T11:38:35.060" v="470" actId="1076"/>
          <ac:spMkLst>
            <pc:docMk/>
            <pc:sldMk cId="3648883162" sldId="423"/>
            <ac:spMk id="3" creationId="{11B7086D-8EAE-4196-B61B-8E4FC920E554}"/>
          </ac:spMkLst>
        </pc:spChg>
        <pc:graphicFrameChg chg="mod">
          <ac:chgData name="Laskey, Peter" userId="ca29371d-5a73-4634-8c7b-c388a5015cd8" providerId="ADAL" clId="{03FD4AAB-EEBE-413C-8B5E-1B81E839C51F}" dt="2022-03-02T10:08:26.217" v="105" actId="207"/>
          <ac:graphicFrameMkLst>
            <pc:docMk/>
            <pc:sldMk cId="3648883162" sldId="423"/>
            <ac:graphicFrameMk id="6" creationId="{76AABE96-AA63-4EE1-A702-FB1624DFF485}"/>
          </ac:graphicFrameMkLst>
        </pc:graphicFrameChg>
      </pc:sldChg>
      <pc:sldChg chg="del">
        <pc:chgData name="Laskey, Peter" userId="ca29371d-5a73-4634-8c7b-c388a5015cd8" providerId="ADAL" clId="{03FD4AAB-EEBE-413C-8B5E-1B81E839C51F}" dt="2022-03-02T11:54:02.450" v="589" actId="47"/>
        <pc:sldMkLst>
          <pc:docMk/>
          <pc:sldMk cId="837227949" sldId="434"/>
        </pc:sldMkLst>
      </pc:sldChg>
      <pc:sldChg chg="addSp delSp modSp del mod">
        <pc:chgData name="Laskey, Peter" userId="ca29371d-5a73-4634-8c7b-c388a5015cd8" providerId="ADAL" clId="{03FD4AAB-EEBE-413C-8B5E-1B81E839C51F}" dt="2022-03-02T14:29:24.268" v="721" actId="20577"/>
        <pc:sldMkLst>
          <pc:docMk/>
          <pc:sldMk cId="3393263880" sldId="447"/>
        </pc:sldMkLst>
        <pc:spChg chg="mod">
          <ac:chgData name="Laskey, Peter" userId="ca29371d-5a73-4634-8c7b-c388a5015cd8" providerId="ADAL" clId="{03FD4AAB-EEBE-413C-8B5E-1B81E839C51F}" dt="2022-03-02T14:29:24.268" v="721" actId="20577"/>
          <ac:spMkLst>
            <pc:docMk/>
            <pc:sldMk cId="3393263880" sldId="447"/>
            <ac:spMk id="2" creationId="{3D5567B4-E125-468B-B81B-8D6A571A7013}"/>
          </ac:spMkLst>
        </pc:spChg>
        <pc:spChg chg="add mod">
          <ac:chgData name="Laskey, Peter" userId="ca29371d-5a73-4634-8c7b-c388a5015cd8" providerId="ADAL" clId="{03FD4AAB-EEBE-413C-8B5E-1B81E839C51F}" dt="2022-03-02T11:47:30.130" v="556" actId="478"/>
          <ac:spMkLst>
            <pc:docMk/>
            <pc:sldMk cId="3393263880" sldId="447"/>
            <ac:spMk id="6" creationId="{4F8E8F75-B0BD-4619-A2FA-02185638D9BC}"/>
          </ac:spMkLst>
        </pc:spChg>
        <pc:spChg chg="add del mod">
          <ac:chgData name="Laskey, Peter" userId="ca29371d-5a73-4634-8c7b-c388a5015cd8" providerId="ADAL" clId="{03FD4AAB-EEBE-413C-8B5E-1B81E839C51F}" dt="2022-03-02T11:51:46.728" v="561" actId="478"/>
          <ac:spMkLst>
            <pc:docMk/>
            <pc:sldMk cId="3393263880" sldId="447"/>
            <ac:spMk id="6" creationId="{872F2A9B-596B-4C01-B7BF-CCFB92C92AE8}"/>
          </ac:spMkLst>
        </pc:spChg>
        <pc:spChg chg="mod">
          <ac:chgData name="Laskey, Peter" userId="ca29371d-5a73-4634-8c7b-c388a5015cd8" providerId="ADAL" clId="{03FD4AAB-EEBE-413C-8B5E-1B81E839C51F}" dt="2022-03-02T13:56:42.730" v="720" actId="20577"/>
          <ac:spMkLst>
            <pc:docMk/>
            <pc:sldMk cId="3393263880" sldId="447"/>
            <ac:spMk id="15" creationId="{567AF29C-53E9-412C-938D-E1A8A22704BD}"/>
          </ac:spMkLst>
        </pc:spChg>
        <pc:spChg chg="del">
          <ac:chgData name="Laskey, Peter" userId="ca29371d-5a73-4634-8c7b-c388a5015cd8" providerId="ADAL" clId="{03FD4AAB-EEBE-413C-8B5E-1B81E839C51F}" dt="2022-03-02T11:48:01.837" v="558" actId="478"/>
          <ac:spMkLst>
            <pc:docMk/>
            <pc:sldMk cId="3393263880" sldId="447"/>
            <ac:spMk id="16" creationId="{AD0D6CD5-62A9-4EDD-B88A-4296F457FB17}"/>
          </ac:spMkLst>
        </pc:spChg>
        <pc:graphicFrameChg chg="add mod modGraphic">
          <ac:chgData name="Laskey, Peter" userId="ca29371d-5a73-4634-8c7b-c388a5015cd8" providerId="ADAL" clId="{03FD4AAB-EEBE-413C-8B5E-1B81E839C51F}" dt="2022-03-02T11:53:07.655" v="577" actId="20577"/>
          <ac:graphicFrameMkLst>
            <pc:docMk/>
            <pc:sldMk cId="3393263880" sldId="447"/>
            <ac:graphicFrameMk id="7" creationId="{A405566D-64CF-4B76-83B1-CCBE08853AE3}"/>
          </ac:graphicFrameMkLst>
        </pc:graphicFrameChg>
        <pc:graphicFrameChg chg="mod modGraphic">
          <ac:chgData name="Laskey, Peter" userId="ca29371d-5a73-4634-8c7b-c388a5015cd8" providerId="ADAL" clId="{03FD4AAB-EEBE-413C-8B5E-1B81E839C51F}" dt="2022-03-02T11:53:41.364" v="587" actId="404"/>
          <ac:graphicFrameMkLst>
            <pc:docMk/>
            <pc:sldMk cId="3393263880" sldId="447"/>
            <ac:graphicFrameMk id="8" creationId="{0C9355F1-141A-498B-A050-A9B166E1B779}"/>
          </ac:graphicFrameMkLst>
        </pc:graphicFrameChg>
        <pc:graphicFrameChg chg="del mod modGraphic">
          <ac:chgData name="Laskey, Peter" userId="ca29371d-5a73-4634-8c7b-c388a5015cd8" providerId="ADAL" clId="{03FD4AAB-EEBE-413C-8B5E-1B81E839C51F}" dt="2022-03-02T11:51:44.254" v="560" actId="478"/>
          <ac:graphicFrameMkLst>
            <pc:docMk/>
            <pc:sldMk cId="3393263880" sldId="447"/>
            <ac:graphicFrameMk id="12" creationId="{2FB30A83-4085-4971-B5E2-D4871E83C21B}"/>
          </ac:graphicFrameMkLst>
        </pc:graphicFrameChg>
      </pc:sldChg>
      <pc:sldChg chg="modSp mod">
        <pc:chgData name="Laskey, Peter" userId="ca29371d-5a73-4634-8c7b-c388a5015cd8" providerId="ADAL" clId="{03FD4AAB-EEBE-413C-8B5E-1B81E839C51F}" dt="2022-03-02T10:06:55.020" v="101" actId="1076"/>
        <pc:sldMkLst>
          <pc:docMk/>
          <pc:sldMk cId="4251538689" sldId="491"/>
        </pc:sldMkLst>
        <pc:spChg chg="mod">
          <ac:chgData name="Laskey, Peter" userId="ca29371d-5a73-4634-8c7b-c388a5015cd8" providerId="ADAL" clId="{03FD4AAB-EEBE-413C-8B5E-1B81E839C51F}" dt="2022-03-02T10:06:55.020" v="101" actId="1076"/>
          <ac:spMkLst>
            <pc:docMk/>
            <pc:sldMk cId="4251538689" sldId="491"/>
            <ac:spMk id="3" creationId="{F604489E-D95C-462D-A937-3636ABE4C50C}"/>
          </ac:spMkLst>
        </pc:spChg>
        <pc:graphicFrameChg chg="mod modGraphic">
          <ac:chgData name="Laskey, Peter" userId="ca29371d-5a73-4634-8c7b-c388a5015cd8" providerId="ADAL" clId="{03FD4AAB-EEBE-413C-8B5E-1B81E839C51F}" dt="2022-03-02T10:06:46.772" v="100" actId="1076"/>
          <ac:graphicFrameMkLst>
            <pc:docMk/>
            <pc:sldMk cId="4251538689" sldId="491"/>
            <ac:graphicFrameMk id="6" creationId="{7AC98DF3-36C4-4A49-989F-5D1AD0EEBC66}"/>
          </ac:graphicFrameMkLst>
        </pc:graphicFrameChg>
      </pc:sldChg>
      <pc:sldChg chg="del">
        <pc:chgData name="Laskey, Peter" userId="ca29371d-5a73-4634-8c7b-c388a5015cd8" providerId="ADAL" clId="{03FD4AAB-EEBE-413C-8B5E-1B81E839C51F}" dt="2022-03-02T09:48:00.702" v="26" actId="2696"/>
        <pc:sldMkLst>
          <pc:docMk/>
          <pc:sldMk cId="800082348" sldId="492"/>
        </pc:sldMkLst>
      </pc:sldChg>
      <pc:sldChg chg="del">
        <pc:chgData name="Laskey, Peter" userId="ca29371d-5a73-4634-8c7b-c388a5015cd8" providerId="ADAL" clId="{03FD4AAB-EEBE-413C-8B5E-1B81E839C51F}" dt="2022-03-02T09:48:04.516" v="27" actId="2696"/>
        <pc:sldMkLst>
          <pc:docMk/>
          <pc:sldMk cId="2330266566" sldId="493"/>
        </pc:sldMkLst>
      </pc:sldChg>
      <pc:sldChg chg="del">
        <pc:chgData name="Laskey, Peter" userId="ca29371d-5a73-4634-8c7b-c388a5015cd8" providerId="ADAL" clId="{03FD4AAB-EEBE-413C-8B5E-1B81E839C51F}" dt="2022-03-02T11:54:05.577" v="590" actId="47"/>
        <pc:sldMkLst>
          <pc:docMk/>
          <pc:sldMk cId="373092275" sldId="495"/>
        </pc:sldMkLst>
      </pc:sldChg>
      <pc:sldChg chg="del">
        <pc:chgData name="Laskey, Peter" userId="ca29371d-5a73-4634-8c7b-c388a5015cd8" providerId="ADAL" clId="{03FD4AAB-EEBE-413C-8B5E-1B81E839C51F}" dt="2022-03-02T09:33:01.554" v="25" actId="2696"/>
        <pc:sldMkLst>
          <pc:docMk/>
          <pc:sldMk cId="876128747" sldId="496"/>
        </pc:sldMkLst>
      </pc:sldChg>
      <pc:sldChg chg="del">
        <pc:chgData name="Laskey, Peter" userId="ca29371d-5a73-4634-8c7b-c388a5015cd8" providerId="ADAL" clId="{03FD4AAB-EEBE-413C-8B5E-1B81E839C51F}" dt="2022-03-02T11:53:57.830" v="588" actId="47"/>
        <pc:sldMkLst>
          <pc:docMk/>
          <pc:sldMk cId="3858715090" sldId="497"/>
        </pc:sldMkLst>
      </pc:sldChg>
      <pc:sldChg chg="modSp mod ord">
        <pc:chgData name="Laskey, Peter" userId="ca29371d-5a73-4634-8c7b-c388a5015cd8" providerId="ADAL" clId="{03FD4AAB-EEBE-413C-8B5E-1B81E839C51F}" dt="2022-03-02T11:55:42.259" v="616" actId="404"/>
        <pc:sldMkLst>
          <pc:docMk/>
          <pc:sldMk cId="2582217313" sldId="498"/>
        </pc:sldMkLst>
        <pc:spChg chg="mod">
          <ac:chgData name="Laskey, Peter" userId="ca29371d-5a73-4634-8c7b-c388a5015cd8" providerId="ADAL" clId="{03FD4AAB-EEBE-413C-8B5E-1B81E839C51F}" dt="2022-03-02T09:49:56.524" v="44" actId="20577"/>
          <ac:spMkLst>
            <pc:docMk/>
            <pc:sldMk cId="2582217313" sldId="498"/>
            <ac:spMk id="2" creationId="{5640ECD4-35E6-4514-A3F6-365A0D7BA1B8}"/>
          </ac:spMkLst>
        </pc:spChg>
        <pc:graphicFrameChg chg="modGraphic">
          <ac:chgData name="Laskey, Peter" userId="ca29371d-5a73-4634-8c7b-c388a5015cd8" providerId="ADAL" clId="{03FD4AAB-EEBE-413C-8B5E-1B81E839C51F}" dt="2022-03-02T11:55:42.259" v="616" actId="404"/>
          <ac:graphicFrameMkLst>
            <pc:docMk/>
            <pc:sldMk cId="2582217313" sldId="498"/>
            <ac:graphicFrameMk id="12" creationId="{B34ADA3D-18D6-4B72-AE22-8C2E5572F1A1}"/>
          </ac:graphicFrameMkLst>
        </pc:graphicFrameChg>
      </pc:sldChg>
      <pc:sldChg chg="addSp delSp modSp mod">
        <pc:chgData name="Laskey, Peter" userId="ca29371d-5a73-4634-8c7b-c388a5015cd8" providerId="ADAL" clId="{03FD4AAB-EEBE-413C-8B5E-1B81E839C51F}" dt="2022-03-02T12:22:40.782" v="693" actId="20577"/>
        <pc:sldMkLst>
          <pc:docMk/>
          <pc:sldMk cId="3227973159" sldId="499"/>
        </pc:sldMkLst>
        <pc:spChg chg="add del mod">
          <ac:chgData name="Laskey, Peter" userId="ca29371d-5a73-4634-8c7b-c388a5015cd8" providerId="ADAL" clId="{03FD4AAB-EEBE-413C-8B5E-1B81E839C51F}" dt="2022-03-02T11:45:01.900" v="523" actId="478"/>
          <ac:spMkLst>
            <pc:docMk/>
            <pc:sldMk cId="3227973159" sldId="499"/>
            <ac:spMk id="7" creationId="{88223601-53D8-4024-8C9C-99CB6A0F818D}"/>
          </ac:spMkLst>
        </pc:spChg>
        <pc:spChg chg="add del mod">
          <ac:chgData name="Laskey, Peter" userId="ca29371d-5a73-4634-8c7b-c388a5015cd8" providerId="ADAL" clId="{03FD4AAB-EEBE-413C-8B5E-1B81E839C51F}" dt="2022-03-02T11:45:34.376" v="527" actId="478"/>
          <ac:spMkLst>
            <pc:docMk/>
            <pc:sldMk cId="3227973159" sldId="499"/>
            <ac:spMk id="10" creationId="{57D66A01-A670-4218-8B1E-8F6638978B08}"/>
          </ac:spMkLst>
        </pc:spChg>
        <pc:spChg chg="mod">
          <ac:chgData name="Laskey, Peter" userId="ca29371d-5a73-4634-8c7b-c388a5015cd8" providerId="ADAL" clId="{03FD4AAB-EEBE-413C-8B5E-1B81E839C51F}" dt="2022-03-02T12:22:40.782" v="693" actId="20577"/>
          <ac:spMkLst>
            <pc:docMk/>
            <pc:sldMk cId="3227973159" sldId="499"/>
            <ac:spMk id="15" creationId="{567AF29C-53E9-412C-938D-E1A8A22704BD}"/>
          </ac:spMkLst>
        </pc:spChg>
        <pc:graphicFrameChg chg="add mod modGraphic">
          <ac:chgData name="Laskey, Peter" userId="ca29371d-5a73-4634-8c7b-c388a5015cd8" providerId="ADAL" clId="{03FD4AAB-EEBE-413C-8B5E-1B81E839C51F}" dt="2022-03-02T11:45:50.765" v="534" actId="20577"/>
          <ac:graphicFrameMkLst>
            <pc:docMk/>
            <pc:sldMk cId="3227973159" sldId="499"/>
            <ac:graphicFrameMk id="3" creationId="{A6FFDC08-7464-4F40-A150-7EB92488DF62}"/>
          </ac:graphicFrameMkLst>
        </pc:graphicFrameChg>
        <pc:graphicFrameChg chg="add del mod">
          <ac:chgData name="Laskey, Peter" userId="ca29371d-5a73-4634-8c7b-c388a5015cd8" providerId="ADAL" clId="{03FD4AAB-EEBE-413C-8B5E-1B81E839C51F}" dt="2022-03-02T11:45:08.841" v="525" actId="478"/>
          <ac:graphicFrameMkLst>
            <pc:docMk/>
            <pc:sldMk cId="3227973159" sldId="499"/>
            <ac:graphicFrameMk id="12" creationId="{2FB30A83-4085-4971-B5E2-D4871E83C21B}"/>
          </ac:graphicFrameMkLst>
        </pc:graphicFrameChg>
      </pc:sldChg>
      <pc:sldChg chg="modSp mod">
        <pc:chgData name="Laskey, Peter" userId="ca29371d-5a73-4634-8c7b-c388a5015cd8" providerId="ADAL" clId="{03FD4AAB-EEBE-413C-8B5E-1B81E839C51F}" dt="2022-03-02T12:23:00.251" v="707" actId="20577"/>
        <pc:sldMkLst>
          <pc:docMk/>
          <pc:sldMk cId="3475420522" sldId="500"/>
        </pc:sldMkLst>
        <pc:spChg chg="mod">
          <ac:chgData name="Laskey, Peter" userId="ca29371d-5a73-4634-8c7b-c388a5015cd8" providerId="ADAL" clId="{03FD4AAB-EEBE-413C-8B5E-1B81E839C51F}" dt="2022-03-02T12:23:00.251" v="707" actId="20577"/>
          <ac:spMkLst>
            <pc:docMk/>
            <pc:sldMk cId="3475420522" sldId="500"/>
            <ac:spMk id="15" creationId="{567AF29C-53E9-412C-938D-E1A8A22704BD}"/>
          </ac:spMkLst>
        </pc:spChg>
        <pc:graphicFrameChg chg="modGraphic">
          <ac:chgData name="Laskey, Peter" userId="ca29371d-5a73-4634-8c7b-c388a5015cd8" providerId="ADAL" clId="{03FD4AAB-EEBE-413C-8B5E-1B81E839C51F}" dt="2022-03-02T11:47:00.894" v="555" actId="20577"/>
          <ac:graphicFrameMkLst>
            <pc:docMk/>
            <pc:sldMk cId="3475420522" sldId="500"/>
            <ac:graphicFrameMk id="3" creationId="{A6FFDC08-7464-4F40-A150-7EB92488DF62}"/>
          </ac:graphicFrameMkLst>
        </pc:graphicFrameChg>
      </pc:sldChg>
    </pc:docChg>
  </pc:docChgLst>
  <pc:docChgLst>
    <pc:chgData name="Laskey, Peter" userId="ca29371d-5a73-4634-8c7b-c388a5015cd8" providerId="ADAL" clId="{E96C104D-B0C2-45FD-A696-768B6DE9438B}"/>
    <pc:docChg chg="undo redo custSel addSld delSld modSld sldOrd">
      <pc:chgData name="Laskey, Peter" userId="ca29371d-5a73-4634-8c7b-c388a5015cd8" providerId="ADAL" clId="{E96C104D-B0C2-45FD-A696-768B6DE9438B}" dt="2022-02-09T16:14:43.838" v="2825" actId="20577"/>
      <pc:docMkLst>
        <pc:docMk/>
      </pc:docMkLst>
      <pc:sldChg chg="modSp mod">
        <pc:chgData name="Laskey, Peter" userId="ca29371d-5a73-4634-8c7b-c388a5015cd8" providerId="ADAL" clId="{E96C104D-B0C2-45FD-A696-768B6DE9438B}" dt="2022-02-08T15:53:19.970" v="1227" actId="20577"/>
        <pc:sldMkLst>
          <pc:docMk/>
          <pc:sldMk cId="3666594938" sldId="403"/>
        </pc:sldMkLst>
        <pc:spChg chg="mod">
          <ac:chgData name="Laskey, Peter" userId="ca29371d-5a73-4634-8c7b-c388a5015cd8" providerId="ADAL" clId="{E96C104D-B0C2-45FD-A696-768B6DE9438B}" dt="2022-02-08T15:53:19.970" v="1227" actId="20577"/>
          <ac:spMkLst>
            <pc:docMk/>
            <pc:sldMk cId="3666594938" sldId="403"/>
            <ac:spMk id="7" creationId="{D1AB962E-CC88-488D-BF0A-A9642C594E59}"/>
          </ac:spMkLst>
        </pc:spChg>
      </pc:sldChg>
      <pc:sldChg chg="modSp mod">
        <pc:chgData name="Laskey, Peter" userId="ca29371d-5a73-4634-8c7b-c388a5015cd8" providerId="ADAL" clId="{E96C104D-B0C2-45FD-A696-768B6DE9438B}" dt="2022-02-08T11:31:21.210" v="74" actId="20577"/>
        <pc:sldMkLst>
          <pc:docMk/>
          <pc:sldMk cId="1131530260" sldId="410"/>
        </pc:sldMkLst>
        <pc:spChg chg="mod">
          <ac:chgData name="Laskey, Peter" userId="ca29371d-5a73-4634-8c7b-c388a5015cd8" providerId="ADAL" clId="{E96C104D-B0C2-45FD-A696-768B6DE9438B}" dt="2022-02-08T11:31:21.210" v="74" actId="20577"/>
          <ac:spMkLst>
            <pc:docMk/>
            <pc:sldMk cId="1131530260" sldId="410"/>
            <ac:spMk id="2" creationId="{00000000-0000-0000-0000-000000000000}"/>
          </ac:spMkLst>
        </pc:spChg>
      </pc:sldChg>
      <pc:sldChg chg="del">
        <pc:chgData name="Laskey, Peter" userId="ca29371d-5a73-4634-8c7b-c388a5015cd8" providerId="ADAL" clId="{E96C104D-B0C2-45FD-A696-768B6DE9438B}" dt="2022-02-08T15:52:35.890" v="1212" actId="2696"/>
        <pc:sldMkLst>
          <pc:docMk/>
          <pc:sldMk cId="1691691589" sldId="419"/>
        </pc:sldMkLst>
      </pc:sldChg>
      <pc:sldChg chg="modSp mod ord">
        <pc:chgData name="Laskey, Peter" userId="ca29371d-5a73-4634-8c7b-c388a5015cd8" providerId="ADAL" clId="{E96C104D-B0C2-45FD-A696-768B6DE9438B}" dt="2022-02-09T11:57:57.765" v="2514" actId="1076"/>
        <pc:sldMkLst>
          <pc:docMk/>
          <pc:sldMk cId="3648883162" sldId="423"/>
        </pc:sldMkLst>
        <pc:spChg chg="mod">
          <ac:chgData name="Laskey, Peter" userId="ca29371d-5a73-4634-8c7b-c388a5015cd8" providerId="ADAL" clId="{E96C104D-B0C2-45FD-A696-768B6DE9438B}" dt="2022-02-09T11:35:36.373" v="2431" actId="113"/>
          <ac:spMkLst>
            <pc:docMk/>
            <pc:sldMk cId="3648883162" sldId="423"/>
            <ac:spMk id="3" creationId="{11B7086D-8EAE-4196-B61B-8E4FC920E554}"/>
          </ac:spMkLst>
        </pc:spChg>
        <pc:graphicFrameChg chg="mod">
          <ac:chgData name="Laskey, Peter" userId="ca29371d-5a73-4634-8c7b-c388a5015cd8" providerId="ADAL" clId="{E96C104D-B0C2-45FD-A696-768B6DE9438B}" dt="2022-02-09T11:57:57.765" v="2514" actId="1076"/>
          <ac:graphicFrameMkLst>
            <pc:docMk/>
            <pc:sldMk cId="3648883162" sldId="423"/>
            <ac:graphicFrameMk id="6" creationId="{76AABE96-AA63-4EE1-A702-FB1624DFF485}"/>
          </ac:graphicFrameMkLst>
        </pc:graphicFrameChg>
      </pc:sldChg>
      <pc:sldChg chg="addSp delSp modSp mod ord">
        <pc:chgData name="Laskey, Peter" userId="ca29371d-5a73-4634-8c7b-c388a5015cd8" providerId="ADAL" clId="{E96C104D-B0C2-45FD-A696-768B6DE9438B}" dt="2022-02-09T15:49:42.922" v="2797" actId="207"/>
        <pc:sldMkLst>
          <pc:docMk/>
          <pc:sldMk cId="837227949" sldId="434"/>
        </pc:sldMkLst>
        <pc:spChg chg="mod">
          <ac:chgData name="Laskey, Peter" userId="ca29371d-5a73-4634-8c7b-c388a5015cd8" providerId="ADAL" clId="{E96C104D-B0C2-45FD-A696-768B6DE9438B}" dt="2022-02-08T17:32:25.128" v="2353" actId="20577"/>
          <ac:spMkLst>
            <pc:docMk/>
            <pc:sldMk cId="837227949" sldId="434"/>
            <ac:spMk id="2" creationId="{C3A7715D-0714-4605-B986-8ABAB2C1110E}"/>
          </ac:spMkLst>
        </pc:spChg>
        <pc:spChg chg="mod">
          <ac:chgData name="Laskey, Peter" userId="ca29371d-5a73-4634-8c7b-c388a5015cd8" providerId="ADAL" clId="{E96C104D-B0C2-45FD-A696-768B6DE9438B}" dt="2022-02-09T11:56:57.191" v="2513" actId="115"/>
          <ac:spMkLst>
            <pc:docMk/>
            <pc:sldMk cId="837227949" sldId="434"/>
            <ac:spMk id="19" creationId="{01B78626-DE5D-4930-8CD5-7466CCA615F9}"/>
          </ac:spMkLst>
        </pc:spChg>
        <pc:spChg chg="mod">
          <ac:chgData name="Laskey, Peter" userId="ca29371d-5a73-4634-8c7b-c388a5015cd8" providerId="ADAL" clId="{E96C104D-B0C2-45FD-A696-768B6DE9438B}" dt="2022-02-08T16:05:57.862" v="1432" actId="1076"/>
          <ac:spMkLst>
            <pc:docMk/>
            <pc:sldMk cId="837227949" sldId="434"/>
            <ac:spMk id="20" creationId="{6EB5E29F-7D7E-4989-885E-0A404908169A}"/>
          </ac:spMkLst>
        </pc:spChg>
        <pc:graphicFrameChg chg="add mod modGraphic">
          <ac:chgData name="Laskey, Peter" userId="ca29371d-5a73-4634-8c7b-c388a5015cd8" providerId="ADAL" clId="{E96C104D-B0C2-45FD-A696-768B6DE9438B}" dt="2022-02-09T15:49:42.922" v="2797" actId="207"/>
          <ac:graphicFrameMkLst>
            <pc:docMk/>
            <pc:sldMk cId="837227949" sldId="434"/>
            <ac:graphicFrameMk id="6" creationId="{CEB44A51-207A-4040-BDAD-0DF6CD267439}"/>
          </ac:graphicFrameMkLst>
        </pc:graphicFrameChg>
        <pc:graphicFrameChg chg="del">
          <ac:chgData name="Laskey, Peter" userId="ca29371d-5a73-4634-8c7b-c388a5015cd8" providerId="ADAL" clId="{E96C104D-B0C2-45FD-A696-768B6DE9438B}" dt="2022-02-08T15:58:57.502" v="1241" actId="478"/>
          <ac:graphicFrameMkLst>
            <pc:docMk/>
            <pc:sldMk cId="837227949" sldId="434"/>
            <ac:graphicFrameMk id="7" creationId="{85DCC1F3-B7EF-4CD1-91AB-EC1FC67275AB}"/>
          </ac:graphicFrameMkLst>
        </pc:graphicFrameChg>
        <pc:graphicFrameChg chg="modGraphic">
          <ac:chgData name="Laskey, Peter" userId="ca29371d-5a73-4634-8c7b-c388a5015cd8" providerId="ADAL" clId="{E96C104D-B0C2-45FD-A696-768B6DE9438B}" dt="2022-02-09T14:05:33.377" v="2574" actId="113"/>
          <ac:graphicFrameMkLst>
            <pc:docMk/>
            <pc:sldMk cId="837227949" sldId="434"/>
            <ac:graphicFrameMk id="23" creationId="{AE5E8158-14DD-4F13-9423-EF9259DA85DE}"/>
          </ac:graphicFrameMkLst>
        </pc:graphicFrameChg>
        <pc:picChg chg="add del mod">
          <ac:chgData name="Laskey, Peter" userId="ca29371d-5a73-4634-8c7b-c388a5015cd8" providerId="ADAL" clId="{E96C104D-B0C2-45FD-A696-768B6DE9438B}" dt="2022-02-08T15:58:40.052" v="1236" actId="478"/>
          <ac:picMkLst>
            <pc:docMk/>
            <pc:sldMk cId="837227949" sldId="434"/>
            <ac:picMk id="3" creationId="{52D9BEE6-F725-4D75-85B1-FCA552B20F0D}"/>
          </ac:picMkLst>
        </pc:picChg>
      </pc:sldChg>
      <pc:sldChg chg="del">
        <pc:chgData name="Laskey, Peter" userId="ca29371d-5a73-4634-8c7b-c388a5015cd8" providerId="ADAL" clId="{E96C104D-B0C2-45FD-A696-768B6DE9438B}" dt="2022-02-08T15:55:50.850" v="1232" actId="47"/>
        <pc:sldMkLst>
          <pc:docMk/>
          <pc:sldMk cId="167844889" sldId="436"/>
        </pc:sldMkLst>
      </pc:sldChg>
      <pc:sldChg chg="addSp modSp mod">
        <pc:chgData name="Laskey, Peter" userId="ca29371d-5a73-4634-8c7b-c388a5015cd8" providerId="ADAL" clId="{E96C104D-B0C2-45FD-A696-768B6DE9438B}" dt="2022-02-09T16:14:43.838" v="2825" actId="20577"/>
        <pc:sldMkLst>
          <pc:docMk/>
          <pc:sldMk cId="4251538689" sldId="491"/>
        </pc:sldMkLst>
        <pc:spChg chg="mod">
          <ac:chgData name="Laskey, Peter" userId="ca29371d-5a73-4634-8c7b-c388a5015cd8" providerId="ADAL" clId="{E96C104D-B0C2-45FD-A696-768B6DE9438B}" dt="2022-02-08T11:35:15.355" v="246" actId="20577"/>
          <ac:spMkLst>
            <pc:docMk/>
            <pc:sldMk cId="4251538689" sldId="491"/>
            <ac:spMk id="2" creationId="{5E0D066A-7315-40A9-B651-4F06CC8EF75A}"/>
          </ac:spMkLst>
        </pc:spChg>
        <pc:spChg chg="mod">
          <ac:chgData name="Laskey, Peter" userId="ca29371d-5a73-4634-8c7b-c388a5015cd8" providerId="ADAL" clId="{E96C104D-B0C2-45FD-A696-768B6DE9438B}" dt="2022-02-09T11:28:41.654" v="2365" actId="20577"/>
          <ac:spMkLst>
            <pc:docMk/>
            <pc:sldMk cId="4251538689" sldId="491"/>
            <ac:spMk id="3" creationId="{F604489E-D95C-462D-A937-3636ABE4C50C}"/>
          </ac:spMkLst>
        </pc:spChg>
        <pc:graphicFrameChg chg="add mod modGraphic">
          <ac:chgData name="Laskey, Peter" userId="ca29371d-5a73-4634-8c7b-c388a5015cd8" providerId="ADAL" clId="{E96C104D-B0C2-45FD-A696-768B6DE9438B}" dt="2022-02-09T16:14:43.838" v="2825" actId="20577"/>
          <ac:graphicFrameMkLst>
            <pc:docMk/>
            <pc:sldMk cId="4251538689" sldId="491"/>
            <ac:graphicFrameMk id="6" creationId="{7AC98DF3-36C4-4A49-989F-5D1AD0EEBC66}"/>
          </ac:graphicFrameMkLst>
        </pc:graphicFrameChg>
      </pc:sldChg>
      <pc:sldChg chg="addSp modSp mod ord">
        <pc:chgData name="Laskey, Peter" userId="ca29371d-5a73-4634-8c7b-c388a5015cd8" providerId="ADAL" clId="{E96C104D-B0C2-45FD-A696-768B6DE9438B}" dt="2022-02-09T15:50:36.426" v="2815" actId="403"/>
        <pc:sldMkLst>
          <pc:docMk/>
          <pc:sldMk cId="800082348" sldId="492"/>
        </pc:sldMkLst>
        <pc:spChg chg="mod">
          <ac:chgData name="Laskey, Peter" userId="ca29371d-5a73-4634-8c7b-c388a5015cd8" providerId="ADAL" clId="{E96C104D-B0C2-45FD-A696-768B6DE9438B}" dt="2022-02-08T15:50:03.194" v="1093" actId="404"/>
          <ac:spMkLst>
            <pc:docMk/>
            <pc:sldMk cId="800082348" sldId="492"/>
            <ac:spMk id="2" creationId="{23067353-2942-43E9-B929-B9C4E9DA90B5}"/>
          </ac:spMkLst>
        </pc:spChg>
        <pc:spChg chg="mod">
          <ac:chgData name="Laskey, Peter" userId="ca29371d-5a73-4634-8c7b-c388a5015cd8" providerId="ADAL" clId="{E96C104D-B0C2-45FD-A696-768B6DE9438B}" dt="2022-02-09T14:56:11.622" v="2796" actId="20577"/>
          <ac:spMkLst>
            <pc:docMk/>
            <pc:sldMk cId="800082348" sldId="492"/>
            <ac:spMk id="3" creationId="{911A1CDB-7D3C-4D1B-A781-021233886C21}"/>
          </ac:spMkLst>
        </pc:spChg>
        <pc:graphicFrameChg chg="add mod modGraphic">
          <ac:chgData name="Laskey, Peter" userId="ca29371d-5a73-4634-8c7b-c388a5015cd8" providerId="ADAL" clId="{E96C104D-B0C2-45FD-A696-768B6DE9438B}" dt="2022-02-09T15:50:36.426" v="2815" actId="403"/>
          <ac:graphicFrameMkLst>
            <pc:docMk/>
            <pc:sldMk cId="800082348" sldId="492"/>
            <ac:graphicFrameMk id="6" creationId="{C3638EF3-1DF7-49FF-8B85-3BE39194D0E2}"/>
          </ac:graphicFrameMkLst>
        </pc:graphicFrameChg>
      </pc:sldChg>
      <pc:sldChg chg="del">
        <pc:chgData name="Laskey, Peter" userId="ca29371d-5a73-4634-8c7b-c388a5015cd8" providerId="ADAL" clId="{E96C104D-B0C2-45FD-A696-768B6DE9438B}" dt="2022-02-08T15:40:18.097" v="986" actId="47"/>
        <pc:sldMkLst>
          <pc:docMk/>
          <pc:sldMk cId="648596074" sldId="494"/>
        </pc:sldMkLst>
      </pc:sldChg>
      <pc:sldChg chg="modSp new mod ord">
        <pc:chgData name="Laskey, Peter" userId="ca29371d-5a73-4634-8c7b-c388a5015cd8" providerId="ADAL" clId="{E96C104D-B0C2-45FD-A696-768B6DE9438B}" dt="2022-02-09T15:50:24.942" v="2814" actId="113"/>
        <pc:sldMkLst>
          <pc:docMk/>
          <pc:sldMk cId="373092275" sldId="495"/>
        </pc:sldMkLst>
        <pc:spChg chg="mod">
          <ac:chgData name="Laskey, Peter" userId="ca29371d-5a73-4634-8c7b-c388a5015cd8" providerId="ADAL" clId="{E96C104D-B0C2-45FD-A696-768B6DE9438B}" dt="2022-01-20T16:00:38.659" v="50" actId="20577"/>
          <ac:spMkLst>
            <pc:docMk/>
            <pc:sldMk cId="373092275" sldId="495"/>
            <ac:spMk id="2" creationId="{3C654589-FABE-4FE3-A78A-A9A135E5AE28}"/>
          </ac:spMkLst>
        </pc:spChg>
        <pc:spChg chg="mod">
          <ac:chgData name="Laskey, Peter" userId="ca29371d-5a73-4634-8c7b-c388a5015cd8" providerId="ADAL" clId="{E96C104D-B0C2-45FD-A696-768B6DE9438B}" dt="2022-02-09T15:50:24.942" v="2814" actId="113"/>
          <ac:spMkLst>
            <pc:docMk/>
            <pc:sldMk cId="373092275" sldId="495"/>
            <ac:spMk id="3" creationId="{FE9ABAD3-5A0E-4D32-B011-E5F44BEB88A1}"/>
          </ac:spMkLst>
        </pc:spChg>
      </pc:sldChg>
      <pc:sldChg chg="modSp mod">
        <pc:chgData name="Laskey, Peter" userId="ca29371d-5a73-4634-8c7b-c388a5015cd8" providerId="ADAL" clId="{E96C104D-B0C2-45FD-A696-768B6DE9438B}" dt="2022-02-08T16:12:51.983" v="1608" actId="404"/>
        <pc:sldMkLst>
          <pc:docMk/>
          <pc:sldMk cId="876128747" sldId="496"/>
        </pc:sldMkLst>
        <pc:spChg chg="mod">
          <ac:chgData name="Laskey, Peter" userId="ca29371d-5a73-4634-8c7b-c388a5015cd8" providerId="ADAL" clId="{E96C104D-B0C2-45FD-A696-768B6DE9438B}" dt="2022-02-08T16:12:51.983" v="1608" actId="404"/>
          <ac:spMkLst>
            <pc:docMk/>
            <pc:sldMk cId="876128747" sldId="496"/>
            <ac:spMk id="3" creationId="{F604489E-D95C-462D-A937-3636ABE4C50C}"/>
          </ac:spMkLst>
        </pc:spChg>
      </pc:sldChg>
      <pc:sldChg chg="addSp delSp modSp new mod ord">
        <pc:chgData name="Laskey, Peter" userId="ca29371d-5a73-4634-8c7b-c388a5015cd8" providerId="ADAL" clId="{E96C104D-B0C2-45FD-A696-768B6DE9438B}" dt="2022-02-09T12:38:16.764" v="2573" actId="20577"/>
        <pc:sldMkLst>
          <pc:docMk/>
          <pc:sldMk cId="3858715090" sldId="497"/>
        </pc:sldMkLst>
        <pc:spChg chg="mod">
          <ac:chgData name="Laskey, Peter" userId="ca29371d-5a73-4634-8c7b-c388a5015cd8" providerId="ADAL" clId="{E96C104D-B0C2-45FD-A696-768B6DE9438B}" dt="2022-02-08T17:18:31.165" v="2247" actId="1076"/>
          <ac:spMkLst>
            <pc:docMk/>
            <pc:sldMk cId="3858715090" sldId="497"/>
            <ac:spMk id="2" creationId="{5640ECD4-35E6-4514-A3F6-365A0D7BA1B8}"/>
          </ac:spMkLst>
        </pc:spChg>
        <pc:spChg chg="del">
          <ac:chgData name="Laskey, Peter" userId="ca29371d-5a73-4634-8c7b-c388a5015cd8" providerId="ADAL" clId="{E96C104D-B0C2-45FD-A696-768B6DE9438B}" dt="2022-02-08T16:36:54.938" v="1742"/>
          <ac:spMkLst>
            <pc:docMk/>
            <pc:sldMk cId="3858715090" sldId="497"/>
            <ac:spMk id="3" creationId="{92F81033-31F5-46F1-BE06-AF402F130403}"/>
          </ac:spMkLst>
        </pc:spChg>
        <pc:spChg chg="add del mod">
          <ac:chgData name="Laskey, Peter" userId="ca29371d-5a73-4634-8c7b-c388a5015cd8" providerId="ADAL" clId="{E96C104D-B0C2-45FD-A696-768B6DE9438B}" dt="2022-02-08T16:54:40.250" v="1890"/>
          <ac:spMkLst>
            <pc:docMk/>
            <pc:sldMk cId="3858715090" sldId="497"/>
            <ac:spMk id="8" creationId="{B0D7EFD1-A8A8-43F2-89D3-FD3C1222EFF7}"/>
          </ac:spMkLst>
        </pc:spChg>
        <pc:spChg chg="add mod">
          <ac:chgData name="Laskey, Peter" userId="ca29371d-5a73-4634-8c7b-c388a5015cd8" providerId="ADAL" clId="{E96C104D-B0C2-45FD-A696-768B6DE9438B}" dt="2022-02-09T11:59:21.589" v="2516" actId="113"/>
          <ac:spMkLst>
            <pc:docMk/>
            <pc:sldMk cId="3858715090" sldId="497"/>
            <ac:spMk id="10" creationId="{2EB744E0-758C-404E-A6C2-1F6219AA6C41}"/>
          </ac:spMkLst>
        </pc:spChg>
        <pc:graphicFrameChg chg="add mod modGraphic">
          <ac:chgData name="Laskey, Peter" userId="ca29371d-5a73-4634-8c7b-c388a5015cd8" providerId="ADAL" clId="{E96C104D-B0C2-45FD-A696-768B6DE9438B}" dt="2022-02-09T12:37:52.957" v="2547" actId="20577"/>
          <ac:graphicFrameMkLst>
            <pc:docMk/>
            <pc:sldMk cId="3858715090" sldId="497"/>
            <ac:graphicFrameMk id="6" creationId="{8328D2F4-D3E1-4D18-B952-5AF133D7BEC8}"/>
          </ac:graphicFrameMkLst>
        </pc:graphicFrameChg>
        <pc:graphicFrameChg chg="add mod modGraphic">
          <ac:chgData name="Laskey, Peter" userId="ca29371d-5a73-4634-8c7b-c388a5015cd8" providerId="ADAL" clId="{E96C104D-B0C2-45FD-A696-768B6DE9438B}" dt="2022-02-09T12:38:16.764" v="2573" actId="20577"/>
          <ac:graphicFrameMkLst>
            <pc:docMk/>
            <pc:sldMk cId="3858715090" sldId="497"/>
            <ac:graphicFrameMk id="7" creationId="{2EA578D7-C1B5-404D-8AE7-C9EA3379A27B}"/>
          </ac:graphicFrameMkLst>
        </pc:graphicFrameChg>
      </pc:sldChg>
      <pc:sldChg chg="new del">
        <pc:chgData name="Laskey, Peter" userId="ca29371d-5a73-4634-8c7b-c388a5015cd8" providerId="ADAL" clId="{E96C104D-B0C2-45FD-A696-768B6DE9438B}" dt="2022-02-08T16:12:09.103" v="1606" actId="47"/>
        <pc:sldMkLst>
          <pc:docMk/>
          <pc:sldMk cId="3879668289" sldId="497"/>
        </pc:sldMkLst>
      </pc:sldChg>
      <pc:sldChg chg="modSp new del mod">
        <pc:chgData name="Laskey, Peter" userId="ca29371d-5a73-4634-8c7b-c388a5015cd8" providerId="ADAL" clId="{E96C104D-B0C2-45FD-A696-768B6DE9438B}" dt="2022-02-09T14:55:40.057" v="2792" actId="2696"/>
        <pc:sldMkLst>
          <pc:docMk/>
          <pc:sldMk cId="615976315" sldId="498"/>
        </pc:sldMkLst>
        <pc:spChg chg="mod">
          <ac:chgData name="Laskey, Peter" userId="ca29371d-5a73-4634-8c7b-c388a5015cd8" providerId="ADAL" clId="{E96C104D-B0C2-45FD-A696-768B6DE9438B}" dt="2022-02-09T14:18:48.696" v="2662" actId="21"/>
          <ac:spMkLst>
            <pc:docMk/>
            <pc:sldMk cId="615976315" sldId="498"/>
            <ac:spMk id="3" creationId="{06C095F5-4676-43FF-93DF-2D4129F244B8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B73CB2-1716-48BC-A14A-C45F0ECF5631}" type="doc">
      <dgm:prSet loTypeId="urn:microsoft.com/office/officeart/2005/8/layout/lProcess3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87F86C4-DAB8-496E-984D-CE9DDBFC4C68}">
      <dgm:prSet phldrT="[Text]"/>
      <dgm:spPr/>
      <dgm:t>
        <a:bodyPr/>
        <a:lstStyle/>
        <a:p>
          <a:r>
            <a:rPr lang="en-GB" dirty="0"/>
            <a:t>Dec 2022</a:t>
          </a:r>
        </a:p>
        <a:p>
          <a:r>
            <a:rPr lang="en-GB" dirty="0"/>
            <a:t>Jan 2023</a:t>
          </a:r>
        </a:p>
      </dgm:t>
    </dgm:pt>
    <dgm:pt modelId="{46EBCD59-032B-4D98-A36A-F92107DB9065}" type="parTrans" cxnId="{AEE13C80-056A-4A75-8AAA-249622BA3638}">
      <dgm:prSet/>
      <dgm:spPr/>
      <dgm:t>
        <a:bodyPr/>
        <a:lstStyle/>
        <a:p>
          <a:endParaRPr lang="en-GB"/>
        </a:p>
      </dgm:t>
    </dgm:pt>
    <dgm:pt modelId="{E54C4E3A-3FEE-405E-9C71-218B12B88C38}" type="sibTrans" cxnId="{AEE13C80-056A-4A75-8AAA-249622BA3638}">
      <dgm:prSet/>
      <dgm:spPr/>
      <dgm:t>
        <a:bodyPr/>
        <a:lstStyle/>
        <a:p>
          <a:endParaRPr lang="en-GB"/>
        </a:p>
      </dgm:t>
    </dgm:pt>
    <dgm:pt modelId="{321C5BF0-D145-47EB-AB84-F32462C12B4F}">
      <dgm:prSet phldrT="[Text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n-GB" u="sng" dirty="0"/>
            <a:t>Exam requirements</a:t>
          </a:r>
        </a:p>
        <a:p>
          <a:r>
            <a:rPr lang="en-GB" dirty="0"/>
            <a:t>Early Aug</a:t>
          </a:r>
        </a:p>
      </dgm:t>
    </dgm:pt>
    <dgm:pt modelId="{75E4ACF9-AE40-4499-A89F-31293E7B9C3E}" type="parTrans" cxnId="{159D3645-3DA9-4601-8908-CFB2F2A81324}">
      <dgm:prSet/>
      <dgm:spPr/>
      <dgm:t>
        <a:bodyPr/>
        <a:lstStyle/>
        <a:p>
          <a:endParaRPr lang="en-GB"/>
        </a:p>
      </dgm:t>
    </dgm:pt>
    <dgm:pt modelId="{129B639A-1090-4030-A080-2C83FEF62865}" type="sibTrans" cxnId="{159D3645-3DA9-4601-8908-CFB2F2A81324}">
      <dgm:prSet/>
      <dgm:spPr/>
      <dgm:t>
        <a:bodyPr/>
        <a:lstStyle/>
        <a:p>
          <a:endParaRPr lang="en-GB"/>
        </a:p>
      </dgm:t>
    </dgm:pt>
    <dgm:pt modelId="{186D097C-DE29-4454-9D1C-A787CD3C9D7A}">
      <dgm:prSet phldrT="[Text]"/>
      <dgm:spPr/>
      <dgm:t>
        <a:bodyPr/>
        <a:lstStyle/>
        <a:p>
          <a:r>
            <a:rPr lang="en-GB" u="sng" dirty="0"/>
            <a:t>Draft allocations</a:t>
          </a:r>
        </a:p>
        <a:p>
          <a:r>
            <a:rPr lang="en-GB" dirty="0"/>
            <a:t>September</a:t>
          </a:r>
        </a:p>
      </dgm:t>
    </dgm:pt>
    <dgm:pt modelId="{E2224375-0E7D-482A-A7B4-AE91717069DB}" type="parTrans" cxnId="{52678316-BAA1-4C8E-9ABC-DC89AB33B779}">
      <dgm:prSet/>
      <dgm:spPr/>
      <dgm:t>
        <a:bodyPr/>
        <a:lstStyle/>
        <a:p>
          <a:endParaRPr lang="en-GB"/>
        </a:p>
      </dgm:t>
    </dgm:pt>
    <dgm:pt modelId="{44F8F519-DB3A-44FB-B45A-3D095337E232}" type="sibTrans" cxnId="{52678316-BAA1-4C8E-9ABC-DC89AB33B779}">
      <dgm:prSet/>
      <dgm:spPr/>
      <dgm:t>
        <a:bodyPr/>
        <a:lstStyle/>
        <a:p>
          <a:endParaRPr lang="en-GB"/>
        </a:p>
      </dgm:t>
    </dgm:pt>
    <dgm:pt modelId="{97AB81C5-7A90-4CBF-9A46-5ADF2D72A1BA}">
      <dgm:prSet phldrT="[Text]"/>
      <dgm:spPr/>
      <dgm:t>
        <a:bodyPr/>
        <a:lstStyle/>
        <a:p>
          <a:r>
            <a:rPr lang="en-GB" dirty="0"/>
            <a:t>March 2023</a:t>
          </a:r>
        </a:p>
      </dgm:t>
    </dgm:pt>
    <dgm:pt modelId="{AABC57D6-6926-4B6D-B1A1-213A9421E3D3}" type="parTrans" cxnId="{7301A853-BE7B-4FA1-A7AA-36FDB6B1D5EF}">
      <dgm:prSet/>
      <dgm:spPr/>
      <dgm:t>
        <a:bodyPr/>
        <a:lstStyle/>
        <a:p>
          <a:endParaRPr lang="en-GB"/>
        </a:p>
      </dgm:t>
    </dgm:pt>
    <dgm:pt modelId="{C18A36BF-6D3F-49CC-8B12-DA0275B55A32}" type="sibTrans" cxnId="{7301A853-BE7B-4FA1-A7AA-36FDB6B1D5EF}">
      <dgm:prSet/>
      <dgm:spPr/>
      <dgm:t>
        <a:bodyPr/>
        <a:lstStyle/>
        <a:p>
          <a:endParaRPr lang="en-GB"/>
        </a:p>
      </dgm:t>
    </dgm:pt>
    <dgm:pt modelId="{25480120-8E24-444D-9D1C-324ACB9DF74D}">
      <dgm:prSet phldrT="[Text]"/>
      <dgm:spPr/>
      <dgm:t>
        <a:bodyPr/>
        <a:lstStyle/>
        <a:p>
          <a:r>
            <a:rPr lang="en-GB" u="sng" dirty="0"/>
            <a:t>Exam requirements</a:t>
          </a:r>
        </a:p>
        <a:p>
          <a:r>
            <a:rPr lang="en-GB" dirty="0"/>
            <a:t>Late Oct</a:t>
          </a:r>
        </a:p>
      </dgm:t>
    </dgm:pt>
    <dgm:pt modelId="{E2265F8D-5F86-4DAE-8CA2-9878B5425316}" type="parTrans" cxnId="{CED429C3-A241-4FDE-997E-3071C4F673D5}">
      <dgm:prSet/>
      <dgm:spPr/>
      <dgm:t>
        <a:bodyPr/>
        <a:lstStyle/>
        <a:p>
          <a:endParaRPr lang="en-GB"/>
        </a:p>
      </dgm:t>
    </dgm:pt>
    <dgm:pt modelId="{424703BA-1E74-4199-B473-E9CD97D970CB}" type="sibTrans" cxnId="{CED429C3-A241-4FDE-997E-3071C4F673D5}">
      <dgm:prSet/>
      <dgm:spPr/>
      <dgm:t>
        <a:bodyPr/>
        <a:lstStyle/>
        <a:p>
          <a:endParaRPr lang="en-GB"/>
        </a:p>
      </dgm:t>
    </dgm:pt>
    <dgm:pt modelId="{12BAF2D4-7FDE-4F97-BE93-E7245B1DBC3F}">
      <dgm:prSet phldrT="[Text]"/>
      <dgm:spPr/>
      <dgm:t>
        <a:bodyPr/>
        <a:lstStyle/>
        <a:p>
          <a:r>
            <a:rPr lang="en-GB" u="sng" dirty="0"/>
            <a:t>Draft allocations</a:t>
          </a:r>
        </a:p>
        <a:p>
          <a:r>
            <a:rPr lang="en-GB" dirty="0"/>
            <a:t>November</a:t>
          </a:r>
        </a:p>
      </dgm:t>
    </dgm:pt>
    <dgm:pt modelId="{D80662E2-662E-4AA0-989A-CEB99315F624}" type="parTrans" cxnId="{5C9AF793-B075-4989-9068-A4598DEF2448}">
      <dgm:prSet/>
      <dgm:spPr/>
      <dgm:t>
        <a:bodyPr/>
        <a:lstStyle/>
        <a:p>
          <a:endParaRPr lang="en-GB"/>
        </a:p>
      </dgm:t>
    </dgm:pt>
    <dgm:pt modelId="{BD646BC0-B38A-44CA-989E-D1D8A8399119}" type="sibTrans" cxnId="{5C9AF793-B075-4989-9068-A4598DEF2448}">
      <dgm:prSet/>
      <dgm:spPr/>
      <dgm:t>
        <a:bodyPr/>
        <a:lstStyle/>
        <a:p>
          <a:endParaRPr lang="en-GB"/>
        </a:p>
      </dgm:t>
    </dgm:pt>
    <dgm:pt modelId="{EFAFE190-FC47-4DCB-A9F2-68D5FC85590D}">
      <dgm:prSet phldrT="[Text]"/>
      <dgm:spPr/>
      <dgm:t>
        <a:bodyPr/>
        <a:lstStyle/>
        <a:p>
          <a:r>
            <a:rPr lang="en-GB" dirty="0"/>
            <a:t>Summer 2023</a:t>
          </a:r>
        </a:p>
      </dgm:t>
    </dgm:pt>
    <dgm:pt modelId="{7E2DDBBB-746A-4AF8-B61D-C7E0A7AA5C56}" type="parTrans" cxnId="{D135E17B-AFB7-48CC-A8D1-9D04763A92B8}">
      <dgm:prSet/>
      <dgm:spPr/>
      <dgm:t>
        <a:bodyPr/>
        <a:lstStyle/>
        <a:p>
          <a:endParaRPr lang="en-GB"/>
        </a:p>
      </dgm:t>
    </dgm:pt>
    <dgm:pt modelId="{137754A2-5D71-4CEC-9DC5-1921F61B1EB6}" type="sibTrans" cxnId="{D135E17B-AFB7-48CC-A8D1-9D04763A92B8}">
      <dgm:prSet/>
      <dgm:spPr/>
      <dgm:t>
        <a:bodyPr/>
        <a:lstStyle/>
        <a:p>
          <a:endParaRPr lang="en-GB"/>
        </a:p>
      </dgm:t>
    </dgm:pt>
    <dgm:pt modelId="{4BF95940-2E58-4633-B05F-756F0CDF6B5C}">
      <dgm:prSet phldrT="[Text]"/>
      <dgm:spPr/>
      <dgm:t>
        <a:bodyPr/>
        <a:lstStyle/>
        <a:p>
          <a:r>
            <a:rPr lang="en-GB" u="sng" dirty="0"/>
            <a:t>Exam requirements</a:t>
          </a:r>
        </a:p>
        <a:p>
          <a:r>
            <a:rPr lang="en-GB" dirty="0"/>
            <a:t>Early Dec</a:t>
          </a:r>
        </a:p>
      </dgm:t>
    </dgm:pt>
    <dgm:pt modelId="{5C636325-2715-4064-8F13-DCAFA06D226B}" type="parTrans" cxnId="{C777D2DB-C5C7-43CD-957B-BE02F6B1AB79}">
      <dgm:prSet/>
      <dgm:spPr/>
      <dgm:t>
        <a:bodyPr/>
        <a:lstStyle/>
        <a:p>
          <a:endParaRPr lang="en-GB"/>
        </a:p>
      </dgm:t>
    </dgm:pt>
    <dgm:pt modelId="{86588BA1-C7EF-4B8D-8776-09359E43B9E0}" type="sibTrans" cxnId="{C777D2DB-C5C7-43CD-957B-BE02F6B1AB79}">
      <dgm:prSet/>
      <dgm:spPr/>
      <dgm:t>
        <a:bodyPr/>
        <a:lstStyle/>
        <a:p>
          <a:endParaRPr lang="en-GB"/>
        </a:p>
      </dgm:t>
    </dgm:pt>
    <dgm:pt modelId="{9557F7CD-8DBB-449A-A498-84136F2DB5CF}">
      <dgm:prSet phldrT="[Text]"/>
      <dgm:spPr/>
      <dgm:t>
        <a:bodyPr/>
        <a:lstStyle/>
        <a:p>
          <a:r>
            <a:rPr lang="en-GB" u="sng" dirty="0"/>
            <a:t>Draft allocations</a:t>
          </a:r>
        </a:p>
        <a:p>
          <a:r>
            <a:rPr lang="en-GB" dirty="0"/>
            <a:t>January</a:t>
          </a:r>
        </a:p>
      </dgm:t>
    </dgm:pt>
    <dgm:pt modelId="{539B469F-1343-4863-89A0-4DD687065FA0}" type="parTrans" cxnId="{F56CF542-EC46-4368-8F99-A99375C7DD20}">
      <dgm:prSet/>
      <dgm:spPr/>
      <dgm:t>
        <a:bodyPr/>
        <a:lstStyle/>
        <a:p>
          <a:endParaRPr lang="en-GB"/>
        </a:p>
      </dgm:t>
    </dgm:pt>
    <dgm:pt modelId="{B57B8113-64A0-4A5C-8B13-A54AC8419EF8}" type="sibTrans" cxnId="{F56CF542-EC46-4368-8F99-A99375C7DD20}">
      <dgm:prSet/>
      <dgm:spPr/>
      <dgm:t>
        <a:bodyPr/>
        <a:lstStyle/>
        <a:p>
          <a:endParaRPr lang="en-GB"/>
        </a:p>
      </dgm:t>
    </dgm:pt>
    <dgm:pt modelId="{1D8731F2-C9FF-4FB1-90C8-9CBA81E2712A}">
      <dgm:prSet/>
      <dgm:spPr/>
      <dgm:t>
        <a:bodyPr/>
        <a:lstStyle/>
        <a:p>
          <a:r>
            <a:rPr lang="en-GB" u="sng" dirty="0"/>
            <a:t>Rooming workshop</a:t>
          </a:r>
        </a:p>
        <a:p>
          <a:r>
            <a:rPr lang="en-GB" dirty="0"/>
            <a:t>Early Feb</a:t>
          </a:r>
        </a:p>
      </dgm:t>
    </dgm:pt>
    <dgm:pt modelId="{C3A6A0B8-CB08-457A-A965-A0C3B76CB257}" type="parTrans" cxnId="{952CCBA8-310E-4D17-9BE5-754426B85B42}">
      <dgm:prSet/>
      <dgm:spPr/>
      <dgm:t>
        <a:bodyPr/>
        <a:lstStyle/>
        <a:p>
          <a:endParaRPr lang="en-GB"/>
        </a:p>
      </dgm:t>
    </dgm:pt>
    <dgm:pt modelId="{994EBB5C-875F-43F2-918D-A8FFF62E4AD2}" type="sibTrans" cxnId="{952CCBA8-310E-4D17-9BE5-754426B85B42}">
      <dgm:prSet/>
      <dgm:spPr/>
      <dgm:t>
        <a:bodyPr/>
        <a:lstStyle/>
        <a:p>
          <a:endParaRPr lang="en-GB"/>
        </a:p>
      </dgm:t>
    </dgm:pt>
    <dgm:pt modelId="{E43F39FD-DF05-434C-8B0D-A990C6ECC612}">
      <dgm:prSet/>
      <dgm:spPr/>
      <dgm:t>
        <a:bodyPr/>
        <a:lstStyle/>
        <a:p>
          <a:r>
            <a:rPr lang="en-GB" u="sng" dirty="0"/>
            <a:t>Finalise </a:t>
          </a:r>
          <a:r>
            <a:rPr lang="en-GB" u="sng" dirty="0" err="1"/>
            <a:t>Celcat</a:t>
          </a:r>
          <a:endParaRPr lang="en-GB" u="sng" dirty="0"/>
        </a:p>
        <a:p>
          <a:r>
            <a:rPr lang="en-GB" u="none" dirty="0"/>
            <a:t>October</a:t>
          </a:r>
        </a:p>
      </dgm:t>
    </dgm:pt>
    <dgm:pt modelId="{8AFE149D-C9AD-4EA7-A7D5-E9EF66C11045}" type="parTrans" cxnId="{ED671724-FCC8-4F41-A315-C2D3BA6FDC09}">
      <dgm:prSet/>
      <dgm:spPr/>
      <dgm:t>
        <a:bodyPr/>
        <a:lstStyle/>
        <a:p>
          <a:endParaRPr lang="en-GB"/>
        </a:p>
      </dgm:t>
    </dgm:pt>
    <dgm:pt modelId="{721A5417-0518-4FC4-A0F2-2A929468A2DC}" type="sibTrans" cxnId="{ED671724-FCC8-4F41-A315-C2D3BA6FDC09}">
      <dgm:prSet/>
      <dgm:spPr/>
      <dgm:t>
        <a:bodyPr/>
        <a:lstStyle/>
        <a:p>
          <a:endParaRPr lang="en-GB"/>
        </a:p>
      </dgm:t>
    </dgm:pt>
    <dgm:pt modelId="{73BDBE7B-DE54-4324-B4A0-2423BB6421B9}">
      <dgm:prSet/>
      <dgm:spPr/>
      <dgm:t>
        <a:bodyPr/>
        <a:lstStyle/>
        <a:p>
          <a:r>
            <a:rPr lang="en-GB" u="sng" dirty="0"/>
            <a:t>Finalise </a:t>
          </a:r>
          <a:r>
            <a:rPr lang="en-GB" u="sng" dirty="0" err="1"/>
            <a:t>Celcat</a:t>
          </a:r>
          <a:endParaRPr lang="en-GB" u="sng" dirty="0"/>
        </a:p>
        <a:p>
          <a:r>
            <a:rPr lang="en-GB" u="none" dirty="0"/>
            <a:t>December</a:t>
          </a:r>
        </a:p>
      </dgm:t>
    </dgm:pt>
    <dgm:pt modelId="{4B1F3BDC-3348-47DA-8AA1-13E8B4304E3A}" type="parTrans" cxnId="{B3FD66AB-0ECC-4276-91EF-E4F91598F398}">
      <dgm:prSet/>
      <dgm:spPr/>
      <dgm:t>
        <a:bodyPr/>
        <a:lstStyle/>
        <a:p>
          <a:endParaRPr lang="en-GB"/>
        </a:p>
      </dgm:t>
    </dgm:pt>
    <dgm:pt modelId="{8DDF212D-D9E3-40CA-9CED-3F828B9C8350}" type="sibTrans" cxnId="{B3FD66AB-0ECC-4276-91EF-E4F91598F398}">
      <dgm:prSet/>
      <dgm:spPr/>
      <dgm:t>
        <a:bodyPr/>
        <a:lstStyle/>
        <a:p>
          <a:endParaRPr lang="en-GB"/>
        </a:p>
      </dgm:t>
    </dgm:pt>
    <dgm:pt modelId="{F3D6AE0D-4F6F-46B6-8A9F-D7ABC147E4D6}">
      <dgm:prSet/>
      <dgm:spPr/>
      <dgm:t>
        <a:bodyPr/>
        <a:lstStyle/>
        <a:p>
          <a:r>
            <a:rPr lang="en-GB" u="sng" dirty="0"/>
            <a:t>Finalise </a:t>
          </a:r>
          <a:r>
            <a:rPr lang="en-GB" u="sng" dirty="0" err="1"/>
            <a:t>Celcat</a:t>
          </a:r>
          <a:endParaRPr lang="en-GB" u="sng" dirty="0"/>
        </a:p>
        <a:p>
          <a:r>
            <a:rPr lang="en-GB" dirty="0"/>
            <a:t>March</a:t>
          </a:r>
        </a:p>
      </dgm:t>
    </dgm:pt>
    <dgm:pt modelId="{5824192A-F967-49B9-8097-AA179A31475C}" type="parTrans" cxnId="{EEBFAB2A-C0E9-4256-88B0-79AB155AD9A4}">
      <dgm:prSet/>
      <dgm:spPr/>
      <dgm:t>
        <a:bodyPr/>
        <a:lstStyle/>
        <a:p>
          <a:endParaRPr lang="en-GB"/>
        </a:p>
      </dgm:t>
    </dgm:pt>
    <dgm:pt modelId="{241C7982-066B-44D8-9F26-C9D9B6015590}" type="sibTrans" cxnId="{EEBFAB2A-C0E9-4256-88B0-79AB155AD9A4}">
      <dgm:prSet/>
      <dgm:spPr/>
      <dgm:t>
        <a:bodyPr/>
        <a:lstStyle/>
        <a:p>
          <a:endParaRPr lang="en-GB"/>
        </a:p>
      </dgm:t>
    </dgm:pt>
    <dgm:pt modelId="{41FC8B1C-A038-4CEF-9DEE-4EBC19EC5826}" type="pres">
      <dgm:prSet presAssocID="{C4B73CB2-1716-48BC-A14A-C45F0ECF5631}" presName="Name0" presStyleCnt="0">
        <dgm:presLayoutVars>
          <dgm:chPref val="3"/>
          <dgm:dir/>
          <dgm:animLvl val="lvl"/>
          <dgm:resizeHandles/>
        </dgm:presLayoutVars>
      </dgm:prSet>
      <dgm:spPr/>
    </dgm:pt>
    <dgm:pt modelId="{EE9E20DA-0F5B-46D8-B125-29BC1ED0073F}" type="pres">
      <dgm:prSet presAssocID="{887F86C4-DAB8-496E-984D-CE9DDBFC4C68}" presName="horFlow" presStyleCnt="0"/>
      <dgm:spPr/>
    </dgm:pt>
    <dgm:pt modelId="{03FC5177-4972-4D32-AFBB-94CF0AE84390}" type="pres">
      <dgm:prSet presAssocID="{887F86C4-DAB8-496E-984D-CE9DDBFC4C68}" presName="bigChev" presStyleLbl="node1" presStyleIdx="0" presStyleCnt="3"/>
      <dgm:spPr/>
    </dgm:pt>
    <dgm:pt modelId="{811FFE35-BD44-4F51-827F-8485A8E983CD}" type="pres">
      <dgm:prSet presAssocID="{75E4ACF9-AE40-4499-A89F-31293E7B9C3E}" presName="parTrans" presStyleCnt="0"/>
      <dgm:spPr/>
    </dgm:pt>
    <dgm:pt modelId="{77E03AD3-5F68-486A-982F-D7731A139623}" type="pres">
      <dgm:prSet presAssocID="{321C5BF0-D145-47EB-AB84-F32462C12B4F}" presName="node" presStyleLbl="alignAccFollowNode1" presStyleIdx="0" presStyleCnt="10">
        <dgm:presLayoutVars>
          <dgm:bulletEnabled val="1"/>
        </dgm:presLayoutVars>
      </dgm:prSet>
      <dgm:spPr/>
    </dgm:pt>
    <dgm:pt modelId="{3994F91D-551B-4B45-BC63-9D5FB491069D}" type="pres">
      <dgm:prSet presAssocID="{129B639A-1090-4030-A080-2C83FEF62865}" presName="sibTrans" presStyleCnt="0"/>
      <dgm:spPr/>
    </dgm:pt>
    <dgm:pt modelId="{763B21E4-3C31-42C1-A8BD-72E5B3877CCA}" type="pres">
      <dgm:prSet presAssocID="{186D097C-DE29-4454-9D1C-A787CD3C9D7A}" presName="node" presStyleLbl="alignAccFollowNode1" presStyleIdx="1" presStyleCnt="10">
        <dgm:presLayoutVars>
          <dgm:bulletEnabled val="1"/>
        </dgm:presLayoutVars>
      </dgm:prSet>
      <dgm:spPr/>
    </dgm:pt>
    <dgm:pt modelId="{70A231A8-D1D1-45BB-8800-0EDD8AB9023D}" type="pres">
      <dgm:prSet presAssocID="{44F8F519-DB3A-44FB-B45A-3D095337E232}" presName="sibTrans" presStyleCnt="0"/>
      <dgm:spPr/>
    </dgm:pt>
    <dgm:pt modelId="{CB8E098C-36C0-4738-98D2-DC4B9A5F9C46}" type="pres">
      <dgm:prSet presAssocID="{E43F39FD-DF05-434C-8B0D-A990C6ECC612}" presName="node" presStyleLbl="alignAccFollowNode1" presStyleIdx="2" presStyleCnt="10">
        <dgm:presLayoutVars>
          <dgm:bulletEnabled val="1"/>
        </dgm:presLayoutVars>
      </dgm:prSet>
      <dgm:spPr/>
    </dgm:pt>
    <dgm:pt modelId="{5F7A140E-282B-4CBA-B1F1-477AC14DBA54}" type="pres">
      <dgm:prSet presAssocID="{887F86C4-DAB8-496E-984D-CE9DDBFC4C68}" presName="vSp" presStyleCnt="0"/>
      <dgm:spPr/>
    </dgm:pt>
    <dgm:pt modelId="{9FBF6B4E-75DC-48CA-98CD-96F3F3746608}" type="pres">
      <dgm:prSet presAssocID="{97AB81C5-7A90-4CBF-9A46-5ADF2D72A1BA}" presName="horFlow" presStyleCnt="0"/>
      <dgm:spPr/>
    </dgm:pt>
    <dgm:pt modelId="{E3D52D17-911B-4C51-ADBE-F38418E8060C}" type="pres">
      <dgm:prSet presAssocID="{97AB81C5-7A90-4CBF-9A46-5ADF2D72A1BA}" presName="bigChev" presStyleLbl="node1" presStyleIdx="1" presStyleCnt="3"/>
      <dgm:spPr/>
    </dgm:pt>
    <dgm:pt modelId="{B7EDC673-7743-41B7-BD71-1A5C453B5D42}" type="pres">
      <dgm:prSet presAssocID="{E2265F8D-5F86-4DAE-8CA2-9878B5425316}" presName="parTrans" presStyleCnt="0"/>
      <dgm:spPr/>
    </dgm:pt>
    <dgm:pt modelId="{DB293E86-EC50-47FA-B97C-687D5E6ED4F9}" type="pres">
      <dgm:prSet presAssocID="{25480120-8E24-444D-9D1C-324ACB9DF74D}" presName="node" presStyleLbl="alignAccFollowNode1" presStyleIdx="3" presStyleCnt="10">
        <dgm:presLayoutVars>
          <dgm:bulletEnabled val="1"/>
        </dgm:presLayoutVars>
      </dgm:prSet>
      <dgm:spPr/>
    </dgm:pt>
    <dgm:pt modelId="{8CF7248A-6626-4AB1-A910-902499F0BDC7}" type="pres">
      <dgm:prSet presAssocID="{424703BA-1E74-4199-B473-E9CD97D970CB}" presName="sibTrans" presStyleCnt="0"/>
      <dgm:spPr/>
    </dgm:pt>
    <dgm:pt modelId="{0AA3717B-B727-41EC-A62B-CCBF281BAA16}" type="pres">
      <dgm:prSet presAssocID="{12BAF2D4-7FDE-4F97-BE93-E7245B1DBC3F}" presName="node" presStyleLbl="alignAccFollowNode1" presStyleIdx="4" presStyleCnt="10">
        <dgm:presLayoutVars>
          <dgm:bulletEnabled val="1"/>
        </dgm:presLayoutVars>
      </dgm:prSet>
      <dgm:spPr/>
    </dgm:pt>
    <dgm:pt modelId="{56C13A84-B903-47FF-BC76-38BC6E3BC759}" type="pres">
      <dgm:prSet presAssocID="{BD646BC0-B38A-44CA-989E-D1D8A8399119}" presName="sibTrans" presStyleCnt="0"/>
      <dgm:spPr/>
    </dgm:pt>
    <dgm:pt modelId="{7AECC046-5329-47DA-8135-68DEE014B530}" type="pres">
      <dgm:prSet presAssocID="{73BDBE7B-DE54-4324-B4A0-2423BB6421B9}" presName="node" presStyleLbl="alignAccFollowNode1" presStyleIdx="5" presStyleCnt="10">
        <dgm:presLayoutVars>
          <dgm:bulletEnabled val="1"/>
        </dgm:presLayoutVars>
      </dgm:prSet>
      <dgm:spPr/>
    </dgm:pt>
    <dgm:pt modelId="{1A5C81F6-E530-4558-AFAD-4A2920D862D9}" type="pres">
      <dgm:prSet presAssocID="{97AB81C5-7A90-4CBF-9A46-5ADF2D72A1BA}" presName="vSp" presStyleCnt="0"/>
      <dgm:spPr/>
    </dgm:pt>
    <dgm:pt modelId="{617619D2-23C8-4AF1-BB43-54C542528DC4}" type="pres">
      <dgm:prSet presAssocID="{EFAFE190-FC47-4DCB-A9F2-68D5FC85590D}" presName="horFlow" presStyleCnt="0"/>
      <dgm:spPr/>
    </dgm:pt>
    <dgm:pt modelId="{5BA66975-8E28-4857-B96B-38317E4B18F9}" type="pres">
      <dgm:prSet presAssocID="{EFAFE190-FC47-4DCB-A9F2-68D5FC85590D}" presName="bigChev" presStyleLbl="node1" presStyleIdx="2" presStyleCnt="3"/>
      <dgm:spPr/>
    </dgm:pt>
    <dgm:pt modelId="{7AC5A761-67DE-4341-987A-699AAD261850}" type="pres">
      <dgm:prSet presAssocID="{5C636325-2715-4064-8F13-DCAFA06D226B}" presName="parTrans" presStyleCnt="0"/>
      <dgm:spPr/>
    </dgm:pt>
    <dgm:pt modelId="{7C7C2C33-8312-4E75-9210-358B91191A0B}" type="pres">
      <dgm:prSet presAssocID="{4BF95940-2E58-4633-B05F-756F0CDF6B5C}" presName="node" presStyleLbl="alignAccFollowNode1" presStyleIdx="6" presStyleCnt="10">
        <dgm:presLayoutVars>
          <dgm:bulletEnabled val="1"/>
        </dgm:presLayoutVars>
      </dgm:prSet>
      <dgm:spPr/>
    </dgm:pt>
    <dgm:pt modelId="{AD261A95-A70B-498E-A6B5-AA79CB30877C}" type="pres">
      <dgm:prSet presAssocID="{86588BA1-C7EF-4B8D-8776-09359E43B9E0}" presName="sibTrans" presStyleCnt="0"/>
      <dgm:spPr/>
    </dgm:pt>
    <dgm:pt modelId="{E688DB20-6527-42EE-9CEC-0D6EDC173C78}" type="pres">
      <dgm:prSet presAssocID="{9557F7CD-8DBB-449A-A498-84136F2DB5CF}" presName="node" presStyleLbl="alignAccFollowNode1" presStyleIdx="7" presStyleCnt="10">
        <dgm:presLayoutVars>
          <dgm:bulletEnabled val="1"/>
        </dgm:presLayoutVars>
      </dgm:prSet>
      <dgm:spPr/>
    </dgm:pt>
    <dgm:pt modelId="{E9ED197F-2848-4EEB-965F-B56028405098}" type="pres">
      <dgm:prSet presAssocID="{B57B8113-64A0-4A5C-8B13-A54AC8419EF8}" presName="sibTrans" presStyleCnt="0"/>
      <dgm:spPr/>
    </dgm:pt>
    <dgm:pt modelId="{A45C0286-D10B-4E01-AECB-EC7E5310B01A}" type="pres">
      <dgm:prSet presAssocID="{1D8731F2-C9FF-4FB1-90C8-9CBA81E2712A}" presName="node" presStyleLbl="alignAccFollowNode1" presStyleIdx="8" presStyleCnt="10">
        <dgm:presLayoutVars>
          <dgm:bulletEnabled val="1"/>
        </dgm:presLayoutVars>
      </dgm:prSet>
      <dgm:spPr/>
    </dgm:pt>
    <dgm:pt modelId="{0CB44720-6586-4F3A-B233-6AAC553EBA4C}" type="pres">
      <dgm:prSet presAssocID="{994EBB5C-875F-43F2-918D-A8FFF62E4AD2}" presName="sibTrans" presStyleCnt="0"/>
      <dgm:spPr/>
    </dgm:pt>
    <dgm:pt modelId="{D8059AD7-E473-4D7B-83CB-C12787B8BD12}" type="pres">
      <dgm:prSet presAssocID="{F3D6AE0D-4F6F-46B6-8A9F-D7ABC147E4D6}" presName="node" presStyleLbl="alignAccFollowNode1" presStyleIdx="9" presStyleCnt="10">
        <dgm:presLayoutVars>
          <dgm:bulletEnabled val="1"/>
        </dgm:presLayoutVars>
      </dgm:prSet>
      <dgm:spPr/>
    </dgm:pt>
  </dgm:ptLst>
  <dgm:cxnLst>
    <dgm:cxn modelId="{52678316-BAA1-4C8E-9ABC-DC89AB33B779}" srcId="{887F86C4-DAB8-496E-984D-CE9DDBFC4C68}" destId="{186D097C-DE29-4454-9D1C-A787CD3C9D7A}" srcOrd="1" destOrd="0" parTransId="{E2224375-0E7D-482A-A7B4-AE91717069DB}" sibTransId="{44F8F519-DB3A-44FB-B45A-3D095337E232}"/>
    <dgm:cxn modelId="{ED671724-FCC8-4F41-A315-C2D3BA6FDC09}" srcId="{887F86C4-DAB8-496E-984D-CE9DDBFC4C68}" destId="{E43F39FD-DF05-434C-8B0D-A990C6ECC612}" srcOrd="2" destOrd="0" parTransId="{8AFE149D-C9AD-4EA7-A7D5-E9EF66C11045}" sibTransId="{721A5417-0518-4FC4-A0F2-2A929468A2DC}"/>
    <dgm:cxn modelId="{EEBFAB2A-C0E9-4256-88B0-79AB155AD9A4}" srcId="{EFAFE190-FC47-4DCB-A9F2-68D5FC85590D}" destId="{F3D6AE0D-4F6F-46B6-8A9F-D7ABC147E4D6}" srcOrd="3" destOrd="0" parTransId="{5824192A-F967-49B9-8097-AA179A31475C}" sibTransId="{241C7982-066B-44D8-9F26-C9D9B6015590}"/>
    <dgm:cxn modelId="{4BEE432B-E8C8-46F8-89BF-3F34075C044A}" type="presOf" srcId="{25480120-8E24-444D-9D1C-324ACB9DF74D}" destId="{DB293E86-EC50-47FA-B97C-687D5E6ED4F9}" srcOrd="0" destOrd="0" presId="urn:microsoft.com/office/officeart/2005/8/layout/lProcess3"/>
    <dgm:cxn modelId="{98C8F837-5B5A-44F3-A4ED-774222D3C4E8}" type="presOf" srcId="{321C5BF0-D145-47EB-AB84-F32462C12B4F}" destId="{77E03AD3-5F68-486A-982F-D7731A139623}" srcOrd="0" destOrd="0" presId="urn:microsoft.com/office/officeart/2005/8/layout/lProcess3"/>
    <dgm:cxn modelId="{F56CF542-EC46-4368-8F99-A99375C7DD20}" srcId="{EFAFE190-FC47-4DCB-A9F2-68D5FC85590D}" destId="{9557F7CD-8DBB-449A-A498-84136F2DB5CF}" srcOrd="1" destOrd="0" parTransId="{539B469F-1343-4863-89A0-4DD687065FA0}" sibTransId="{B57B8113-64A0-4A5C-8B13-A54AC8419EF8}"/>
    <dgm:cxn modelId="{159D3645-3DA9-4601-8908-CFB2F2A81324}" srcId="{887F86C4-DAB8-496E-984D-CE9DDBFC4C68}" destId="{321C5BF0-D145-47EB-AB84-F32462C12B4F}" srcOrd="0" destOrd="0" parTransId="{75E4ACF9-AE40-4499-A89F-31293E7B9C3E}" sibTransId="{129B639A-1090-4030-A080-2C83FEF62865}"/>
    <dgm:cxn modelId="{0B35654F-AFCB-4B46-9BE1-FB47DDE1B194}" type="presOf" srcId="{9557F7CD-8DBB-449A-A498-84136F2DB5CF}" destId="{E688DB20-6527-42EE-9CEC-0D6EDC173C78}" srcOrd="0" destOrd="0" presId="urn:microsoft.com/office/officeart/2005/8/layout/lProcess3"/>
    <dgm:cxn modelId="{BBAD7451-8AAF-4502-9EE3-D9A19370E901}" type="presOf" srcId="{887F86C4-DAB8-496E-984D-CE9DDBFC4C68}" destId="{03FC5177-4972-4D32-AFBB-94CF0AE84390}" srcOrd="0" destOrd="0" presId="urn:microsoft.com/office/officeart/2005/8/layout/lProcess3"/>
    <dgm:cxn modelId="{7301A853-BE7B-4FA1-A7AA-36FDB6B1D5EF}" srcId="{C4B73CB2-1716-48BC-A14A-C45F0ECF5631}" destId="{97AB81C5-7A90-4CBF-9A46-5ADF2D72A1BA}" srcOrd="1" destOrd="0" parTransId="{AABC57D6-6926-4B6D-B1A1-213A9421E3D3}" sibTransId="{C18A36BF-6D3F-49CC-8B12-DA0275B55A32}"/>
    <dgm:cxn modelId="{3C4A1774-24A7-4A8C-B107-723341D6C834}" type="presOf" srcId="{4BF95940-2E58-4633-B05F-756F0CDF6B5C}" destId="{7C7C2C33-8312-4E75-9210-358B91191A0B}" srcOrd="0" destOrd="0" presId="urn:microsoft.com/office/officeart/2005/8/layout/lProcess3"/>
    <dgm:cxn modelId="{6F6E7854-8AB7-4F44-9946-0EDD7375BC3B}" type="presOf" srcId="{C4B73CB2-1716-48BC-A14A-C45F0ECF5631}" destId="{41FC8B1C-A038-4CEF-9DEE-4EBC19EC5826}" srcOrd="0" destOrd="0" presId="urn:microsoft.com/office/officeart/2005/8/layout/lProcess3"/>
    <dgm:cxn modelId="{D135E17B-AFB7-48CC-A8D1-9D04763A92B8}" srcId="{C4B73CB2-1716-48BC-A14A-C45F0ECF5631}" destId="{EFAFE190-FC47-4DCB-A9F2-68D5FC85590D}" srcOrd="2" destOrd="0" parTransId="{7E2DDBBB-746A-4AF8-B61D-C7E0A7AA5C56}" sibTransId="{137754A2-5D71-4CEC-9DC5-1921F61B1EB6}"/>
    <dgm:cxn modelId="{AEE13C80-056A-4A75-8AAA-249622BA3638}" srcId="{C4B73CB2-1716-48BC-A14A-C45F0ECF5631}" destId="{887F86C4-DAB8-496E-984D-CE9DDBFC4C68}" srcOrd="0" destOrd="0" parTransId="{46EBCD59-032B-4D98-A36A-F92107DB9065}" sibTransId="{E54C4E3A-3FEE-405E-9C71-218B12B88C38}"/>
    <dgm:cxn modelId="{D9BDF481-0A02-4FFC-9B0B-5A1C7AD9543D}" type="presOf" srcId="{73BDBE7B-DE54-4324-B4A0-2423BB6421B9}" destId="{7AECC046-5329-47DA-8135-68DEE014B530}" srcOrd="0" destOrd="0" presId="urn:microsoft.com/office/officeart/2005/8/layout/lProcess3"/>
    <dgm:cxn modelId="{5C9AF793-B075-4989-9068-A4598DEF2448}" srcId="{97AB81C5-7A90-4CBF-9A46-5ADF2D72A1BA}" destId="{12BAF2D4-7FDE-4F97-BE93-E7245B1DBC3F}" srcOrd="1" destOrd="0" parTransId="{D80662E2-662E-4AA0-989A-CEB99315F624}" sibTransId="{BD646BC0-B38A-44CA-989E-D1D8A8399119}"/>
    <dgm:cxn modelId="{DB258998-418E-4DE2-9C3B-E02815F9350C}" type="presOf" srcId="{F3D6AE0D-4F6F-46B6-8A9F-D7ABC147E4D6}" destId="{D8059AD7-E473-4D7B-83CB-C12787B8BD12}" srcOrd="0" destOrd="0" presId="urn:microsoft.com/office/officeart/2005/8/layout/lProcess3"/>
    <dgm:cxn modelId="{E97D7F9B-98F6-48A9-8FC5-0B8DAB01E578}" type="presOf" srcId="{1D8731F2-C9FF-4FB1-90C8-9CBA81E2712A}" destId="{A45C0286-D10B-4E01-AECB-EC7E5310B01A}" srcOrd="0" destOrd="0" presId="urn:microsoft.com/office/officeart/2005/8/layout/lProcess3"/>
    <dgm:cxn modelId="{315BF89D-6EB8-43AC-9E1A-1FE986526B08}" type="presOf" srcId="{97AB81C5-7A90-4CBF-9A46-5ADF2D72A1BA}" destId="{E3D52D17-911B-4C51-ADBE-F38418E8060C}" srcOrd="0" destOrd="0" presId="urn:microsoft.com/office/officeart/2005/8/layout/lProcess3"/>
    <dgm:cxn modelId="{952CCBA8-310E-4D17-9BE5-754426B85B42}" srcId="{EFAFE190-FC47-4DCB-A9F2-68D5FC85590D}" destId="{1D8731F2-C9FF-4FB1-90C8-9CBA81E2712A}" srcOrd="2" destOrd="0" parTransId="{C3A6A0B8-CB08-457A-A965-A0C3B76CB257}" sibTransId="{994EBB5C-875F-43F2-918D-A8FFF62E4AD2}"/>
    <dgm:cxn modelId="{B3FD66AB-0ECC-4276-91EF-E4F91598F398}" srcId="{97AB81C5-7A90-4CBF-9A46-5ADF2D72A1BA}" destId="{73BDBE7B-DE54-4324-B4A0-2423BB6421B9}" srcOrd="2" destOrd="0" parTransId="{4B1F3BDC-3348-47DA-8AA1-13E8B4304E3A}" sibTransId="{8DDF212D-D9E3-40CA-9CED-3F828B9C8350}"/>
    <dgm:cxn modelId="{5B5C46BE-AF92-4C4F-B826-9B3247672819}" type="presOf" srcId="{186D097C-DE29-4454-9D1C-A787CD3C9D7A}" destId="{763B21E4-3C31-42C1-A8BD-72E5B3877CCA}" srcOrd="0" destOrd="0" presId="urn:microsoft.com/office/officeart/2005/8/layout/lProcess3"/>
    <dgm:cxn modelId="{CED429C3-A241-4FDE-997E-3071C4F673D5}" srcId="{97AB81C5-7A90-4CBF-9A46-5ADF2D72A1BA}" destId="{25480120-8E24-444D-9D1C-324ACB9DF74D}" srcOrd="0" destOrd="0" parTransId="{E2265F8D-5F86-4DAE-8CA2-9878B5425316}" sibTransId="{424703BA-1E74-4199-B473-E9CD97D970CB}"/>
    <dgm:cxn modelId="{0BAACFDB-68BF-4B53-830E-FE9EE45B7BA6}" type="presOf" srcId="{E43F39FD-DF05-434C-8B0D-A990C6ECC612}" destId="{CB8E098C-36C0-4738-98D2-DC4B9A5F9C46}" srcOrd="0" destOrd="0" presId="urn:microsoft.com/office/officeart/2005/8/layout/lProcess3"/>
    <dgm:cxn modelId="{C777D2DB-C5C7-43CD-957B-BE02F6B1AB79}" srcId="{EFAFE190-FC47-4DCB-A9F2-68D5FC85590D}" destId="{4BF95940-2E58-4633-B05F-756F0CDF6B5C}" srcOrd="0" destOrd="0" parTransId="{5C636325-2715-4064-8F13-DCAFA06D226B}" sibTransId="{86588BA1-C7EF-4B8D-8776-09359E43B9E0}"/>
    <dgm:cxn modelId="{1469F2F2-7971-47AD-B310-19FCC32C1AB2}" type="presOf" srcId="{EFAFE190-FC47-4DCB-A9F2-68D5FC85590D}" destId="{5BA66975-8E28-4857-B96B-38317E4B18F9}" srcOrd="0" destOrd="0" presId="urn:microsoft.com/office/officeart/2005/8/layout/lProcess3"/>
    <dgm:cxn modelId="{C91F64F6-0CB5-4FD1-9286-C399AEFDAEFC}" type="presOf" srcId="{12BAF2D4-7FDE-4F97-BE93-E7245B1DBC3F}" destId="{0AA3717B-B727-41EC-A62B-CCBF281BAA16}" srcOrd="0" destOrd="0" presId="urn:microsoft.com/office/officeart/2005/8/layout/lProcess3"/>
    <dgm:cxn modelId="{1CD5AE14-472B-481D-B798-E86FCBA8F41C}" type="presParOf" srcId="{41FC8B1C-A038-4CEF-9DEE-4EBC19EC5826}" destId="{EE9E20DA-0F5B-46D8-B125-29BC1ED0073F}" srcOrd="0" destOrd="0" presId="urn:microsoft.com/office/officeart/2005/8/layout/lProcess3"/>
    <dgm:cxn modelId="{DF806DB3-39B2-42DA-B5B8-6C6DD97252CF}" type="presParOf" srcId="{EE9E20DA-0F5B-46D8-B125-29BC1ED0073F}" destId="{03FC5177-4972-4D32-AFBB-94CF0AE84390}" srcOrd="0" destOrd="0" presId="urn:microsoft.com/office/officeart/2005/8/layout/lProcess3"/>
    <dgm:cxn modelId="{E73FED13-E12A-4743-87A3-5B8F8952A64D}" type="presParOf" srcId="{EE9E20DA-0F5B-46D8-B125-29BC1ED0073F}" destId="{811FFE35-BD44-4F51-827F-8485A8E983CD}" srcOrd="1" destOrd="0" presId="urn:microsoft.com/office/officeart/2005/8/layout/lProcess3"/>
    <dgm:cxn modelId="{43CA501C-25AC-4640-87DB-18A7F8FE351A}" type="presParOf" srcId="{EE9E20DA-0F5B-46D8-B125-29BC1ED0073F}" destId="{77E03AD3-5F68-486A-982F-D7731A139623}" srcOrd="2" destOrd="0" presId="urn:microsoft.com/office/officeart/2005/8/layout/lProcess3"/>
    <dgm:cxn modelId="{373994DA-708E-4E5D-BDC7-4DA95ACFB5A1}" type="presParOf" srcId="{EE9E20DA-0F5B-46D8-B125-29BC1ED0073F}" destId="{3994F91D-551B-4B45-BC63-9D5FB491069D}" srcOrd="3" destOrd="0" presId="urn:microsoft.com/office/officeart/2005/8/layout/lProcess3"/>
    <dgm:cxn modelId="{26E25EE6-BC24-46B1-8AAC-F290E3FF35BE}" type="presParOf" srcId="{EE9E20DA-0F5B-46D8-B125-29BC1ED0073F}" destId="{763B21E4-3C31-42C1-A8BD-72E5B3877CCA}" srcOrd="4" destOrd="0" presId="urn:microsoft.com/office/officeart/2005/8/layout/lProcess3"/>
    <dgm:cxn modelId="{5A333546-01E0-4707-87EB-EE807B4803F2}" type="presParOf" srcId="{EE9E20DA-0F5B-46D8-B125-29BC1ED0073F}" destId="{70A231A8-D1D1-45BB-8800-0EDD8AB9023D}" srcOrd="5" destOrd="0" presId="urn:microsoft.com/office/officeart/2005/8/layout/lProcess3"/>
    <dgm:cxn modelId="{AB9CF967-23BA-4CCB-92A2-0DAB74BC31E0}" type="presParOf" srcId="{EE9E20DA-0F5B-46D8-B125-29BC1ED0073F}" destId="{CB8E098C-36C0-4738-98D2-DC4B9A5F9C46}" srcOrd="6" destOrd="0" presId="urn:microsoft.com/office/officeart/2005/8/layout/lProcess3"/>
    <dgm:cxn modelId="{B3EABECC-9745-4C85-8B16-0EF77832B355}" type="presParOf" srcId="{41FC8B1C-A038-4CEF-9DEE-4EBC19EC5826}" destId="{5F7A140E-282B-4CBA-B1F1-477AC14DBA54}" srcOrd="1" destOrd="0" presId="urn:microsoft.com/office/officeart/2005/8/layout/lProcess3"/>
    <dgm:cxn modelId="{354346C6-FFC2-4CBB-8D9E-607B53FDF5CB}" type="presParOf" srcId="{41FC8B1C-A038-4CEF-9DEE-4EBC19EC5826}" destId="{9FBF6B4E-75DC-48CA-98CD-96F3F3746608}" srcOrd="2" destOrd="0" presId="urn:microsoft.com/office/officeart/2005/8/layout/lProcess3"/>
    <dgm:cxn modelId="{14FC33B5-3249-4A8E-B81C-35D1503BB608}" type="presParOf" srcId="{9FBF6B4E-75DC-48CA-98CD-96F3F3746608}" destId="{E3D52D17-911B-4C51-ADBE-F38418E8060C}" srcOrd="0" destOrd="0" presId="urn:microsoft.com/office/officeart/2005/8/layout/lProcess3"/>
    <dgm:cxn modelId="{B1BC2600-D907-492B-8C6C-EB61964D7C4A}" type="presParOf" srcId="{9FBF6B4E-75DC-48CA-98CD-96F3F3746608}" destId="{B7EDC673-7743-41B7-BD71-1A5C453B5D42}" srcOrd="1" destOrd="0" presId="urn:microsoft.com/office/officeart/2005/8/layout/lProcess3"/>
    <dgm:cxn modelId="{312932F1-6833-420F-A72E-C3E2EF3A55BD}" type="presParOf" srcId="{9FBF6B4E-75DC-48CA-98CD-96F3F3746608}" destId="{DB293E86-EC50-47FA-B97C-687D5E6ED4F9}" srcOrd="2" destOrd="0" presId="urn:microsoft.com/office/officeart/2005/8/layout/lProcess3"/>
    <dgm:cxn modelId="{8B97F6EC-08E9-4E8D-9670-DC5021691452}" type="presParOf" srcId="{9FBF6B4E-75DC-48CA-98CD-96F3F3746608}" destId="{8CF7248A-6626-4AB1-A910-902499F0BDC7}" srcOrd="3" destOrd="0" presId="urn:microsoft.com/office/officeart/2005/8/layout/lProcess3"/>
    <dgm:cxn modelId="{60EF29FD-E755-468D-B2C7-B0B1EEE65181}" type="presParOf" srcId="{9FBF6B4E-75DC-48CA-98CD-96F3F3746608}" destId="{0AA3717B-B727-41EC-A62B-CCBF281BAA16}" srcOrd="4" destOrd="0" presId="urn:microsoft.com/office/officeart/2005/8/layout/lProcess3"/>
    <dgm:cxn modelId="{F44637C0-533E-44A4-98C4-96B73CD40A7E}" type="presParOf" srcId="{9FBF6B4E-75DC-48CA-98CD-96F3F3746608}" destId="{56C13A84-B903-47FF-BC76-38BC6E3BC759}" srcOrd="5" destOrd="0" presId="urn:microsoft.com/office/officeart/2005/8/layout/lProcess3"/>
    <dgm:cxn modelId="{D55429A7-C6E0-4D8B-8C19-16CB7C0305F4}" type="presParOf" srcId="{9FBF6B4E-75DC-48CA-98CD-96F3F3746608}" destId="{7AECC046-5329-47DA-8135-68DEE014B530}" srcOrd="6" destOrd="0" presId="urn:microsoft.com/office/officeart/2005/8/layout/lProcess3"/>
    <dgm:cxn modelId="{7F29CAF2-B18F-48A5-A5C3-6F4ED616DDB4}" type="presParOf" srcId="{41FC8B1C-A038-4CEF-9DEE-4EBC19EC5826}" destId="{1A5C81F6-E530-4558-AFAD-4A2920D862D9}" srcOrd="3" destOrd="0" presId="urn:microsoft.com/office/officeart/2005/8/layout/lProcess3"/>
    <dgm:cxn modelId="{1F892012-37A4-4403-80F2-198B791B24B3}" type="presParOf" srcId="{41FC8B1C-A038-4CEF-9DEE-4EBC19EC5826}" destId="{617619D2-23C8-4AF1-BB43-54C542528DC4}" srcOrd="4" destOrd="0" presId="urn:microsoft.com/office/officeart/2005/8/layout/lProcess3"/>
    <dgm:cxn modelId="{6C0BCDE8-CEF7-449A-9BFD-ABDEF4118B05}" type="presParOf" srcId="{617619D2-23C8-4AF1-BB43-54C542528DC4}" destId="{5BA66975-8E28-4857-B96B-38317E4B18F9}" srcOrd="0" destOrd="0" presId="urn:microsoft.com/office/officeart/2005/8/layout/lProcess3"/>
    <dgm:cxn modelId="{C52A79EC-8BAE-40BE-986A-219EAEAA678C}" type="presParOf" srcId="{617619D2-23C8-4AF1-BB43-54C542528DC4}" destId="{7AC5A761-67DE-4341-987A-699AAD261850}" srcOrd="1" destOrd="0" presId="urn:microsoft.com/office/officeart/2005/8/layout/lProcess3"/>
    <dgm:cxn modelId="{15DAF1D6-B4B8-4D41-8B1E-2635F51B222A}" type="presParOf" srcId="{617619D2-23C8-4AF1-BB43-54C542528DC4}" destId="{7C7C2C33-8312-4E75-9210-358B91191A0B}" srcOrd="2" destOrd="0" presId="urn:microsoft.com/office/officeart/2005/8/layout/lProcess3"/>
    <dgm:cxn modelId="{E7D65110-49A2-461E-AAE4-661770E323CF}" type="presParOf" srcId="{617619D2-23C8-4AF1-BB43-54C542528DC4}" destId="{AD261A95-A70B-498E-A6B5-AA79CB30877C}" srcOrd="3" destOrd="0" presId="urn:microsoft.com/office/officeart/2005/8/layout/lProcess3"/>
    <dgm:cxn modelId="{984F01DE-EBF0-4D5A-9495-BDAD7B170A0B}" type="presParOf" srcId="{617619D2-23C8-4AF1-BB43-54C542528DC4}" destId="{E688DB20-6527-42EE-9CEC-0D6EDC173C78}" srcOrd="4" destOrd="0" presId="urn:microsoft.com/office/officeart/2005/8/layout/lProcess3"/>
    <dgm:cxn modelId="{EB53721A-9CCC-4092-804D-DA5AB0645B46}" type="presParOf" srcId="{617619D2-23C8-4AF1-BB43-54C542528DC4}" destId="{E9ED197F-2848-4EEB-965F-B56028405098}" srcOrd="5" destOrd="0" presId="urn:microsoft.com/office/officeart/2005/8/layout/lProcess3"/>
    <dgm:cxn modelId="{BF4EF8CE-A417-44E7-BC59-DF470D185394}" type="presParOf" srcId="{617619D2-23C8-4AF1-BB43-54C542528DC4}" destId="{A45C0286-D10B-4E01-AECB-EC7E5310B01A}" srcOrd="6" destOrd="0" presId="urn:microsoft.com/office/officeart/2005/8/layout/lProcess3"/>
    <dgm:cxn modelId="{E9442032-2956-4817-8EA4-DC08B2C79342}" type="presParOf" srcId="{617619D2-23C8-4AF1-BB43-54C542528DC4}" destId="{0CB44720-6586-4F3A-B233-6AAC553EBA4C}" srcOrd="7" destOrd="0" presId="urn:microsoft.com/office/officeart/2005/8/layout/lProcess3"/>
    <dgm:cxn modelId="{3C65DC1C-2E40-4193-AFCB-CACBF782D010}" type="presParOf" srcId="{617619D2-23C8-4AF1-BB43-54C542528DC4}" destId="{D8059AD7-E473-4D7B-83CB-C12787B8BD12}" srcOrd="8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FC5177-4972-4D32-AFBB-94CF0AE84390}">
      <dsp:nvSpPr>
        <dsp:cNvPr id="0" name=""/>
        <dsp:cNvSpPr/>
      </dsp:nvSpPr>
      <dsp:spPr>
        <a:xfrm>
          <a:off x="1618295" y="1288"/>
          <a:ext cx="2306646" cy="9226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Dec 2022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Jan 2023</a:t>
          </a:r>
        </a:p>
      </dsp:txBody>
      <dsp:txXfrm>
        <a:off x="2079624" y="1288"/>
        <a:ext cx="1383988" cy="922658"/>
      </dsp:txXfrm>
    </dsp:sp>
    <dsp:sp modelId="{77E03AD3-5F68-486A-982F-D7731A139623}">
      <dsp:nvSpPr>
        <dsp:cNvPr id="0" name=""/>
        <dsp:cNvSpPr/>
      </dsp:nvSpPr>
      <dsp:spPr>
        <a:xfrm>
          <a:off x="3625078" y="79714"/>
          <a:ext cx="1914516" cy="765806"/>
        </a:xfrm>
        <a:prstGeom prst="chevron">
          <a:avLst/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Exam requirements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Early Aug</a:t>
          </a:r>
        </a:p>
      </dsp:txBody>
      <dsp:txXfrm>
        <a:off x="4007981" y="79714"/>
        <a:ext cx="1148710" cy="765806"/>
      </dsp:txXfrm>
    </dsp:sp>
    <dsp:sp modelId="{763B21E4-3C31-42C1-A8BD-72E5B3877CCA}">
      <dsp:nvSpPr>
        <dsp:cNvPr id="0" name=""/>
        <dsp:cNvSpPr/>
      </dsp:nvSpPr>
      <dsp:spPr>
        <a:xfrm>
          <a:off x="5271562" y="79714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Draft allocations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September</a:t>
          </a:r>
        </a:p>
      </dsp:txBody>
      <dsp:txXfrm>
        <a:off x="5654465" y="79714"/>
        <a:ext cx="1148710" cy="765806"/>
      </dsp:txXfrm>
    </dsp:sp>
    <dsp:sp modelId="{CB8E098C-36C0-4738-98D2-DC4B9A5F9C46}">
      <dsp:nvSpPr>
        <dsp:cNvPr id="0" name=""/>
        <dsp:cNvSpPr/>
      </dsp:nvSpPr>
      <dsp:spPr>
        <a:xfrm>
          <a:off x="6918047" y="79714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Finalise </a:t>
          </a:r>
          <a:r>
            <a:rPr lang="en-GB" sz="1500" u="sng" kern="1200" dirty="0" err="1"/>
            <a:t>Celcat</a:t>
          </a:r>
          <a:endParaRPr lang="en-GB" sz="1500" u="sng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none" kern="1200" dirty="0"/>
            <a:t>October</a:t>
          </a:r>
        </a:p>
      </dsp:txBody>
      <dsp:txXfrm>
        <a:off x="7300950" y="79714"/>
        <a:ext cx="1148710" cy="765806"/>
      </dsp:txXfrm>
    </dsp:sp>
    <dsp:sp modelId="{E3D52D17-911B-4C51-ADBE-F38418E8060C}">
      <dsp:nvSpPr>
        <dsp:cNvPr id="0" name=""/>
        <dsp:cNvSpPr/>
      </dsp:nvSpPr>
      <dsp:spPr>
        <a:xfrm>
          <a:off x="1618295" y="1053119"/>
          <a:ext cx="2306646" cy="9226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March 2023</a:t>
          </a:r>
        </a:p>
      </dsp:txBody>
      <dsp:txXfrm>
        <a:off x="2079624" y="1053119"/>
        <a:ext cx="1383988" cy="922658"/>
      </dsp:txXfrm>
    </dsp:sp>
    <dsp:sp modelId="{DB293E86-EC50-47FA-B97C-687D5E6ED4F9}">
      <dsp:nvSpPr>
        <dsp:cNvPr id="0" name=""/>
        <dsp:cNvSpPr/>
      </dsp:nvSpPr>
      <dsp:spPr>
        <a:xfrm>
          <a:off x="3625078" y="1131545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Exam requirements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Late Oct</a:t>
          </a:r>
        </a:p>
      </dsp:txBody>
      <dsp:txXfrm>
        <a:off x="4007981" y="1131545"/>
        <a:ext cx="1148710" cy="765806"/>
      </dsp:txXfrm>
    </dsp:sp>
    <dsp:sp modelId="{0AA3717B-B727-41EC-A62B-CCBF281BAA16}">
      <dsp:nvSpPr>
        <dsp:cNvPr id="0" name=""/>
        <dsp:cNvSpPr/>
      </dsp:nvSpPr>
      <dsp:spPr>
        <a:xfrm>
          <a:off x="5271562" y="1131545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Draft allocations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November</a:t>
          </a:r>
        </a:p>
      </dsp:txBody>
      <dsp:txXfrm>
        <a:off x="5654465" y="1131545"/>
        <a:ext cx="1148710" cy="765806"/>
      </dsp:txXfrm>
    </dsp:sp>
    <dsp:sp modelId="{7AECC046-5329-47DA-8135-68DEE014B530}">
      <dsp:nvSpPr>
        <dsp:cNvPr id="0" name=""/>
        <dsp:cNvSpPr/>
      </dsp:nvSpPr>
      <dsp:spPr>
        <a:xfrm>
          <a:off x="6918047" y="1131545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Finalise </a:t>
          </a:r>
          <a:r>
            <a:rPr lang="en-GB" sz="1500" u="sng" kern="1200" dirty="0" err="1"/>
            <a:t>Celcat</a:t>
          </a:r>
          <a:endParaRPr lang="en-GB" sz="1500" u="sng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none" kern="1200" dirty="0"/>
            <a:t>December</a:t>
          </a:r>
        </a:p>
      </dsp:txBody>
      <dsp:txXfrm>
        <a:off x="7300950" y="1131545"/>
        <a:ext cx="1148710" cy="765806"/>
      </dsp:txXfrm>
    </dsp:sp>
    <dsp:sp modelId="{5BA66975-8E28-4857-B96B-38317E4B18F9}">
      <dsp:nvSpPr>
        <dsp:cNvPr id="0" name=""/>
        <dsp:cNvSpPr/>
      </dsp:nvSpPr>
      <dsp:spPr>
        <a:xfrm>
          <a:off x="1618295" y="2104950"/>
          <a:ext cx="2306646" cy="92265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15240" rIns="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Summer 2023</a:t>
          </a:r>
        </a:p>
      </dsp:txBody>
      <dsp:txXfrm>
        <a:off x="2079624" y="2104950"/>
        <a:ext cx="1383988" cy="922658"/>
      </dsp:txXfrm>
    </dsp:sp>
    <dsp:sp modelId="{7C7C2C33-8312-4E75-9210-358B91191A0B}">
      <dsp:nvSpPr>
        <dsp:cNvPr id="0" name=""/>
        <dsp:cNvSpPr/>
      </dsp:nvSpPr>
      <dsp:spPr>
        <a:xfrm>
          <a:off x="3625078" y="2183376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Exam requirements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Early Dec</a:t>
          </a:r>
        </a:p>
      </dsp:txBody>
      <dsp:txXfrm>
        <a:off x="4007981" y="2183376"/>
        <a:ext cx="1148710" cy="765806"/>
      </dsp:txXfrm>
    </dsp:sp>
    <dsp:sp modelId="{E688DB20-6527-42EE-9CEC-0D6EDC173C78}">
      <dsp:nvSpPr>
        <dsp:cNvPr id="0" name=""/>
        <dsp:cNvSpPr/>
      </dsp:nvSpPr>
      <dsp:spPr>
        <a:xfrm>
          <a:off x="5271562" y="2183376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Draft allocations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January</a:t>
          </a:r>
        </a:p>
      </dsp:txBody>
      <dsp:txXfrm>
        <a:off x="5654465" y="2183376"/>
        <a:ext cx="1148710" cy="765806"/>
      </dsp:txXfrm>
    </dsp:sp>
    <dsp:sp modelId="{A45C0286-D10B-4E01-AECB-EC7E5310B01A}">
      <dsp:nvSpPr>
        <dsp:cNvPr id="0" name=""/>
        <dsp:cNvSpPr/>
      </dsp:nvSpPr>
      <dsp:spPr>
        <a:xfrm>
          <a:off x="6918047" y="2183376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Rooming workshop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Early Feb</a:t>
          </a:r>
        </a:p>
      </dsp:txBody>
      <dsp:txXfrm>
        <a:off x="7300950" y="2183376"/>
        <a:ext cx="1148710" cy="765806"/>
      </dsp:txXfrm>
    </dsp:sp>
    <dsp:sp modelId="{D8059AD7-E473-4D7B-83CB-C12787B8BD12}">
      <dsp:nvSpPr>
        <dsp:cNvPr id="0" name=""/>
        <dsp:cNvSpPr/>
      </dsp:nvSpPr>
      <dsp:spPr>
        <a:xfrm>
          <a:off x="8564531" y="2183376"/>
          <a:ext cx="1914516" cy="765806"/>
        </a:xfrm>
        <a:prstGeom prst="chevron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9525" rIns="0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u="sng" kern="1200" dirty="0"/>
            <a:t>Finalise </a:t>
          </a:r>
          <a:r>
            <a:rPr lang="en-GB" sz="1500" u="sng" kern="1200" dirty="0" err="1"/>
            <a:t>Celcat</a:t>
          </a:r>
          <a:endParaRPr lang="en-GB" sz="1500" u="sng" kern="1200" dirty="0"/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March</a:t>
          </a:r>
        </a:p>
      </dsp:txBody>
      <dsp:txXfrm>
        <a:off x="8947434" y="2183376"/>
        <a:ext cx="1148710" cy="765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  <a:endParaRPr lang="en-US" b="1" dirty="0">
              <a:solidFill>
                <a:srgbClr val="003E74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6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0EE2D-335A-3546-9D75-E17F32E16FE9}" type="datetime3">
              <a:rPr lang="en-GB" smtClean="0">
                <a:solidFill>
                  <a:srgbClr val="003E74"/>
                </a:solidFill>
              </a:rPr>
              <a:t>13 July, 2022</a:t>
            </a:fld>
            <a:endParaRPr lang="en-US" dirty="0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4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8D35C32B-10D1-1447-A35B-280119DE9D12}" type="datetime3">
              <a:rPr lang="en-GB" smtClean="0"/>
              <a:pPr/>
              <a:t>13 July, 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4" y="4751391"/>
            <a:ext cx="5438775" cy="388937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13 July, 2022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02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942833"/>
            <a:ext cx="8534400" cy="604513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0000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96689"/>
            <a:ext cx="10972800" cy="1143000"/>
          </a:xfrm>
        </p:spPr>
        <p:txBody>
          <a:bodyPr/>
          <a:lstStyle>
            <a:lvl1pPr algn="l">
              <a:defRPr sz="5333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273581"/>
            <a:ext cx="8534400" cy="339811"/>
          </a:xfrm>
        </p:spPr>
        <p:txBody>
          <a:bodyPr/>
          <a:lstStyle>
            <a:lvl1pPr marL="0" indent="0" algn="l">
              <a:buNone/>
              <a:defRPr sz="1600" baseline="0">
                <a:solidFill>
                  <a:srgbClr val="9D9D9D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152737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110108"/>
            <a:ext cx="4948811" cy="957848"/>
          </a:xfrm>
        </p:spPr>
        <p:txBody>
          <a:bodyPr/>
          <a:lstStyle>
            <a:lvl1pPr marL="0" indent="0" algn="l">
              <a:buNone/>
              <a:defRPr sz="3200">
                <a:solidFill>
                  <a:srgbClr val="000000"/>
                </a:solidFill>
                <a:latin typeface="Arial"/>
                <a:cs typeface="Arial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609600" y="1545983"/>
            <a:ext cx="4948811" cy="2153335"/>
          </a:xfrm>
        </p:spPr>
        <p:txBody>
          <a:bodyPr/>
          <a:lstStyle>
            <a:lvl1pPr>
              <a:defRPr sz="5333" b="0">
                <a:solidFill>
                  <a:srgbClr val="003E74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0" y="5491351"/>
            <a:ext cx="4801568" cy="339811"/>
          </a:xfrm>
        </p:spPr>
        <p:txBody>
          <a:bodyPr/>
          <a:lstStyle>
            <a:lvl1pPr marL="0" indent="0" algn="l">
              <a:buNone/>
              <a:defRPr sz="1600" baseline="0">
                <a:solidFill>
                  <a:srgbClr val="9D9D9D"/>
                </a:solidFill>
              </a:defRPr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341535" y="1546225"/>
            <a:ext cx="5240867" cy="4284936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662455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346582"/>
            <a:ext cx="10972800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600"/>
            </a:lvl3pPr>
            <a:lvl4pPr>
              <a:buClr>
                <a:srgbClr val="0085CA"/>
              </a:buClr>
              <a:defRPr sz="1600"/>
            </a:lvl4pPr>
            <a:lvl5pPr>
              <a:buClr>
                <a:srgbClr val="0085CA"/>
              </a:buClr>
              <a:defRPr sz="1600">
                <a:latin typeface="+mn-lt"/>
              </a:defRPr>
            </a:lvl5pPr>
            <a:lvl6pPr marL="3047924" indent="0">
              <a:buNone/>
              <a:defRPr sz="1867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653898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6314564" y="2346582"/>
            <a:ext cx="5267837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0379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6314564" y="2346582"/>
            <a:ext cx="5267837" cy="2598663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3733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“Click to add a quote”</a:t>
            </a:r>
            <a:endParaRPr lang="en-US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187001"/>
            <a:ext cx="5268383" cy="644160"/>
          </a:xfrm>
        </p:spPr>
        <p:txBody>
          <a:bodyPr/>
          <a:lstStyle>
            <a:lvl1pPr marL="0" marR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600" baseline="0">
                <a:solidFill>
                  <a:srgbClr val="0085CA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 dirty="0"/>
              <a:t>Click to add quote attribution</a:t>
            </a:r>
            <a:endParaRPr lang="en-US" dirty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180346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609601" y="2346582"/>
            <a:ext cx="5267836" cy="34845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314019" y="2346583"/>
            <a:ext cx="5268383" cy="2635477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314019" y="5256947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0334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10972801" cy="3518693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387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1" y="1487908"/>
            <a:ext cx="5268383" cy="348188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609601" y="5260620"/>
            <a:ext cx="5268383" cy="570541"/>
          </a:xfrm>
        </p:spPr>
        <p:txBody>
          <a:bodyPr/>
          <a:lstStyle>
            <a:lvl1pPr marL="0" indent="0">
              <a:buNone/>
              <a:defRPr sz="1333">
                <a:solidFill>
                  <a:srgbClr val="9D9D9D"/>
                </a:solidFill>
              </a:defRPr>
            </a:lvl1pPr>
            <a:lvl2pPr marL="609585" indent="0">
              <a:buNone/>
              <a:defRPr/>
            </a:lvl2pPr>
            <a:lvl3pPr marL="1219170" indent="0">
              <a:buNone/>
              <a:defRPr/>
            </a:lvl3pPr>
            <a:lvl4pPr marL="1828754" indent="0">
              <a:buNone/>
              <a:defRPr/>
            </a:lvl4pPr>
            <a:lvl5pPr marL="2438339" indent="0">
              <a:buNone/>
              <a:defRPr/>
            </a:lvl5pPr>
          </a:lstStyle>
          <a:p>
            <a:pPr lvl="0"/>
            <a:r>
              <a:rPr lang="en-GB" dirty="0"/>
              <a:t>Click to add caption</a:t>
            </a:r>
            <a:endParaRPr lang="en-US" dirty="0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314019" y="1487910"/>
            <a:ext cx="5268383" cy="197253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314019" y="3754952"/>
            <a:ext cx="5268383" cy="2076211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76632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8738568" y="662859"/>
            <a:ext cx="2843833" cy="312291"/>
          </a:xfrm>
        </p:spPr>
        <p:txBody>
          <a:bodyPr/>
          <a:lstStyle>
            <a:lvl1pPr marL="0" indent="0" algn="r">
              <a:buNone/>
              <a:defRPr sz="1333" b="1">
                <a:solidFill>
                  <a:srgbClr val="003E74"/>
                </a:solidFill>
              </a:defRPr>
            </a:lvl1pPr>
            <a:lvl2pPr marL="609585" indent="0">
              <a:buNone/>
              <a:defRPr sz="1600">
                <a:solidFill>
                  <a:srgbClr val="003E74"/>
                </a:solidFill>
              </a:defRPr>
            </a:lvl2pPr>
            <a:lvl3pPr marL="1219170" indent="0">
              <a:buNone/>
              <a:defRPr sz="1600">
                <a:solidFill>
                  <a:srgbClr val="003E74"/>
                </a:solidFill>
              </a:defRPr>
            </a:lvl3pPr>
            <a:lvl4pPr marL="1828754" indent="0">
              <a:buNone/>
              <a:defRPr sz="1600">
                <a:solidFill>
                  <a:srgbClr val="003E74"/>
                </a:solidFill>
              </a:defRPr>
            </a:lvl4pPr>
            <a:lvl5pPr marL="2438339" indent="0">
              <a:buNone/>
              <a:defRPr sz="16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 dirty="0"/>
              <a:t>Click to edit presentation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653256" y="984350"/>
            <a:ext cx="1929145" cy="257175"/>
          </a:xfrm>
        </p:spPr>
        <p:txBody>
          <a:bodyPr/>
          <a:lstStyle>
            <a:lvl1pPr marL="0" indent="0" algn="r">
              <a:buNone/>
              <a:defRPr sz="1333">
                <a:solidFill>
                  <a:srgbClr val="003E74"/>
                </a:solidFill>
              </a:defRPr>
            </a:lvl1pPr>
          </a:lstStyle>
          <a:p>
            <a:pPr lvl="0"/>
            <a:r>
              <a:rPr lang="en-US" dirty="0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66126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ollege_Powerpoint_Background_16-9.png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0"/>
            <a:ext cx="12181172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346582"/>
            <a:ext cx="10972800" cy="34845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821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</p:sldLayoutIdLst>
  <p:hf hdr="0"/>
  <p:txStyles>
    <p:titleStyle>
      <a:lvl1pPr algn="l" defTabSz="609585" rtl="0" eaLnBrk="1" latinLnBrk="0" hangingPunct="1">
        <a:spcBef>
          <a:spcPct val="0"/>
        </a:spcBef>
        <a:buNone/>
        <a:defRPr sz="3200" b="1" kern="1200">
          <a:solidFill>
            <a:srgbClr val="0085CA"/>
          </a:solidFill>
          <a:latin typeface="Arial"/>
          <a:ea typeface="+mj-ea"/>
          <a:cs typeface="Arial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990575" indent="-380990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523962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2133547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743131" indent="-304792" algn="l" defTabSz="609585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2800" dirty="0"/>
              <a:t>13 July 2022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548840"/>
            <a:ext cx="10972800" cy="1143000"/>
          </a:xfrm>
        </p:spPr>
        <p:txBody>
          <a:bodyPr/>
          <a:lstStyle/>
          <a:p>
            <a:r>
              <a:rPr lang="en-GB" sz="4800" dirty="0"/>
              <a:t>Examination Timetabling User Group (ETUG) </a:t>
            </a:r>
            <a:br>
              <a:rPr lang="en-GB" sz="4800" dirty="0"/>
            </a:br>
            <a:endParaRPr lang="en-GB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5302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87909"/>
            <a:ext cx="10972800" cy="507556"/>
          </a:xfrm>
        </p:spPr>
        <p:txBody>
          <a:bodyPr/>
          <a:lstStyle/>
          <a:p>
            <a:r>
              <a:rPr lang="en-GB" dirty="0"/>
              <a:t>2022/23 ETUG meetings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3026" y="2237170"/>
            <a:ext cx="10972800" cy="1136801"/>
          </a:xfrm>
        </p:spPr>
        <p:txBody>
          <a:bodyPr/>
          <a:lstStyle/>
          <a:p>
            <a:pPr marL="609585" lvl="1" indent="0">
              <a:buNone/>
            </a:pPr>
            <a:endParaRPr lang="en-GB" dirty="0"/>
          </a:p>
          <a:p>
            <a:pPr marL="609585" lvl="1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1AB962E-CC88-488D-BF0A-A9642C594E59}"/>
              </a:ext>
            </a:extLst>
          </p:cNvPr>
          <p:cNvSpPr txBox="1">
            <a:spLocks/>
          </p:cNvSpPr>
          <p:nvPr/>
        </p:nvSpPr>
        <p:spPr>
          <a:xfrm>
            <a:off x="613026" y="2347229"/>
            <a:ext cx="9227390" cy="113680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57189" indent="-457189" algn="l" defTabSz="609585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990575" indent="-380990" algn="l" defTabSz="609585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523962" indent="-304792" algn="l" defTabSz="609585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2133547" indent="-304792" algn="l" defTabSz="609585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743131" indent="-304792" algn="l" defTabSz="609585" rtl="0" eaLnBrk="1" latinLnBrk="0" hangingPunct="1">
              <a:spcBef>
                <a:spcPct val="20000"/>
              </a:spcBef>
              <a:buClr>
                <a:srgbClr val="0085CA"/>
              </a:buClr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Arial"/>
              </a:defRPr>
            </a:lvl5pPr>
            <a:lvl6pPr marL="3047924" indent="0" algn="l" defTabSz="609585" rtl="0" eaLnBrk="1" latinLnBrk="0" hangingPunct="1">
              <a:spcBef>
                <a:spcPct val="20000"/>
              </a:spcBef>
              <a:buFont typeface="Arial"/>
              <a:buNone/>
              <a:defRPr sz="1867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962301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571886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19099" indent="-342900">
              <a:buFont typeface="Arial" panose="020B0604020202020204" pitchFamily="34" charset="0"/>
              <a:buChar char="•"/>
            </a:pPr>
            <a:r>
              <a:rPr lang="en-GB" dirty="0"/>
              <a:t>Late Oct 2022</a:t>
            </a:r>
          </a:p>
          <a:p>
            <a:pPr marL="419099" indent="-342900">
              <a:buFont typeface="Arial" panose="020B0604020202020204" pitchFamily="34" charset="0"/>
              <a:buChar char="•"/>
            </a:pPr>
            <a:r>
              <a:rPr lang="en-GB" dirty="0"/>
              <a:t>Late Feb 2023</a:t>
            </a:r>
          </a:p>
          <a:p>
            <a:pPr marL="419099" indent="-342900">
              <a:buFont typeface="Arial" panose="020B0604020202020204" pitchFamily="34" charset="0"/>
              <a:buChar char="•"/>
            </a:pPr>
            <a:r>
              <a:rPr lang="en-GB" dirty="0"/>
              <a:t>Early April 2023</a:t>
            </a:r>
          </a:p>
          <a:p>
            <a:pPr marL="419099" indent="-342900">
              <a:buFont typeface="Arial" panose="020B0604020202020204" pitchFamily="34" charset="0"/>
              <a:buChar char="•"/>
            </a:pPr>
            <a:r>
              <a:rPr lang="en-GB" dirty="0"/>
              <a:t>July 2023</a:t>
            </a:r>
          </a:p>
          <a:p>
            <a:pPr marL="419099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419099" indent="-342900">
              <a:buFont typeface="Arial" panose="020B0604020202020204" pitchFamily="34" charset="0"/>
              <a:buChar char="•"/>
            </a:pPr>
            <a:r>
              <a:rPr lang="en-GB" dirty="0"/>
              <a:t>Placeholder meeting invites to be circulated shortly</a:t>
            </a:r>
          </a:p>
          <a:p>
            <a:pPr marL="76199" indent="0">
              <a:buNone/>
            </a:pPr>
            <a:endParaRPr lang="en-GB" dirty="0"/>
          </a:p>
          <a:p>
            <a:pPr lvl="1">
              <a:buFont typeface="Arial" panose="020B0604020202020204" pitchFamily="34" charset="0"/>
              <a:buChar char="-"/>
            </a:pPr>
            <a:endParaRPr lang="en-GB" dirty="0"/>
          </a:p>
          <a:p>
            <a:pPr marL="609585" lvl="1" indent="0">
              <a:buFont typeface="Arial"/>
              <a:buNone/>
            </a:pPr>
            <a:endParaRPr lang="en-GB" dirty="0"/>
          </a:p>
          <a:p>
            <a:pPr marL="609585" lvl="1" indent="0">
              <a:buFont typeface="Arial"/>
              <a:buNone/>
            </a:pPr>
            <a:endParaRPr lang="en-GB" dirty="0"/>
          </a:p>
          <a:p>
            <a:pPr marL="0" indent="0">
              <a:buFont typeface="Arial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594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2EC61-F537-49CA-8334-C46A71A445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8EC73-0EDC-4704-A6A9-F02AD3E83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132856"/>
            <a:ext cx="10972800" cy="3698306"/>
          </a:xfrm>
        </p:spPr>
        <p:txBody>
          <a:bodyPr/>
          <a:lstStyle/>
          <a:p>
            <a:pPr marL="455613" lvl="1" indent="-187325">
              <a:buFont typeface="Arial"/>
              <a:buChar char="•"/>
            </a:pPr>
            <a:endParaRPr lang="en-GB" sz="2000" dirty="0"/>
          </a:p>
          <a:p>
            <a:pPr marL="455613" lvl="1" indent="-187325">
              <a:buFont typeface="Arial"/>
              <a:buChar char="•"/>
            </a:pPr>
            <a:r>
              <a:rPr lang="en-GB" sz="2000" dirty="0"/>
              <a:t>Minutes from the last meeting </a:t>
            </a:r>
          </a:p>
          <a:p>
            <a:pPr marL="455613" lvl="1" indent="-187325">
              <a:buFont typeface="Arial"/>
              <a:buChar char="•"/>
            </a:pPr>
            <a:endParaRPr lang="en-GB" sz="2000" dirty="0"/>
          </a:p>
          <a:p>
            <a:pPr marL="455613" lvl="1" indent="-187325">
              <a:buFont typeface="Arial"/>
              <a:buChar char="•"/>
            </a:pPr>
            <a:r>
              <a:rPr lang="en-GB" sz="2000" dirty="0"/>
              <a:t>Action Tracker</a:t>
            </a:r>
          </a:p>
          <a:p>
            <a:pPr marL="455613" lvl="1" indent="-187325">
              <a:buFont typeface="Arial"/>
              <a:buChar char="•"/>
            </a:pPr>
            <a:endParaRPr lang="en-GB" sz="2000" dirty="0"/>
          </a:p>
          <a:p>
            <a:pPr marL="455613" lvl="1" indent="-187325">
              <a:buFont typeface="Arial"/>
              <a:buChar char="•"/>
            </a:pPr>
            <a:r>
              <a:rPr lang="en-GB" sz="2000" dirty="0"/>
              <a:t>Matters Arising</a:t>
            </a:r>
          </a:p>
        </p:txBody>
      </p:sp>
    </p:spTree>
    <p:extLst>
      <p:ext uri="{BB962C8B-B14F-4D97-AF65-F5344CB8AC3E}">
        <p14:creationId xmlns:p14="http://schemas.microsoft.com/office/powerpoint/2010/main" val="1044707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D066A-7315-40A9-B651-4F06CC8EF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2022 –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4489E-D95C-462D-A937-3636ABE4C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811" y="2241849"/>
            <a:ext cx="10972800" cy="2936165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Remote exams</a:t>
            </a:r>
          </a:p>
          <a:p>
            <a:r>
              <a:rPr lang="en-GB" sz="2000" dirty="0"/>
              <a:t>Preparation</a:t>
            </a:r>
          </a:p>
          <a:p>
            <a:r>
              <a:rPr lang="en-GB" sz="2000" dirty="0"/>
              <a:t>Running exams</a:t>
            </a:r>
          </a:p>
          <a:p>
            <a:r>
              <a:rPr lang="en-GB" sz="2000" dirty="0"/>
              <a:t>Exam platform</a:t>
            </a:r>
          </a:p>
          <a:p>
            <a:r>
              <a:rPr lang="en-GB" sz="2000" dirty="0"/>
              <a:t>Submission</a:t>
            </a:r>
          </a:p>
          <a:p>
            <a:r>
              <a:rPr lang="en-GB" sz="2000" dirty="0"/>
              <a:t>Exam integrity</a:t>
            </a:r>
          </a:p>
          <a:p>
            <a:r>
              <a:rPr lang="en-GB" sz="2000" dirty="0"/>
              <a:t>Student feedback													</a:t>
            </a:r>
          </a:p>
          <a:p>
            <a:pPr marL="0" indent="0">
              <a:buNone/>
            </a:pPr>
            <a:endParaRPr lang="en-GB" sz="2000" u="sng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77146-F619-41BD-9C0B-FEEE2D1040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D0228-25C4-436B-B2F7-ADEEF26708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F6B167C-4546-5E93-71E3-3B5669040D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892" y="2241849"/>
            <a:ext cx="4432176" cy="3584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538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D066A-7315-40A9-B651-4F06CC8EF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Summer 2022 – Feedback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4489E-D95C-462D-A937-3636ABE4C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811" y="2241849"/>
            <a:ext cx="10972800" cy="2936165"/>
          </a:xfrm>
        </p:spPr>
        <p:txBody>
          <a:bodyPr/>
          <a:lstStyle/>
          <a:p>
            <a:pPr marL="0" indent="0">
              <a:buNone/>
            </a:pPr>
            <a:r>
              <a:rPr lang="en-GB" sz="2000" b="1" dirty="0"/>
              <a:t>In-person exams</a:t>
            </a:r>
          </a:p>
          <a:p>
            <a:r>
              <a:rPr lang="en-GB" sz="2000" dirty="0"/>
              <a:t>Preparation</a:t>
            </a:r>
          </a:p>
          <a:p>
            <a:r>
              <a:rPr lang="en-GB" sz="2000" dirty="0"/>
              <a:t>Exam spaces (</a:t>
            </a:r>
            <a:r>
              <a:rPr lang="en-GB" sz="2000" dirty="0" err="1"/>
              <a:t>inc</a:t>
            </a:r>
            <a:r>
              <a:rPr lang="en-GB" sz="2000" dirty="0"/>
              <a:t> Great Hall/QTR)</a:t>
            </a:r>
          </a:p>
          <a:p>
            <a:r>
              <a:rPr lang="en-GB" sz="2000" dirty="0"/>
              <a:t>Safety/attendance</a:t>
            </a:r>
          </a:p>
          <a:p>
            <a:r>
              <a:rPr lang="en-GB" sz="2000" dirty="0"/>
              <a:t>Invigilation</a:t>
            </a:r>
          </a:p>
          <a:p>
            <a:r>
              <a:rPr lang="en-GB" sz="2000" dirty="0"/>
              <a:t>AEA students</a:t>
            </a:r>
          </a:p>
          <a:p>
            <a:r>
              <a:rPr lang="en-GB" sz="2000" dirty="0"/>
              <a:t>Student feedback												</a:t>
            </a:r>
          </a:p>
          <a:p>
            <a:pPr marL="0" indent="0">
              <a:buNone/>
            </a:pPr>
            <a:endParaRPr lang="en-GB" sz="2000" u="sng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077146-F619-41BD-9C0B-FEEE2D1040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ED0228-25C4-436B-B2F7-ADEEF26708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90A13EC-D173-0603-F953-63144C26E4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984" y="2513810"/>
            <a:ext cx="3566469" cy="168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472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567B4-E125-468B-B81B-8D6A571A7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Academic Year 2022/23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CF0BC-7E4E-46D8-9F5F-3BE492D1AE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FF44A-AD92-4BC0-A071-AAA369A81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F0D49-779E-4F43-B034-845B7D15D9FB}"/>
              </a:ext>
            </a:extLst>
          </p:cNvPr>
          <p:cNvSpPr txBox="1"/>
          <p:nvPr/>
        </p:nvSpPr>
        <p:spPr>
          <a:xfrm>
            <a:off x="609600" y="2241849"/>
            <a:ext cx="10742984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tabLst/>
              <a:defRPr/>
            </a:pPr>
            <a:r>
              <a:rPr lang="en-GB" sz="2000" b="1" dirty="0">
                <a:solidFill>
                  <a:srgbClr val="000000"/>
                </a:solidFill>
                <a:latin typeface="Arial"/>
                <a:cs typeface="Arial"/>
              </a:rPr>
              <a:t>Great Hall/QTR bookings</a:t>
            </a:r>
          </a:p>
          <a:p>
            <a:pPr marL="342900" marR="0" lvl="0" indent="-34290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Arial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tabLst/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Arial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tabLst/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Arial"/>
            </a:endParaRPr>
          </a:p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tabLst/>
              <a:defRPr/>
            </a:pPr>
            <a:endParaRPr lang="en-GB" sz="2000" b="1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 defTabSz="609585">
              <a:spcBef>
                <a:spcPct val="20000"/>
              </a:spcBef>
              <a:buClr>
                <a:srgbClr val="0085CA"/>
              </a:buClr>
              <a:buFont typeface="Arial" panose="020B0604020202020204" pitchFamily="34" charset="0"/>
              <a:buChar char="•"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indent="-342900" defTabSz="609585">
              <a:spcBef>
                <a:spcPct val="20000"/>
              </a:spcBef>
              <a:buClr>
                <a:srgbClr val="0085CA"/>
              </a:buClr>
              <a:buFont typeface="Arial" panose="020B0604020202020204" pitchFamily="34" charset="0"/>
              <a:buChar char="•"/>
              <a:defRPr/>
            </a:pPr>
            <a:endParaRPr lang="en-GB" sz="20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342900" indent="-342900" defTabSz="609585">
              <a:spcBef>
                <a:spcPct val="20000"/>
              </a:spcBef>
              <a:buClr>
                <a:srgbClr val="0085CA"/>
              </a:buClr>
              <a:buFont typeface="Arial" panose="020B0604020202020204" pitchFamily="34" charset="0"/>
              <a:buChar char="•"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indent="-342900" defTabSz="609585">
              <a:spcBef>
                <a:spcPct val="20000"/>
              </a:spcBef>
              <a:buClr>
                <a:srgbClr val="0085CA"/>
              </a:buClr>
              <a:buFont typeface="Arial" panose="020B0604020202020204" pitchFamily="34" charset="0"/>
              <a:buChar char="•"/>
              <a:defRPr/>
            </a:pP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Exam format – Remote or in-person?</a:t>
            </a:r>
          </a:p>
          <a:p>
            <a:pPr marL="342900" indent="-342900" defTabSz="609585">
              <a:spcBef>
                <a:spcPct val="20000"/>
              </a:spcBef>
              <a:buClr>
                <a:srgbClr val="0085CA"/>
              </a:buClr>
              <a:buFont typeface="Arial" panose="020B0604020202020204" pitchFamily="34" charset="0"/>
              <a:buChar char="•"/>
              <a:defRPr/>
            </a:pPr>
            <a:r>
              <a:rPr lang="en-GB" sz="2000" dirty="0">
                <a:solidFill>
                  <a:srgbClr val="000000"/>
                </a:solidFill>
                <a:latin typeface="Arial"/>
                <a:cs typeface="Arial"/>
              </a:rPr>
              <a:t>Increased student cohorts, impact on space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342900" marR="0" lvl="0" indent="-34290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graphicFrame>
        <p:nvGraphicFramePr>
          <p:cNvPr id="3" name="Table 6">
            <a:extLst>
              <a:ext uri="{FF2B5EF4-FFF2-40B4-BE49-F238E27FC236}">
                <a16:creationId xmlns:a16="http://schemas.microsoft.com/office/drawing/2014/main" id="{10BC4AAF-62DE-2C31-3CAA-1996A1C0E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195370"/>
              </p:ext>
            </p:extLst>
          </p:nvPr>
        </p:nvGraphicFramePr>
        <p:xfrm>
          <a:off x="1086260" y="2708920"/>
          <a:ext cx="9474236" cy="1961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5496">
                  <a:extLst>
                    <a:ext uri="{9D8B030D-6E8A-4147-A177-3AD203B41FA5}">
                      <a16:colId xmlns:a16="http://schemas.microsoft.com/office/drawing/2014/main" val="2500088684"/>
                    </a:ext>
                  </a:extLst>
                </a:gridCol>
                <a:gridCol w="2950991">
                  <a:extLst>
                    <a:ext uri="{9D8B030D-6E8A-4147-A177-3AD203B41FA5}">
                      <a16:colId xmlns:a16="http://schemas.microsoft.com/office/drawing/2014/main" val="4261954893"/>
                    </a:ext>
                  </a:extLst>
                </a:gridCol>
                <a:gridCol w="1863783">
                  <a:extLst>
                    <a:ext uri="{9D8B030D-6E8A-4147-A177-3AD203B41FA5}">
                      <a16:colId xmlns:a16="http://schemas.microsoft.com/office/drawing/2014/main" val="660398312"/>
                    </a:ext>
                  </a:extLst>
                </a:gridCol>
                <a:gridCol w="3183966">
                  <a:extLst>
                    <a:ext uri="{9D8B030D-6E8A-4147-A177-3AD203B41FA5}">
                      <a16:colId xmlns:a16="http://schemas.microsoft.com/office/drawing/2014/main" val="3850480977"/>
                    </a:ext>
                  </a:extLst>
                </a:gridCol>
              </a:tblGrid>
              <a:tr h="432048"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2023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dirty="0"/>
                        <a:t>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236909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December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Wed 7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to Fri 16</a:t>
                      </a:r>
                      <a:r>
                        <a:rPr lang="en-GB" sz="1800" baseline="30000" dirty="0"/>
                        <a:t>th</a:t>
                      </a:r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chemeClr val="bg1"/>
                          </a:solidFill>
                        </a:rPr>
                        <a:t>January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Tues 3</a:t>
                      </a:r>
                      <a:r>
                        <a:rPr lang="en-GB" sz="1800" baseline="30000" dirty="0"/>
                        <a:t>rd</a:t>
                      </a:r>
                      <a:r>
                        <a:rPr lang="en-GB" sz="1800" dirty="0"/>
                        <a:t> to Fri 13</a:t>
                      </a:r>
                      <a:r>
                        <a:rPr lang="en-GB" sz="1800" baseline="30000" dirty="0"/>
                        <a:t>th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7207424"/>
                  </a:ext>
                </a:extLst>
              </a:tr>
              <a:tr h="432048">
                <a:tc rowSpan="2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chemeClr val="bg1"/>
                          </a:solidFill>
                        </a:rPr>
                        <a:t>March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Mon 13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to Fri 24</a:t>
                      </a:r>
                      <a:r>
                        <a:rPr lang="en-GB" sz="1800" baseline="30000" dirty="0"/>
                        <a:t>th</a:t>
                      </a:r>
                      <a:endParaRPr lang="en-GB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103684"/>
                  </a:ext>
                </a:extLst>
              </a:tr>
              <a:tr h="43204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i="0" dirty="0">
                          <a:solidFill>
                            <a:schemeClr val="bg1"/>
                          </a:solidFill>
                        </a:rPr>
                        <a:t>Summer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Mon 24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April to </a:t>
                      </a:r>
                    </a:p>
                    <a:p>
                      <a:pPr algn="ctr"/>
                      <a:r>
                        <a:rPr lang="en-GB" sz="1800" dirty="0"/>
                        <a:t>Fri 30</a:t>
                      </a:r>
                      <a:r>
                        <a:rPr lang="en-GB" sz="1800" baseline="30000" dirty="0"/>
                        <a:t>th</a:t>
                      </a:r>
                      <a:r>
                        <a:rPr lang="en-GB" sz="1800" dirty="0"/>
                        <a:t> June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53310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147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D48DB9-2981-CDF1-6A8F-224FD9CE4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 Formats 2022/23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D02720-E947-A0C6-A04A-0A2CA34A0BA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8756C5-E160-E9AC-66F8-8DD74D97A55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BAAA6F3-60E1-7115-183E-F5347B55ED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363096"/>
              </p:ext>
            </p:extLst>
          </p:nvPr>
        </p:nvGraphicFramePr>
        <p:xfrm>
          <a:off x="5951984" y="2252045"/>
          <a:ext cx="3124200" cy="1905000"/>
        </p:xfrm>
        <a:graphic>
          <a:graphicData uri="http://schemas.openxmlformats.org/drawingml/2006/table">
            <a:tbl>
              <a:tblPr/>
              <a:tblGrid>
                <a:gridCol w="2349500">
                  <a:extLst>
                    <a:ext uri="{9D8B030D-6E8A-4147-A177-3AD203B41FA5}">
                      <a16:colId xmlns:a16="http://schemas.microsoft.com/office/drawing/2014/main" val="3844311793"/>
                    </a:ext>
                  </a:extLst>
                </a:gridCol>
                <a:gridCol w="774700">
                  <a:extLst>
                    <a:ext uri="{9D8B030D-6E8A-4147-A177-3AD203B41FA5}">
                      <a16:colId xmlns:a16="http://schemas.microsoft.com/office/drawing/2014/main" val="4116693151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77542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Bioengineering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0853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Electrical and Electronic Engineering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0074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Life Sciences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487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Materials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0635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Mechanical Engineering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649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Physics (UG)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091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Physics (PG)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12585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of Medicine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In-person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278669"/>
                  </a:ext>
                </a:extLst>
              </a:tr>
            </a:tbl>
          </a:graphicData>
        </a:graphic>
      </p:graphicFrame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AF0E7790-3F4E-0AEC-EA9B-68E9E0A08F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9765661"/>
              </p:ext>
            </p:extLst>
          </p:nvPr>
        </p:nvGraphicFramePr>
        <p:xfrm>
          <a:off x="1631504" y="2239612"/>
          <a:ext cx="3888432" cy="3743440"/>
        </p:xfrm>
        <a:graphic>
          <a:graphicData uri="http://schemas.openxmlformats.org/drawingml/2006/table">
            <a:tbl>
              <a:tblPr/>
              <a:tblGrid>
                <a:gridCol w="2924228">
                  <a:extLst>
                    <a:ext uri="{9D8B030D-6E8A-4147-A177-3AD203B41FA5}">
                      <a16:colId xmlns:a16="http://schemas.microsoft.com/office/drawing/2014/main" val="1199692682"/>
                    </a:ext>
                  </a:extLst>
                </a:gridCol>
                <a:gridCol w="964204">
                  <a:extLst>
                    <a:ext uri="{9D8B030D-6E8A-4147-A177-3AD203B41FA5}">
                      <a16:colId xmlns:a16="http://schemas.microsoft.com/office/drawing/2014/main" val="3581665324"/>
                    </a:ext>
                  </a:extLst>
                </a:gridCol>
              </a:tblGrid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Department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Format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813318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Aeronautics (UG)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4547806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Aeronautics (PG)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053153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School 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4594366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CPELQ Centre for Academic English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102107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Chemical Engineering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182441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Chemistry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8050347"/>
                  </a:ext>
                </a:extLst>
              </a:tr>
              <a:tr h="316778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Civil and Environmental Engineering (UG)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71424"/>
                  </a:ext>
                </a:extLst>
              </a:tr>
              <a:tr h="316778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Civil and Environmental Engineering (PG)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030466"/>
                  </a:ext>
                </a:extLst>
              </a:tr>
              <a:tr h="316778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CLCC Centre for Languages, Culture and Communication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7968858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Computing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962078"/>
                  </a:ext>
                </a:extLst>
              </a:tr>
              <a:tr h="316778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Dyson School of Design Engineering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7878358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Earth Sciences (UG)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3738479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Earth Sciences (PG)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8198977"/>
                  </a:ext>
                </a:extLst>
              </a:tr>
              <a:tr h="316778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IMSE Imperial and the Institute for Molecular Science and Engineering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631065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NQEFL Energy Futures Lab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1012166"/>
                  </a:ext>
                </a:extLst>
              </a:tr>
              <a:tr h="158389">
                <a:tc>
                  <a:txBody>
                    <a:bodyPr/>
                    <a:lstStyle/>
                    <a:p>
                      <a:pPr algn="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Mathematics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Remote</a:t>
                      </a:r>
                    </a:p>
                  </a:txBody>
                  <a:tcPr marL="7919" marR="7919" marT="791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9920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87864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920CE-6193-4DE9-B7F3-7FFD389A7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2022/23 – Rooming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B7086D-8EAE-4196-B61B-8E4FC920E5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7408" y="5517131"/>
            <a:ext cx="10972800" cy="1863083"/>
          </a:xfrm>
        </p:spPr>
        <p:txBody>
          <a:bodyPr/>
          <a:lstStyle/>
          <a:p>
            <a:r>
              <a:rPr lang="en-GB" sz="1800" dirty="0"/>
              <a:t>GH/QTR &amp; dept space allocations</a:t>
            </a:r>
          </a:p>
          <a:p>
            <a:r>
              <a:rPr lang="en-GB" sz="1800" dirty="0"/>
              <a:t>AEA rooming requests</a:t>
            </a:r>
            <a:endParaRPr lang="en-GB" sz="1800" u="sng" dirty="0"/>
          </a:p>
          <a:p>
            <a:endParaRPr lang="en-GB" sz="1600" dirty="0"/>
          </a:p>
          <a:p>
            <a:endParaRPr lang="en-GB" sz="16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0300AF-69B0-4451-A2B2-D6D333D8AE1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E9C5E4-51AC-4DC7-9C28-AFE509CACA4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C9398934-A0CC-0E42-F2F5-D3AC16F11B3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3854838"/>
              </p:ext>
            </p:extLst>
          </p:nvPr>
        </p:nvGraphicFramePr>
        <p:xfrm>
          <a:off x="47328" y="2221858"/>
          <a:ext cx="12097344" cy="3028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8883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567B4-E125-468B-B81B-8D6A571A7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Digital Assessment Group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CF0BC-7E4E-46D8-9F5F-3BE492D1AE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FF44A-AD92-4BC0-A071-AAA369A81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F0D49-779E-4F43-B034-845B7D15D9FB}"/>
              </a:ext>
            </a:extLst>
          </p:cNvPr>
          <p:cNvSpPr txBox="1"/>
          <p:nvPr/>
        </p:nvSpPr>
        <p:spPr>
          <a:xfrm>
            <a:off x="609600" y="2062443"/>
            <a:ext cx="107429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Proctoring</a:t>
            </a:r>
          </a:p>
          <a:p>
            <a:pPr marL="285750" marR="0" lvl="0" indent="-28575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Facilitator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chosen</a:t>
            </a: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to 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help</a:t>
            </a:r>
            <a:r>
              <a:rPr kumimoji="0" lang="en-GB" sz="1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 College find common definitions, cross-College agreement on assessment types, discuss balance between in-person and remote assessment</a:t>
            </a:r>
            <a:endParaRPr lang="en-GB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indent="-285750" defTabSz="609585">
              <a:buClr>
                <a:srgbClr val="002548"/>
              </a:buClr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3 workshops - now seeking faculty reps to ensure appropriate College representation</a:t>
            </a:r>
          </a:p>
          <a:p>
            <a:pPr marL="285750" marR="0" lvl="0" indent="-28575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 dates planned over Summer (July)</a:t>
            </a:r>
          </a:p>
          <a:p>
            <a:pPr marL="285750" marR="0" lvl="0" indent="-28575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WISEflow</a:t>
            </a: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Exam Software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Further </a:t>
            </a:r>
            <a:r>
              <a:rPr kumimoji="0" lang="en-GB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WISEflow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developments currently paused following Ed Tech consensus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</a:rPr>
              <a:t>Alternative platforms list being</a:t>
            </a: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 collated by group to explore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buClr>
                <a:srgbClr val="002548"/>
              </a:buClr>
              <a:buSzTx/>
              <a:buFont typeface="Arial"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Peer Assessment Project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Platform testing has now been completed by faculties</a:t>
            </a:r>
            <a:endParaRPr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Preferred vendor to be disclosed by each faculty shortly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buClrTx/>
              <a:buSzTx/>
              <a:tabLst/>
              <a:defRPr/>
            </a:pPr>
            <a:r>
              <a:rPr lang="en-GB" sz="1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 Lockdown Solutions (College PC rooms)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600" dirty="0">
                <a:solidFill>
                  <a:srgbClr val="000000"/>
                </a:solidFill>
                <a:latin typeface="Arial"/>
                <a:cs typeface="Arial"/>
              </a:rPr>
              <a:t>ICT commence work with EUC to deliver a solution for Oct 22 (in time for Dec 22 exams)</a:t>
            </a:r>
          </a:p>
        </p:txBody>
      </p:sp>
    </p:spTree>
    <p:extLst>
      <p:ext uri="{BB962C8B-B14F-4D97-AF65-F5344CB8AC3E}">
        <p14:creationId xmlns:p14="http://schemas.microsoft.com/office/powerpoint/2010/main" val="2057751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567B4-E125-468B-B81B-8D6A571A7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2CF0BC-7E4E-46D8-9F5F-3BE492D1AEA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FFF44A-AD92-4BC0-A071-AAA369A811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EF0D49-779E-4F43-B034-845B7D15D9FB}"/>
              </a:ext>
            </a:extLst>
          </p:cNvPr>
          <p:cNvSpPr txBox="1"/>
          <p:nvPr/>
        </p:nvSpPr>
        <p:spPr>
          <a:xfrm>
            <a:off x="609600" y="2231451"/>
            <a:ext cx="10742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tabLst/>
              <a:defRPr/>
            </a:pPr>
            <a:r>
              <a:rPr kumimoji="0" lang="en-GB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Exam Timetabling Policy 2022/23</a:t>
            </a:r>
          </a:p>
          <a:p>
            <a:pPr marL="457189" marR="0" lvl="0" indent="-457189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Review underway (PL/HS)</a:t>
            </a:r>
          </a:p>
          <a:p>
            <a:pPr marL="457189" marR="0" lvl="0" indent="-457189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Updates include:</a:t>
            </a:r>
          </a:p>
          <a:p>
            <a:pPr lvl="1" defTabSz="609585">
              <a:spcBef>
                <a:spcPct val="20000"/>
              </a:spcBef>
              <a:buClr>
                <a:srgbClr val="0085CA"/>
              </a:buClr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	– Definitions (College Main Exam Periods, Remote Assessment)</a:t>
            </a:r>
          </a:p>
          <a:p>
            <a:pPr lvl="1" defTabSz="609585">
              <a:spcBef>
                <a:spcPct val="20000"/>
              </a:spcBef>
              <a:buClr>
                <a:srgbClr val="0085CA"/>
              </a:buClr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	– Roles &amp; Responsibilities (CTSO/Depts)</a:t>
            </a:r>
          </a:p>
          <a:p>
            <a:pPr lvl="1" defTabSz="609585">
              <a:spcBef>
                <a:spcPct val="20000"/>
              </a:spcBef>
              <a:buClr>
                <a:srgbClr val="0085CA"/>
              </a:buClr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	– Exam requirements submission</a:t>
            </a:r>
          </a:p>
          <a:p>
            <a:pPr lvl="1" defTabSz="609585">
              <a:spcBef>
                <a:spcPct val="20000"/>
              </a:spcBef>
              <a:buClr>
                <a:srgbClr val="0085CA"/>
              </a:buClr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 	– General document language, form etc</a:t>
            </a:r>
          </a:p>
          <a:p>
            <a:pPr marL="457189" marR="0" lvl="0" indent="-457189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endParaRPr lang="en-GB" dirty="0">
              <a:solidFill>
                <a:srgbClr val="000000"/>
              </a:solidFill>
              <a:latin typeface="Arial"/>
              <a:cs typeface="Arial"/>
            </a:endParaRPr>
          </a:p>
          <a:p>
            <a:pPr marL="457189" indent="-457189" defTabSz="609585">
              <a:spcBef>
                <a:spcPct val="20000"/>
              </a:spcBef>
              <a:buClr>
                <a:srgbClr val="0085CA"/>
              </a:buClr>
              <a:buFont typeface="Arial"/>
              <a:buChar char="•"/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Feedback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  <a:p>
            <a:pPr marL="457189" marR="0" lvl="0" indent="-457189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r>
              <a:rPr lang="en-GB" dirty="0">
                <a:solidFill>
                  <a:srgbClr val="000000"/>
                </a:solidFill>
                <a:latin typeface="Arial"/>
                <a:cs typeface="Arial"/>
              </a:rPr>
              <a:t>Revised version to be shared via ETUG</a:t>
            </a:r>
          </a:p>
          <a:p>
            <a:pPr marL="457189" marR="0" lvl="0" indent="-457189" algn="l" defTabSz="60958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Char char="•"/>
              <a:tabLst/>
              <a:defRPr/>
            </a:pPr>
            <a:endParaRPr lang="en-GB" dirty="0">
              <a:solidFill>
                <a:srgbClr val="000000"/>
              </a:solidFill>
              <a:highlight>
                <a:srgbClr val="FFFF00"/>
              </a:highligh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7518943"/>
      </p:ext>
    </p:extLst>
  </p:cSld>
  <p:clrMapOvr>
    <a:masterClrMapping/>
  </p:clrMapOvr>
</p:sld>
</file>

<file path=ppt/theme/theme1.xml><?xml version="1.0" encoding="utf-8"?>
<a:theme xmlns:a="http://schemas.openxmlformats.org/drawingml/2006/main" name="1_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2CB100F5E12E40A1FAC40EF6D901D5" ma:contentTypeVersion="8" ma:contentTypeDescription="Create a new document." ma:contentTypeScope="" ma:versionID="a6f573ac09af2e855a6e95ccdbfb23b9">
  <xsd:schema xmlns:xsd="http://www.w3.org/2001/XMLSchema" xmlns:xs="http://www.w3.org/2001/XMLSchema" xmlns:p="http://schemas.microsoft.com/office/2006/metadata/properties" xmlns:ns2="ea7877f8-244f-4a73-b9b3-9613fd81db99" targetNamespace="http://schemas.microsoft.com/office/2006/metadata/properties" ma:root="true" ma:fieldsID="466350aba9b660712d0a65e3ea80da70" ns2:_="">
    <xsd:import namespace="ea7877f8-244f-4a73-b9b3-9613fd81db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877f8-244f-4a73-b9b3-9613fd81db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26F33B2-BAD1-4753-8675-B3F8812F5F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a7877f8-244f-4a73-b9b3-9613fd81db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8154BD-669A-430A-9386-FD0B410376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C73465-56C6-4793-A254-4D3F4F82C79F}">
  <ds:schemaRefs>
    <ds:schemaRef ds:uri="http://schemas.microsoft.com/office/2006/documentManagement/types"/>
    <ds:schemaRef ds:uri="http://schemas.openxmlformats.org/package/2006/metadata/core-properties"/>
    <ds:schemaRef ds:uri="3bf6ea13-a9f2-4be0-85d9-173a6f5a6c93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8883045-5908-49cc-9691-07435e49cbdb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30718</TotalTime>
  <Words>514</Words>
  <Application>Microsoft Office PowerPoint</Application>
  <PresentationFormat>Widescreen</PresentationFormat>
  <Paragraphs>167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1_Imperial College London Theme</vt:lpstr>
      <vt:lpstr>Examination Timetabling User Group (ETUG)  </vt:lpstr>
      <vt:lpstr>Welcome</vt:lpstr>
      <vt:lpstr>Summer 2022 – Feedback</vt:lpstr>
      <vt:lpstr>Summer 2022 – Feedback</vt:lpstr>
      <vt:lpstr>Academic Year 2022/23</vt:lpstr>
      <vt:lpstr>Exam Formats 2022/23</vt:lpstr>
      <vt:lpstr>2022/23 – Rooming timeline</vt:lpstr>
      <vt:lpstr>Digital Assessment Group</vt:lpstr>
      <vt:lpstr>Policy</vt:lpstr>
      <vt:lpstr>2022/23 ETUG meetings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Laskey</dc:creator>
  <cp:lastModifiedBy>Laskey, Peter</cp:lastModifiedBy>
  <cp:revision>668</cp:revision>
  <cp:lastPrinted>2020-02-05T12:04:08Z</cp:lastPrinted>
  <dcterms:created xsi:type="dcterms:W3CDTF">2017-02-16T14:49:58Z</dcterms:created>
  <dcterms:modified xsi:type="dcterms:W3CDTF">2022-07-13T15:22:14Z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0x010100E72CB100F5E12E40A1FAC40EF6D901D5</vt:lpwstr>
  </property>
</Properties>
</file>