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4" r:id="rId3"/>
    <p:sldId id="257" r:id="rId4"/>
    <p:sldId id="260" r:id="rId5"/>
    <p:sldId id="261" r:id="rId6"/>
    <p:sldId id="266" r:id="rId7"/>
    <p:sldId id="267" r:id="rId8"/>
    <p:sldId id="268" r:id="rId9"/>
    <p:sldId id="265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CC288"/>
    <a:srgbClr val="FF9900"/>
    <a:srgbClr val="FFFF66"/>
    <a:srgbClr val="FFCC00"/>
    <a:srgbClr val="FF3300"/>
    <a:srgbClr val="4C6AAD"/>
    <a:srgbClr val="033085"/>
    <a:srgbClr val="254099"/>
    <a:srgbClr val="549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10F5F1-4992-4231-82C8-3BB6A224DF95}" v="15" dt="2022-06-29T16:18:31.193"/>
    <p1510:client id="{C521DEEB-3A18-4AAD-9AC0-5531D9D0B201}" v="15" dt="2022-06-30T06:40:14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65" autoAdjust="0"/>
  </p:normalViewPr>
  <p:slideViewPr>
    <p:cSldViewPr snapToGrid="0">
      <p:cViewPr varScale="1">
        <p:scale>
          <a:sx n="72" d="100"/>
          <a:sy n="72" d="100"/>
        </p:scale>
        <p:origin x="107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oker, Abi" userId="bccb5145-49d4-407b-b4b0-87aabdcd1218" providerId="ADAL" clId="{D23A9005-3F30-439D-986A-0DFD038CFC92}"/>
    <pc:docChg chg="custSel addSld modSld">
      <pc:chgData name="Croker, Abi" userId="bccb5145-49d4-407b-b4b0-87aabdcd1218" providerId="ADAL" clId="{D23A9005-3F30-439D-986A-0DFD038CFC92}" dt="2022-04-30T20:36:02.370" v="590" actId="207"/>
      <pc:docMkLst>
        <pc:docMk/>
      </pc:docMkLst>
      <pc:sldChg chg="modSp mod">
        <pc:chgData name="Croker, Abi" userId="bccb5145-49d4-407b-b4b0-87aabdcd1218" providerId="ADAL" clId="{D23A9005-3F30-439D-986A-0DFD038CFC92}" dt="2022-04-30T20:19:15.006" v="184" actId="1076"/>
        <pc:sldMkLst>
          <pc:docMk/>
          <pc:sldMk cId="172057131" sldId="256"/>
        </pc:sldMkLst>
        <pc:spChg chg="mod">
          <ac:chgData name="Croker, Abi" userId="bccb5145-49d4-407b-b4b0-87aabdcd1218" providerId="ADAL" clId="{D23A9005-3F30-439D-986A-0DFD038CFC92}" dt="2022-04-30T20:19:15.006" v="184" actId="1076"/>
          <ac:spMkLst>
            <pc:docMk/>
            <pc:sldMk cId="172057131" sldId="256"/>
            <ac:spMk id="2" creationId="{5862D4E9-B30F-4959-B653-929AE5C5E39B}"/>
          </ac:spMkLst>
        </pc:spChg>
        <pc:spChg chg="mod">
          <ac:chgData name="Croker, Abi" userId="bccb5145-49d4-407b-b4b0-87aabdcd1218" providerId="ADAL" clId="{D23A9005-3F30-439D-986A-0DFD038CFC92}" dt="2022-04-30T20:19:08.758" v="183" actId="1076"/>
          <ac:spMkLst>
            <pc:docMk/>
            <pc:sldMk cId="172057131" sldId="256"/>
            <ac:spMk id="3" creationId="{83DCF5F7-28E4-410E-B645-39532C16C6FA}"/>
          </ac:spMkLst>
        </pc:spChg>
      </pc:sldChg>
      <pc:sldChg chg="addSp delSp modSp new mod">
        <pc:chgData name="Croker, Abi" userId="bccb5145-49d4-407b-b4b0-87aabdcd1218" providerId="ADAL" clId="{D23A9005-3F30-439D-986A-0DFD038CFC92}" dt="2022-04-30T20:35:41.374" v="589" actId="20577"/>
        <pc:sldMkLst>
          <pc:docMk/>
          <pc:sldMk cId="2613698242" sldId="257"/>
        </pc:sldMkLst>
        <pc:spChg chg="del">
          <ac:chgData name="Croker, Abi" userId="bccb5145-49d4-407b-b4b0-87aabdcd1218" providerId="ADAL" clId="{D23A9005-3F30-439D-986A-0DFD038CFC92}" dt="2022-04-30T20:29:27.176" v="195" actId="478"/>
          <ac:spMkLst>
            <pc:docMk/>
            <pc:sldMk cId="2613698242" sldId="257"/>
            <ac:spMk id="2" creationId="{70359819-A950-4D95-AF43-E3D9AEAD6E0E}"/>
          </ac:spMkLst>
        </pc:spChg>
        <pc:spChg chg="del">
          <ac:chgData name="Croker, Abi" userId="bccb5145-49d4-407b-b4b0-87aabdcd1218" providerId="ADAL" clId="{D23A9005-3F30-439D-986A-0DFD038CFC92}" dt="2022-04-30T20:29:31.306" v="197" actId="478"/>
          <ac:spMkLst>
            <pc:docMk/>
            <pc:sldMk cId="2613698242" sldId="257"/>
            <ac:spMk id="3" creationId="{2A172577-5D34-46E7-A56E-A62DC47D708D}"/>
          </ac:spMkLst>
        </pc:spChg>
        <pc:spChg chg="add mod">
          <ac:chgData name="Croker, Abi" userId="bccb5145-49d4-407b-b4b0-87aabdcd1218" providerId="ADAL" clId="{D23A9005-3F30-439D-986A-0DFD038CFC92}" dt="2022-04-30T20:35:41.374" v="589" actId="20577"/>
          <ac:spMkLst>
            <pc:docMk/>
            <pc:sldMk cId="2613698242" sldId="257"/>
            <ac:spMk id="6" creationId="{812079B0-DBEB-474F-BCD6-B4CBF8269B07}"/>
          </ac:spMkLst>
        </pc:spChg>
        <pc:picChg chg="add mod modCrop">
          <ac:chgData name="Croker, Abi" userId="bccb5145-49d4-407b-b4b0-87aabdcd1218" providerId="ADAL" clId="{D23A9005-3F30-439D-986A-0DFD038CFC92}" dt="2022-04-30T20:29:38.294" v="198" actId="1076"/>
          <ac:picMkLst>
            <pc:docMk/>
            <pc:sldMk cId="2613698242" sldId="257"/>
            <ac:picMk id="5" creationId="{0C360BD6-14BB-4049-9F2F-4940164B2794}"/>
          </ac:picMkLst>
        </pc:picChg>
      </pc:sldChg>
      <pc:sldChg chg="modSp new mod">
        <pc:chgData name="Croker, Abi" userId="bccb5145-49d4-407b-b4b0-87aabdcd1218" providerId="ADAL" clId="{D23A9005-3F30-439D-986A-0DFD038CFC92}" dt="2022-04-30T20:36:02.370" v="590" actId="207"/>
        <pc:sldMkLst>
          <pc:docMk/>
          <pc:sldMk cId="3937818199" sldId="258"/>
        </pc:sldMkLst>
        <pc:spChg chg="mod">
          <ac:chgData name="Croker, Abi" userId="bccb5145-49d4-407b-b4b0-87aabdcd1218" providerId="ADAL" clId="{D23A9005-3F30-439D-986A-0DFD038CFC92}" dt="2022-04-30T20:36:02.370" v="590" actId="207"/>
          <ac:spMkLst>
            <pc:docMk/>
            <pc:sldMk cId="3937818199" sldId="258"/>
            <ac:spMk id="2" creationId="{5BE437AC-AAD6-46F4-AB2C-A0D63FCBB3B9}"/>
          </ac:spMkLst>
        </pc:spChg>
      </pc:sldChg>
    </pc:docChg>
  </pc:docChgLst>
  <pc:docChgLst>
    <pc:chgData name="Croker, Abi" userId="bccb5145-49d4-407b-b4b0-87aabdcd1218" providerId="ADAL" clId="{4317B341-AD07-49B9-841C-E8B2F1B67D46}"/>
    <pc:docChg chg="undo custSel addSld delSld modSld">
      <pc:chgData name="Croker, Abi" userId="bccb5145-49d4-407b-b4b0-87aabdcd1218" providerId="ADAL" clId="{4317B341-AD07-49B9-841C-E8B2F1B67D46}" dt="2022-05-03T10:39:07.494" v="5782" actId="1076"/>
      <pc:docMkLst>
        <pc:docMk/>
      </pc:docMkLst>
      <pc:sldChg chg="modSp mod">
        <pc:chgData name="Croker, Abi" userId="bccb5145-49d4-407b-b4b0-87aabdcd1218" providerId="ADAL" clId="{4317B341-AD07-49B9-841C-E8B2F1B67D46}" dt="2022-05-03T06:14:33.461" v="57" actId="1076"/>
        <pc:sldMkLst>
          <pc:docMk/>
          <pc:sldMk cId="172057131" sldId="256"/>
        </pc:sldMkLst>
        <pc:spChg chg="mod">
          <ac:chgData name="Croker, Abi" userId="bccb5145-49d4-407b-b4b0-87aabdcd1218" providerId="ADAL" clId="{4317B341-AD07-49B9-841C-E8B2F1B67D46}" dt="2022-05-03T06:14:20.746" v="56" actId="20577"/>
          <ac:spMkLst>
            <pc:docMk/>
            <pc:sldMk cId="172057131" sldId="256"/>
            <ac:spMk id="2" creationId="{5862D4E9-B30F-4959-B653-929AE5C5E39B}"/>
          </ac:spMkLst>
        </pc:spChg>
        <pc:spChg chg="mod">
          <ac:chgData name="Croker, Abi" userId="bccb5145-49d4-407b-b4b0-87aabdcd1218" providerId="ADAL" clId="{4317B341-AD07-49B9-841C-E8B2F1B67D46}" dt="2022-05-03T06:14:33.461" v="57" actId="1076"/>
          <ac:spMkLst>
            <pc:docMk/>
            <pc:sldMk cId="172057131" sldId="256"/>
            <ac:spMk id="3" creationId="{83DCF5F7-28E4-410E-B645-39532C16C6FA}"/>
          </ac:spMkLst>
        </pc:spChg>
      </pc:sldChg>
      <pc:sldChg chg="addSp delSp modSp mod">
        <pc:chgData name="Croker, Abi" userId="bccb5145-49d4-407b-b4b0-87aabdcd1218" providerId="ADAL" clId="{4317B341-AD07-49B9-841C-E8B2F1B67D46}" dt="2022-05-03T07:20:08.659" v="1687" actId="1076"/>
        <pc:sldMkLst>
          <pc:docMk/>
          <pc:sldMk cId="2613698242" sldId="257"/>
        </pc:sldMkLst>
        <pc:spChg chg="add del mod">
          <ac:chgData name="Croker, Abi" userId="bccb5145-49d4-407b-b4b0-87aabdcd1218" providerId="ADAL" clId="{4317B341-AD07-49B9-841C-E8B2F1B67D46}" dt="2022-05-03T06:10:11.365" v="12" actId="478"/>
          <ac:spMkLst>
            <pc:docMk/>
            <pc:sldMk cId="2613698242" sldId="257"/>
            <ac:spMk id="3" creationId="{E6854845-9902-A423-108D-0B925A6AA0A7}"/>
          </ac:spMkLst>
        </pc:spChg>
        <pc:spChg chg="del">
          <ac:chgData name="Croker, Abi" userId="bccb5145-49d4-407b-b4b0-87aabdcd1218" providerId="ADAL" clId="{4317B341-AD07-49B9-841C-E8B2F1B67D46}" dt="2022-05-03T06:10:08.429" v="10" actId="478"/>
          <ac:spMkLst>
            <pc:docMk/>
            <pc:sldMk cId="2613698242" sldId="257"/>
            <ac:spMk id="6" creationId="{812079B0-DBEB-474F-BCD6-B4CBF8269B07}"/>
          </ac:spMkLst>
        </pc:spChg>
        <pc:spChg chg="add mod">
          <ac:chgData name="Croker, Abi" userId="bccb5145-49d4-407b-b4b0-87aabdcd1218" providerId="ADAL" clId="{4317B341-AD07-49B9-841C-E8B2F1B67D46}" dt="2022-05-03T06:13:22.621" v="45" actId="20577"/>
          <ac:spMkLst>
            <pc:docMk/>
            <pc:sldMk cId="2613698242" sldId="257"/>
            <ac:spMk id="7" creationId="{65D208F5-D2ED-3F8A-2FC6-226A8DBB536B}"/>
          </ac:spMkLst>
        </pc:spChg>
        <pc:picChg chg="mod">
          <ac:chgData name="Croker, Abi" userId="bccb5145-49d4-407b-b4b0-87aabdcd1218" providerId="ADAL" clId="{4317B341-AD07-49B9-841C-E8B2F1B67D46}" dt="2022-05-03T07:20:08.659" v="1687" actId="1076"/>
          <ac:picMkLst>
            <pc:docMk/>
            <pc:sldMk cId="2613698242" sldId="257"/>
            <ac:picMk id="5" creationId="{0C360BD6-14BB-4049-9F2F-4940164B2794}"/>
          </ac:picMkLst>
        </pc:picChg>
        <pc:cxnChg chg="add mod">
          <ac:chgData name="Croker, Abi" userId="bccb5145-49d4-407b-b4b0-87aabdcd1218" providerId="ADAL" clId="{4317B341-AD07-49B9-841C-E8B2F1B67D46}" dt="2022-05-03T07:19:12.999" v="1672" actId="14100"/>
          <ac:cxnSpMkLst>
            <pc:docMk/>
            <pc:sldMk cId="2613698242" sldId="257"/>
            <ac:cxnSpMk id="8" creationId="{FC244858-3286-2283-642D-268E2488184A}"/>
          </ac:cxnSpMkLst>
        </pc:cxnChg>
        <pc:cxnChg chg="add mod">
          <ac:chgData name="Croker, Abi" userId="bccb5145-49d4-407b-b4b0-87aabdcd1218" providerId="ADAL" clId="{4317B341-AD07-49B9-841C-E8B2F1B67D46}" dt="2022-05-03T07:20:05.009" v="1686"/>
          <ac:cxnSpMkLst>
            <pc:docMk/>
            <pc:sldMk cId="2613698242" sldId="257"/>
            <ac:cxnSpMk id="9" creationId="{F509EFD6-F886-DF54-5A8D-B333A2E653A7}"/>
          </ac:cxnSpMkLst>
        </pc:cxnChg>
      </pc:sldChg>
      <pc:sldChg chg="del">
        <pc:chgData name="Croker, Abi" userId="bccb5145-49d4-407b-b4b0-87aabdcd1218" providerId="ADAL" clId="{4317B341-AD07-49B9-841C-E8B2F1B67D46}" dt="2022-05-03T06:28:44.027" v="545" actId="2696"/>
        <pc:sldMkLst>
          <pc:docMk/>
          <pc:sldMk cId="3937818199" sldId="258"/>
        </pc:sldMkLst>
      </pc:sldChg>
      <pc:sldChg chg="modSp new del mod">
        <pc:chgData name="Croker, Abi" userId="bccb5145-49d4-407b-b4b0-87aabdcd1218" providerId="ADAL" clId="{4317B341-AD07-49B9-841C-E8B2F1B67D46}" dt="2022-05-03T06:28:48.073" v="546" actId="2696"/>
        <pc:sldMkLst>
          <pc:docMk/>
          <pc:sldMk cId="364581172" sldId="259"/>
        </pc:sldMkLst>
        <pc:spChg chg="mod">
          <ac:chgData name="Croker, Abi" userId="bccb5145-49d4-407b-b4b0-87aabdcd1218" providerId="ADAL" clId="{4317B341-AD07-49B9-841C-E8B2F1B67D46}" dt="2022-05-03T06:10:02.100" v="9" actId="114"/>
          <ac:spMkLst>
            <pc:docMk/>
            <pc:sldMk cId="364581172" sldId="259"/>
            <ac:spMk id="2" creationId="{057C1F4F-11B8-9FA0-72AF-F0FE30D8778D}"/>
          </ac:spMkLst>
        </pc:spChg>
        <pc:spChg chg="mod">
          <ac:chgData name="Croker, Abi" userId="bccb5145-49d4-407b-b4b0-87aabdcd1218" providerId="ADAL" clId="{4317B341-AD07-49B9-841C-E8B2F1B67D46}" dt="2022-05-03T06:21:02.892" v="196" actId="20577"/>
          <ac:spMkLst>
            <pc:docMk/>
            <pc:sldMk cId="364581172" sldId="259"/>
            <ac:spMk id="3" creationId="{F3E42020-9291-97FE-5FCF-6C93A577DFA2}"/>
          </ac:spMkLst>
        </pc:spChg>
      </pc:sldChg>
      <pc:sldChg chg="addSp delSp modSp new mod">
        <pc:chgData name="Croker, Abi" userId="bccb5145-49d4-407b-b4b0-87aabdcd1218" providerId="ADAL" clId="{4317B341-AD07-49B9-841C-E8B2F1B67D46}" dt="2022-05-03T10:39:07.494" v="5782" actId="1076"/>
        <pc:sldMkLst>
          <pc:docMk/>
          <pc:sldMk cId="2954183427" sldId="260"/>
        </pc:sldMkLst>
        <pc:spChg chg="del mod">
          <ac:chgData name="Croker, Abi" userId="bccb5145-49d4-407b-b4b0-87aabdcd1218" providerId="ADAL" clId="{4317B341-AD07-49B9-841C-E8B2F1B67D46}" dt="2022-05-03T06:19:03.352" v="81" actId="478"/>
          <ac:spMkLst>
            <pc:docMk/>
            <pc:sldMk cId="2954183427" sldId="260"/>
            <ac:spMk id="2" creationId="{DE7F4222-5A1E-63AB-C384-636431466529}"/>
          </ac:spMkLst>
        </pc:spChg>
        <pc:spChg chg="del">
          <ac:chgData name="Croker, Abi" userId="bccb5145-49d4-407b-b4b0-87aabdcd1218" providerId="ADAL" clId="{4317B341-AD07-49B9-841C-E8B2F1B67D46}" dt="2022-05-03T06:20:13.319" v="180" actId="478"/>
          <ac:spMkLst>
            <pc:docMk/>
            <pc:sldMk cId="2954183427" sldId="260"/>
            <ac:spMk id="3" creationId="{D038A4EA-FD5B-F4E5-3BAF-4DA5FB33EAC7}"/>
          </ac:spMkLst>
        </pc:spChg>
        <pc:spChg chg="add mod">
          <ac:chgData name="Croker, Abi" userId="bccb5145-49d4-407b-b4b0-87aabdcd1218" providerId="ADAL" clId="{4317B341-AD07-49B9-841C-E8B2F1B67D46}" dt="2022-05-03T10:39:07.494" v="5782" actId="1076"/>
          <ac:spMkLst>
            <pc:docMk/>
            <pc:sldMk cId="2954183427" sldId="260"/>
            <ac:spMk id="8" creationId="{A367DD25-71E8-6182-CA9B-1107CA09CAB7}"/>
          </ac:spMkLst>
        </pc:spChg>
        <pc:spChg chg="add del mod">
          <ac:chgData name="Croker, Abi" userId="bccb5145-49d4-407b-b4b0-87aabdcd1218" providerId="ADAL" clId="{4317B341-AD07-49B9-841C-E8B2F1B67D46}" dt="2022-05-03T06:20:56.627" v="194"/>
          <ac:spMkLst>
            <pc:docMk/>
            <pc:sldMk cId="2954183427" sldId="260"/>
            <ac:spMk id="9" creationId="{56C5D593-49AD-B046-8EC7-157B5224E1E3}"/>
          </ac:spMkLst>
        </pc:spChg>
        <pc:spChg chg="add mod">
          <ac:chgData name="Croker, Abi" userId="bccb5145-49d4-407b-b4b0-87aabdcd1218" providerId="ADAL" clId="{4317B341-AD07-49B9-841C-E8B2F1B67D46}" dt="2022-05-03T06:21:53.912" v="222" actId="1076"/>
          <ac:spMkLst>
            <pc:docMk/>
            <pc:sldMk cId="2954183427" sldId="260"/>
            <ac:spMk id="10" creationId="{2F34C176-5C4B-FD92-7342-1702AEE5961F}"/>
          </ac:spMkLst>
        </pc:spChg>
        <pc:spChg chg="add mod">
          <ac:chgData name="Croker, Abi" userId="bccb5145-49d4-407b-b4b0-87aabdcd1218" providerId="ADAL" clId="{4317B341-AD07-49B9-841C-E8B2F1B67D46}" dt="2022-05-03T07:19:35.099" v="1679" actId="113"/>
          <ac:spMkLst>
            <pc:docMk/>
            <pc:sldMk cId="2954183427" sldId="260"/>
            <ac:spMk id="12" creationId="{6D7FE1FC-C10B-6C9B-A2B2-CF7D82AA80A4}"/>
          </ac:spMkLst>
        </pc:spChg>
        <pc:spChg chg="add mod">
          <ac:chgData name="Croker, Abi" userId="bccb5145-49d4-407b-b4b0-87aabdcd1218" providerId="ADAL" clId="{4317B341-AD07-49B9-841C-E8B2F1B67D46}" dt="2022-05-03T07:40:54.376" v="3013" actId="1076"/>
          <ac:spMkLst>
            <pc:docMk/>
            <pc:sldMk cId="2954183427" sldId="260"/>
            <ac:spMk id="13" creationId="{180DEB23-BACD-EF88-7535-14F783579733}"/>
          </ac:spMkLst>
        </pc:spChg>
        <pc:spChg chg="add mod">
          <ac:chgData name="Croker, Abi" userId="bccb5145-49d4-407b-b4b0-87aabdcd1218" providerId="ADAL" clId="{4317B341-AD07-49B9-841C-E8B2F1B67D46}" dt="2022-05-03T07:32:03.280" v="2231" actId="1076"/>
          <ac:spMkLst>
            <pc:docMk/>
            <pc:sldMk cId="2954183427" sldId="260"/>
            <ac:spMk id="17" creationId="{756AFA05-35CB-95C9-B7AE-5A93041534CD}"/>
          </ac:spMkLst>
        </pc:spChg>
        <pc:spChg chg="add mod">
          <ac:chgData name="Croker, Abi" userId="bccb5145-49d4-407b-b4b0-87aabdcd1218" providerId="ADAL" clId="{4317B341-AD07-49B9-841C-E8B2F1B67D46}" dt="2022-05-03T08:15:56.363" v="3072" actId="20577"/>
          <ac:spMkLst>
            <pc:docMk/>
            <pc:sldMk cId="2954183427" sldId="260"/>
            <ac:spMk id="18" creationId="{BCC5285D-963C-3112-A427-96B0B84AC24F}"/>
          </ac:spMkLst>
        </pc:spChg>
        <pc:grpChg chg="add mod">
          <ac:chgData name="Croker, Abi" userId="bccb5145-49d4-407b-b4b0-87aabdcd1218" providerId="ADAL" clId="{4317B341-AD07-49B9-841C-E8B2F1B67D46}" dt="2022-05-03T07:20:16.122" v="1688" actId="1076"/>
          <ac:grpSpMkLst>
            <pc:docMk/>
            <pc:sldMk cId="2954183427" sldId="260"/>
            <ac:grpSpMk id="11" creationId="{84CEB332-33FA-6C39-FB65-F00C7345156B}"/>
          </ac:grpSpMkLst>
        </pc:grpChg>
        <pc:picChg chg="add del">
          <ac:chgData name="Croker, Abi" userId="bccb5145-49d4-407b-b4b0-87aabdcd1218" providerId="ADAL" clId="{4317B341-AD07-49B9-841C-E8B2F1B67D46}" dt="2022-05-03T06:17:28.971" v="59"/>
          <ac:picMkLst>
            <pc:docMk/>
            <pc:sldMk cId="2954183427" sldId="260"/>
            <ac:picMk id="4" creationId="{3090F426-3BB6-D33E-AD19-681968019B5B}"/>
          </ac:picMkLst>
        </pc:picChg>
        <pc:picChg chg="add mod modCrop">
          <ac:chgData name="Croker, Abi" userId="bccb5145-49d4-407b-b4b0-87aabdcd1218" providerId="ADAL" clId="{4317B341-AD07-49B9-841C-E8B2F1B67D46}" dt="2022-05-03T06:21:45.303" v="220" actId="164"/>
          <ac:picMkLst>
            <pc:docMk/>
            <pc:sldMk cId="2954183427" sldId="260"/>
            <ac:picMk id="6" creationId="{9FDC05F9-ED17-EB36-CCAF-CF71E5D53EC9}"/>
          </ac:picMkLst>
        </pc:picChg>
        <pc:cxnChg chg="add mod">
          <ac:chgData name="Croker, Abi" userId="bccb5145-49d4-407b-b4b0-87aabdcd1218" providerId="ADAL" clId="{4317B341-AD07-49B9-841C-E8B2F1B67D46}" dt="2022-05-03T07:19:26.639" v="1676" actId="1076"/>
          <ac:cxnSpMkLst>
            <pc:docMk/>
            <pc:sldMk cId="2954183427" sldId="260"/>
            <ac:cxnSpMk id="14" creationId="{D2C4033F-EBB0-A25A-E3E7-249B29C232C1}"/>
          </ac:cxnSpMkLst>
        </pc:cxnChg>
        <pc:cxnChg chg="add mod">
          <ac:chgData name="Croker, Abi" userId="bccb5145-49d4-407b-b4b0-87aabdcd1218" providerId="ADAL" clId="{4317B341-AD07-49B9-841C-E8B2F1B67D46}" dt="2022-05-03T07:19:47.979" v="1683" actId="1076"/>
          <ac:cxnSpMkLst>
            <pc:docMk/>
            <pc:sldMk cId="2954183427" sldId="260"/>
            <ac:cxnSpMk id="15" creationId="{1A6D82A5-E640-749D-97DD-314D77EF30FF}"/>
          </ac:cxnSpMkLst>
        </pc:cxnChg>
        <pc:cxnChg chg="add mod">
          <ac:chgData name="Croker, Abi" userId="bccb5145-49d4-407b-b4b0-87aabdcd1218" providerId="ADAL" clId="{4317B341-AD07-49B9-841C-E8B2F1B67D46}" dt="2022-05-03T07:20:00.208" v="1685" actId="1076"/>
          <ac:cxnSpMkLst>
            <pc:docMk/>
            <pc:sldMk cId="2954183427" sldId="260"/>
            <ac:cxnSpMk id="16" creationId="{452BF83B-FAB8-2ED5-46DF-5149A12CCB83}"/>
          </ac:cxnSpMkLst>
        </pc:cxnChg>
      </pc:sldChg>
      <pc:sldChg chg="addSp delSp modSp new mod">
        <pc:chgData name="Croker, Abi" userId="bccb5145-49d4-407b-b4b0-87aabdcd1218" providerId="ADAL" clId="{4317B341-AD07-49B9-841C-E8B2F1B67D46}" dt="2022-05-03T10:37:50.288" v="5778" actId="207"/>
        <pc:sldMkLst>
          <pc:docMk/>
          <pc:sldMk cId="705709330" sldId="261"/>
        </pc:sldMkLst>
        <pc:spChg chg="del">
          <ac:chgData name="Croker, Abi" userId="bccb5145-49d4-407b-b4b0-87aabdcd1218" providerId="ADAL" clId="{4317B341-AD07-49B9-841C-E8B2F1B67D46}" dt="2022-05-03T06:26:28.062" v="397" actId="478"/>
          <ac:spMkLst>
            <pc:docMk/>
            <pc:sldMk cId="705709330" sldId="261"/>
            <ac:spMk id="2" creationId="{9A27E442-BA2A-5EEB-65AD-98841DC784F5}"/>
          </ac:spMkLst>
        </pc:spChg>
        <pc:spChg chg="del">
          <ac:chgData name="Croker, Abi" userId="bccb5145-49d4-407b-b4b0-87aabdcd1218" providerId="ADAL" clId="{4317B341-AD07-49B9-841C-E8B2F1B67D46}" dt="2022-05-03T06:26:30.022" v="398" actId="478"/>
          <ac:spMkLst>
            <pc:docMk/>
            <pc:sldMk cId="705709330" sldId="261"/>
            <ac:spMk id="3" creationId="{F19DF95D-BA5F-55B0-0BDA-D57126AA85F7}"/>
          </ac:spMkLst>
        </pc:spChg>
        <pc:spChg chg="add mod">
          <ac:chgData name="Croker, Abi" userId="bccb5145-49d4-407b-b4b0-87aabdcd1218" providerId="ADAL" clId="{4317B341-AD07-49B9-841C-E8B2F1B67D46}" dt="2022-05-03T06:28:18.282" v="544" actId="14100"/>
          <ac:spMkLst>
            <pc:docMk/>
            <pc:sldMk cId="705709330" sldId="261"/>
            <ac:spMk id="4" creationId="{6BD9C036-A7A1-F628-AFB8-022E8BC765C9}"/>
          </ac:spMkLst>
        </pc:spChg>
        <pc:spChg chg="add mod">
          <ac:chgData name="Croker, Abi" userId="bccb5145-49d4-407b-b4b0-87aabdcd1218" providerId="ADAL" clId="{4317B341-AD07-49B9-841C-E8B2F1B67D46}" dt="2022-05-03T10:37:50.288" v="5778" actId="207"/>
          <ac:spMkLst>
            <pc:docMk/>
            <pc:sldMk cId="705709330" sldId="261"/>
            <ac:spMk id="5" creationId="{FBBA6BE3-5C0C-EE9B-1B57-32380D43C9BA}"/>
          </ac:spMkLst>
        </pc:spChg>
        <pc:spChg chg="add mod">
          <ac:chgData name="Croker, Abi" userId="bccb5145-49d4-407b-b4b0-87aabdcd1218" providerId="ADAL" clId="{4317B341-AD07-49B9-841C-E8B2F1B67D46}" dt="2022-05-03T09:55:45.435" v="5221" actId="1076"/>
          <ac:spMkLst>
            <pc:docMk/>
            <pc:sldMk cId="705709330" sldId="261"/>
            <ac:spMk id="6" creationId="{7A5456C3-D233-4138-C206-DEF5EF645013}"/>
          </ac:spMkLst>
        </pc:spChg>
        <pc:spChg chg="add mod">
          <ac:chgData name="Croker, Abi" userId="bccb5145-49d4-407b-b4b0-87aabdcd1218" providerId="ADAL" clId="{4317B341-AD07-49B9-841C-E8B2F1B67D46}" dt="2022-05-03T09:51:30.525" v="5102" actId="552"/>
          <ac:spMkLst>
            <pc:docMk/>
            <pc:sldMk cId="705709330" sldId="261"/>
            <ac:spMk id="7" creationId="{DCB4D395-805E-F555-1359-463F466EBBCF}"/>
          </ac:spMkLst>
        </pc:spChg>
        <pc:spChg chg="add mod">
          <ac:chgData name="Croker, Abi" userId="bccb5145-49d4-407b-b4b0-87aabdcd1218" providerId="ADAL" clId="{4317B341-AD07-49B9-841C-E8B2F1B67D46}" dt="2022-05-03T10:34:06.901" v="5707" actId="553"/>
          <ac:spMkLst>
            <pc:docMk/>
            <pc:sldMk cId="705709330" sldId="261"/>
            <ac:spMk id="8" creationId="{F198F24D-7799-768B-9322-35BFA0631648}"/>
          </ac:spMkLst>
        </pc:spChg>
        <pc:spChg chg="add mod">
          <ac:chgData name="Croker, Abi" userId="bccb5145-49d4-407b-b4b0-87aabdcd1218" providerId="ADAL" clId="{4317B341-AD07-49B9-841C-E8B2F1B67D46}" dt="2022-05-03T10:34:06.901" v="5707" actId="553"/>
          <ac:spMkLst>
            <pc:docMk/>
            <pc:sldMk cId="705709330" sldId="261"/>
            <ac:spMk id="9" creationId="{A96982F3-0A2E-292D-C2B1-44A6B87AC52B}"/>
          </ac:spMkLst>
        </pc:spChg>
        <pc:spChg chg="add mod">
          <ac:chgData name="Croker, Abi" userId="bccb5145-49d4-407b-b4b0-87aabdcd1218" providerId="ADAL" clId="{4317B341-AD07-49B9-841C-E8B2F1B67D46}" dt="2022-05-03T09:06:03.871" v="4444" actId="1076"/>
          <ac:spMkLst>
            <pc:docMk/>
            <pc:sldMk cId="705709330" sldId="261"/>
            <ac:spMk id="22" creationId="{3C14D2B7-2D84-4ABA-1A68-4F0A7281EF6D}"/>
          </ac:spMkLst>
        </pc:spChg>
        <pc:spChg chg="add mod">
          <ac:chgData name="Croker, Abi" userId="bccb5145-49d4-407b-b4b0-87aabdcd1218" providerId="ADAL" clId="{4317B341-AD07-49B9-841C-E8B2F1B67D46}" dt="2022-05-03T09:54:03.215" v="5193" actId="1036"/>
          <ac:spMkLst>
            <pc:docMk/>
            <pc:sldMk cId="705709330" sldId="261"/>
            <ac:spMk id="29" creationId="{3A2B4131-8871-AD7E-AA41-ABD0BB4DA3FC}"/>
          </ac:spMkLst>
        </pc:spChg>
        <pc:spChg chg="add mod">
          <ac:chgData name="Croker, Abi" userId="bccb5145-49d4-407b-b4b0-87aabdcd1218" providerId="ADAL" clId="{4317B341-AD07-49B9-841C-E8B2F1B67D46}" dt="2022-05-03T09:54:03.215" v="5193" actId="1036"/>
          <ac:spMkLst>
            <pc:docMk/>
            <pc:sldMk cId="705709330" sldId="261"/>
            <ac:spMk id="32" creationId="{BF85D9EE-3611-B780-5934-37346E6355F8}"/>
          </ac:spMkLst>
        </pc:spChg>
        <pc:spChg chg="add mod">
          <ac:chgData name="Croker, Abi" userId="bccb5145-49d4-407b-b4b0-87aabdcd1218" providerId="ADAL" clId="{4317B341-AD07-49B9-841C-E8B2F1B67D46}" dt="2022-05-03T09:54:03.215" v="5193" actId="1036"/>
          <ac:spMkLst>
            <pc:docMk/>
            <pc:sldMk cId="705709330" sldId="261"/>
            <ac:spMk id="33" creationId="{596E8DB8-6E12-C5DC-78BB-864A6EE1F806}"/>
          </ac:spMkLst>
        </pc:spChg>
        <pc:spChg chg="add mod">
          <ac:chgData name="Croker, Abi" userId="bccb5145-49d4-407b-b4b0-87aabdcd1218" providerId="ADAL" clId="{4317B341-AD07-49B9-841C-E8B2F1B67D46}" dt="2022-05-03T09:23:39.088" v="5006" actId="207"/>
          <ac:spMkLst>
            <pc:docMk/>
            <pc:sldMk cId="705709330" sldId="261"/>
            <ac:spMk id="34" creationId="{19D92D9B-811B-3885-F854-6439BB8B6080}"/>
          </ac:spMkLst>
        </pc:spChg>
        <pc:spChg chg="add mod">
          <ac:chgData name="Croker, Abi" userId="bccb5145-49d4-407b-b4b0-87aabdcd1218" providerId="ADAL" clId="{4317B341-AD07-49B9-841C-E8B2F1B67D46}" dt="2022-05-03T09:00:47.097" v="4367" actId="1076"/>
          <ac:spMkLst>
            <pc:docMk/>
            <pc:sldMk cId="705709330" sldId="261"/>
            <ac:spMk id="35" creationId="{E13531B5-6B13-2AE9-52AA-6B9455EE363C}"/>
          </ac:spMkLst>
        </pc:spChg>
        <pc:spChg chg="add mod">
          <ac:chgData name="Croker, Abi" userId="bccb5145-49d4-407b-b4b0-87aabdcd1218" providerId="ADAL" clId="{4317B341-AD07-49B9-841C-E8B2F1B67D46}" dt="2022-05-03T09:00:37.538" v="4366" actId="1036"/>
          <ac:spMkLst>
            <pc:docMk/>
            <pc:sldMk cId="705709330" sldId="261"/>
            <ac:spMk id="36" creationId="{45E01C15-3437-4DAF-B618-BA6DCD11CF7B}"/>
          </ac:spMkLst>
        </pc:spChg>
        <pc:spChg chg="add mod">
          <ac:chgData name="Croker, Abi" userId="bccb5145-49d4-407b-b4b0-87aabdcd1218" providerId="ADAL" clId="{4317B341-AD07-49B9-841C-E8B2F1B67D46}" dt="2022-05-03T09:54:03.215" v="5193" actId="1036"/>
          <ac:spMkLst>
            <pc:docMk/>
            <pc:sldMk cId="705709330" sldId="261"/>
            <ac:spMk id="41" creationId="{D92F8159-4646-BD64-DE3E-0B5039CEF9CA}"/>
          </ac:spMkLst>
        </pc:spChg>
        <pc:spChg chg="add mod">
          <ac:chgData name="Croker, Abi" userId="bccb5145-49d4-407b-b4b0-87aabdcd1218" providerId="ADAL" clId="{4317B341-AD07-49B9-841C-E8B2F1B67D46}" dt="2022-05-03T09:54:03.215" v="5193" actId="1036"/>
          <ac:spMkLst>
            <pc:docMk/>
            <pc:sldMk cId="705709330" sldId="261"/>
            <ac:spMk id="45" creationId="{7FF24FDE-5ACD-5539-9819-2E23952DA821}"/>
          </ac:spMkLst>
        </pc:spChg>
        <pc:spChg chg="add mod">
          <ac:chgData name="Croker, Abi" userId="bccb5145-49d4-407b-b4b0-87aabdcd1218" providerId="ADAL" clId="{4317B341-AD07-49B9-841C-E8B2F1B67D46}" dt="2022-05-03T09:23:34.438" v="4999" actId="207"/>
          <ac:spMkLst>
            <pc:docMk/>
            <pc:sldMk cId="705709330" sldId="261"/>
            <ac:spMk id="59" creationId="{A8874710-1B6A-1C38-3438-3385F2EBA449}"/>
          </ac:spMkLst>
        </pc:spChg>
        <pc:spChg chg="add mod">
          <ac:chgData name="Croker, Abi" userId="bccb5145-49d4-407b-b4b0-87aabdcd1218" providerId="ADAL" clId="{4317B341-AD07-49B9-841C-E8B2F1B67D46}" dt="2022-05-03T09:54:03.215" v="5193" actId="1036"/>
          <ac:spMkLst>
            <pc:docMk/>
            <pc:sldMk cId="705709330" sldId="261"/>
            <ac:spMk id="62" creationId="{9A5E3D7E-67EA-5E80-45D7-A0F0C3F6A570}"/>
          </ac:spMkLst>
        </pc:spChg>
        <pc:spChg chg="add mod">
          <ac:chgData name="Croker, Abi" userId="bccb5145-49d4-407b-b4b0-87aabdcd1218" providerId="ADAL" clId="{4317B341-AD07-49B9-841C-E8B2F1B67D46}" dt="2022-05-03T09:54:03.215" v="5193" actId="1036"/>
          <ac:spMkLst>
            <pc:docMk/>
            <pc:sldMk cId="705709330" sldId="261"/>
            <ac:spMk id="63" creationId="{539FCD90-8896-F8DD-ACBC-ADDBFCE5EE9C}"/>
          </ac:spMkLst>
        </pc:spChg>
        <pc:spChg chg="add mod">
          <ac:chgData name="Croker, Abi" userId="bccb5145-49d4-407b-b4b0-87aabdcd1218" providerId="ADAL" clId="{4317B341-AD07-49B9-841C-E8B2F1B67D46}" dt="2022-05-03T09:00:58.405" v="4369" actId="1076"/>
          <ac:spMkLst>
            <pc:docMk/>
            <pc:sldMk cId="705709330" sldId="261"/>
            <ac:spMk id="65" creationId="{2B612FE7-FDB2-75BF-8FDF-0B9C7F1C2DB0}"/>
          </ac:spMkLst>
        </pc:spChg>
        <pc:spChg chg="add mod">
          <ac:chgData name="Croker, Abi" userId="bccb5145-49d4-407b-b4b0-87aabdcd1218" providerId="ADAL" clId="{4317B341-AD07-49B9-841C-E8B2F1B67D46}" dt="2022-05-03T09:01:02.178" v="4370" actId="1076"/>
          <ac:spMkLst>
            <pc:docMk/>
            <pc:sldMk cId="705709330" sldId="261"/>
            <ac:spMk id="66" creationId="{6FCF5A22-B25F-B6EF-3BF3-484E1DCD80B7}"/>
          </ac:spMkLst>
        </pc:spChg>
        <pc:spChg chg="add mod">
          <ac:chgData name="Croker, Abi" userId="bccb5145-49d4-407b-b4b0-87aabdcd1218" providerId="ADAL" clId="{4317B341-AD07-49B9-841C-E8B2F1B67D46}" dt="2022-05-03T09:00:51.644" v="4368" actId="1076"/>
          <ac:spMkLst>
            <pc:docMk/>
            <pc:sldMk cId="705709330" sldId="261"/>
            <ac:spMk id="67" creationId="{D552ABC5-0FCA-6A9E-24B3-3B9BAD0F5165}"/>
          </ac:spMkLst>
        </pc:spChg>
        <pc:spChg chg="add mod">
          <ac:chgData name="Croker, Abi" userId="bccb5145-49d4-407b-b4b0-87aabdcd1218" providerId="ADAL" clId="{4317B341-AD07-49B9-841C-E8B2F1B67D46}" dt="2022-05-03T09:06:26.701" v="4452" actId="1076"/>
          <ac:spMkLst>
            <pc:docMk/>
            <pc:sldMk cId="705709330" sldId="261"/>
            <ac:spMk id="68" creationId="{4BECD8EF-E726-289A-B00D-D73476067698}"/>
          </ac:spMkLst>
        </pc:spChg>
        <pc:spChg chg="add mod">
          <ac:chgData name="Croker, Abi" userId="bccb5145-49d4-407b-b4b0-87aabdcd1218" providerId="ADAL" clId="{4317B341-AD07-49B9-841C-E8B2F1B67D46}" dt="2022-05-03T09:00:35.937" v="4364" actId="14100"/>
          <ac:spMkLst>
            <pc:docMk/>
            <pc:sldMk cId="705709330" sldId="261"/>
            <ac:spMk id="71" creationId="{0FE4E4E4-AF85-944B-6237-1F9095B25BB3}"/>
          </ac:spMkLst>
        </pc:spChg>
        <pc:spChg chg="add mod">
          <ac:chgData name="Croker, Abi" userId="bccb5145-49d4-407b-b4b0-87aabdcd1218" providerId="ADAL" clId="{4317B341-AD07-49B9-841C-E8B2F1B67D46}" dt="2022-05-03T09:06:23.398" v="4451" actId="1076"/>
          <ac:spMkLst>
            <pc:docMk/>
            <pc:sldMk cId="705709330" sldId="261"/>
            <ac:spMk id="82" creationId="{9B1383E0-0C01-04EF-4306-C28230A39C0F}"/>
          </ac:spMkLst>
        </pc:spChg>
        <pc:spChg chg="add mod">
          <ac:chgData name="Croker, Abi" userId="bccb5145-49d4-407b-b4b0-87aabdcd1218" providerId="ADAL" clId="{4317B341-AD07-49B9-841C-E8B2F1B67D46}" dt="2022-05-03T09:14:17.800" v="4811" actId="1076"/>
          <ac:spMkLst>
            <pc:docMk/>
            <pc:sldMk cId="705709330" sldId="261"/>
            <ac:spMk id="89" creationId="{D4467F55-6CD6-FEDB-9BBC-E15C4131EE2D}"/>
          </ac:spMkLst>
        </pc:spChg>
        <pc:spChg chg="add mod">
          <ac:chgData name="Croker, Abi" userId="bccb5145-49d4-407b-b4b0-87aabdcd1218" providerId="ADAL" clId="{4317B341-AD07-49B9-841C-E8B2F1B67D46}" dt="2022-05-03T09:14:30.869" v="4813" actId="1076"/>
          <ac:spMkLst>
            <pc:docMk/>
            <pc:sldMk cId="705709330" sldId="261"/>
            <ac:spMk id="90" creationId="{909F9F8E-9205-2820-A393-E85064F6DCF3}"/>
          </ac:spMkLst>
        </pc:spChg>
        <pc:spChg chg="add mod">
          <ac:chgData name="Croker, Abi" userId="bccb5145-49d4-407b-b4b0-87aabdcd1218" providerId="ADAL" clId="{4317B341-AD07-49B9-841C-E8B2F1B67D46}" dt="2022-05-03T10:37:04.661" v="5762" actId="1076"/>
          <ac:spMkLst>
            <pc:docMk/>
            <pc:sldMk cId="705709330" sldId="261"/>
            <ac:spMk id="91" creationId="{E5ED5798-4DC4-6B5C-3657-996344ED700A}"/>
          </ac:spMkLst>
        </pc:spChg>
        <pc:spChg chg="add mod ord">
          <ac:chgData name="Croker, Abi" userId="bccb5145-49d4-407b-b4b0-87aabdcd1218" providerId="ADAL" clId="{4317B341-AD07-49B9-841C-E8B2F1B67D46}" dt="2022-05-03T09:13:57.533" v="4808" actId="167"/>
          <ac:spMkLst>
            <pc:docMk/>
            <pc:sldMk cId="705709330" sldId="261"/>
            <ac:spMk id="92" creationId="{5F13BA93-119B-EB8B-368B-972776CC9393}"/>
          </ac:spMkLst>
        </pc:spChg>
        <pc:spChg chg="add mod">
          <ac:chgData name="Croker, Abi" userId="bccb5145-49d4-407b-b4b0-87aabdcd1218" providerId="ADAL" clId="{4317B341-AD07-49B9-841C-E8B2F1B67D46}" dt="2022-05-03T09:14:27.089" v="4812" actId="1076"/>
          <ac:spMkLst>
            <pc:docMk/>
            <pc:sldMk cId="705709330" sldId="261"/>
            <ac:spMk id="94" creationId="{26EF555B-AF2E-CFCF-588D-6665079E60B3}"/>
          </ac:spMkLst>
        </pc:spChg>
        <pc:spChg chg="add mod">
          <ac:chgData name="Croker, Abi" userId="bccb5145-49d4-407b-b4b0-87aabdcd1218" providerId="ADAL" clId="{4317B341-AD07-49B9-841C-E8B2F1B67D46}" dt="2022-05-03T10:37:10.161" v="5763" actId="1076"/>
          <ac:spMkLst>
            <pc:docMk/>
            <pc:sldMk cId="705709330" sldId="261"/>
            <ac:spMk id="96" creationId="{9D27582E-1EBB-2609-54D3-61B26FB58B9F}"/>
          </ac:spMkLst>
        </pc:spChg>
        <pc:spChg chg="add mod">
          <ac:chgData name="Croker, Abi" userId="bccb5145-49d4-407b-b4b0-87aabdcd1218" providerId="ADAL" clId="{4317B341-AD07-49B9-841C-E8B2F1B67D46}" dt="2022-05-03T10:37:02.498" v="5761" actId="1076"/>
          <ac:spMkLst>
            <pc:docMk/>
            <pc:sldMk cId="705709330" sldId="261"/>
            <ac:spMk id="97" creationId="{5FD4B806-8950-B26D-CFDE-FF3A7774930C}"/>
          </ac:spMkLst>
        </pc:spChg>
        <pc:spChg chg="add mod">
          <ac:chgData name="Croker, Abi" userId="bccb5145-49d4-407b-b4b0-87aabdcd1218" providerId="ADAL" clId="{4317B341-AD07-49B9-841C-E8B2F1B67D46}" dt="2022-05-03T09:53:10.305" v="5119" actId="14100"/>
          <ac:spMkLst>
            <pc:docMk/>
            <pc:sldMk cId="705709330" sldId="261"/>
            <ac:spMk id="104" creationId="{867F7025-F84F-67C4-DDBF-9F03F5D0BF37}"/>
          </ac:spMkLst>
        </pc:spChg>
        <pc:spChg chg="add mod">
          <ac:chgData name="Croker, Abi" userId="bccb5145-49d4-407b-b4b0-87aabdcd1218" providerId="ADAL" clId="{4317B341-AD07-49B9-841C-E8B2F1B67D46}" dt="2022-05-03T09:53:48.395" v="5180" actId="14100"/>
          <ac:spMkLst>
            <pc:docMk/>
            <pc:sldMk cId="705709330" sldId="261"/>
            <ac:spMk id="108" creationId="{D6C13F0C-76AD-B108-BF63-B3E6E8FFE85C}"/>
          </ac:spMkLst>
        </pc:spChg>
        <pc:spChg chg="add mod">
          <ac:chgData name="Croker, Abi" userId="bccb5145-49d4-407b-b4b0-87aabdcd1218" providerId="ADAL" clId="{4317B341-AD07-49B9-841C-E8B2F1B67D46}" dt="2022-05-03T09:55:29.780" v="5220" actId="1076"/>
          <ac:spMkLst>
            <pc:docMk/>
            <pc:sldMk cId="705709330" sldId="261"/>
            <ac:spMk id="109" creationId="{79239D37-5936-4EB7-3C5B-AA2348602B96}"/>
          </ac:spMkLst>
        </pc:spChg>
        <pc:spChg chg="add mod">
          <ac:chgData name="Croker, Abi" userId="bccb5145-49d4-407b-b4b0-87aabdcd1218" providerId="ADAL" clId="{4317B341-AD07-49B9-841C-E8B2F1B67D46}" dt="2022-05-03T10:08:51.946" v="5375" actId="14100"/>
          <ac:spMkLst>
            <pc:docMk/>
            <pc:sldMk cId="705709330" sldId="261"/>
            <ac:spMk id="122" creationId="{3143914A-2E53-825E-BE5E-E9E3D172469A}"/>
          </ac:spMkLst>
        </pc:spChg>
        <pc:spChg chg="add mod">
          <ac:chgData name="Croker, Abi" userId="bccb5145-49d4-407b-b4b0-87aabdcd1218" providerId="ADAL" clId="{4317B341-AD07-49B9-841C-E8B2F1B67D46}" dt="2022-05-03T10:08:59.461" v="5378" actId="14100"/>
          <ac:spMkLst>
            <pc:docMk/>
            <pc:sldMk cId="705709330" sldId="261"/>
            <ac:spMk id="123" creationId="{DAA4BB0C-94EC-F3C3-13CC-AD4D80024D80}"/>
          </ac:spMkLst>
        </pc:spChg>
        <pc:spChg chg="add mod">
          <ac:chgData name="Croker, Abi" userId="bccb5145-49d4-407b-b4b0-87aabdcd1218" providerId="ADAL" clId="{4317B341-AD07-49B9-841C-E8B2F1B67D46}" dt="2022-05-03T10:37:28.368" v="5768" actId="1076"/>
          <ac:spMkLst>
            <pc:docMk/>
            <pc:sldMk cId="705709330" sldId="261"/>
            <ac:spMk id="124" creationId="{E1276B8D-C134-2625-FAA0-3830D41B5138}"/>
          </ac:spMkLst>
        </pc:spChg>
        <pc:spChg chg="add mod">
          <ac:chgData name="Croker, Abi" userId="bccb5145-49d4-407b-b4b0-87aabdcd1218" providerId="ADAL" clId="{4317B341-AD07-49B9-841C-E8B2F1B67D46}" dt="2022-05-03T10:37:31.479" v="5769" actId="1076"/>
          <ac:spMkLst>
            <pc:docMk/>
            <pc:sldMk cId="705709330" sldId="261"/>
            <ac:spMk id="129" creationId="{EE36FDAB-1007-F8B8-EAEF-BC055DDCB302}"/>
          </ac:spMkLst>
        </pc:spChg>
        <pc:picChg chg="add del mod modCrop">
          <ac:chgData name="Croker, Abi" userId="bccb5145-49d4-407b-b4b0-87aabdcd1218" providerId="ADAL" clId="{4317B341-AD07-49B9-841C-E8B2F1B67D46}" dt="2022-05-03T06:55:15.717" v="1235" actId="478"/>
          <ac:picMkLst>
            <pc:docMk/>
            <pc:sldMk cId="705709330" sldId="261"/>
            <ac:picMk id="38" creationId="{CE7DACF7-4676-0D2B-B683-B5A4DD02266C}"/>
          </ac:picMkLst>
        </pc:picChg>
        <pc:picChg chg="add mod modCrop">
          <ac:chgData name="Croker, Abi" userId="bccb5145-49d4-407b-b4b0-87aabdcd1218" providerId="ADAL" clId="{4317B341-AD07-49B9-841C-E8B2F1B67D46}" dt="2022-05-03T08:22:07.025" v="3433" actId="14100"/>
          <ac:picMkLst>
            <pc:docMk/>
            <pc:sldMk cId="705709330" sldId="261"/>
            <ac:picMk id="40" creationId="{136111FB-3B01-85D7-DA85-65C3B7279453}"/>
          </ac:picMkLst>
        </pc:picChg>
        <pc:cxnChg chg="add mod">
          <ac:chgData name="Croker, Abi" userId="bccb5145-49d4-407b-b4b0-87aabdcd1218" providerId="ADAL" clId="{4317B341-AD07-49B9-841C-E8B2F1B67D46}" dt="2022-05-03T10:34:06.901" v="5707" actId="553"/>
          <ac:cxnSpMkLst>
            <pc:docMk/>
            <pc:sldMk cId="705709330" sldId="261"/>
            <ac:cxnSpMk id="11" creationId="{F9F29037-55E5-78BF-48CA-40735E9A1815}"/>
          </ac:cxnSpMkLst>
        </pc:cxnChg>
        <pc:cxnChg chg="add mod">
          <ac:chgData name="Croker, Abi" userId="bccb5145-49d4-407b-b4b0-87aabdcd1218" providerId="ADAL" clId="{4317B341-AD07-49B9-841C-E8B2F1B67D46}" dt="2022-05-03T09:55:45.435" v="5221" actId="1076"/>
          <ac:cxnSpMkLst>
            <pc:docMk/>
            <pc:sldMk cId="705709330" sldId="261"/>
            <ac:cxnSpMk id="14" creationId="{75DC3561-A599-379E-B781-919E0E0490C0}"/>
          </ac:cxnSpMkLst>
        </pc:cxnChg>
        <pc:cxnChg chg="add mod">
          <ac:chgData name="Croker, Abi" userId="bccb5145-49d4-407b-b4b0-87aabdcd1218" providerId="ADAL" clId="{4317B341-AD07-49B9-841C-E8B2F1B67D46}" dt="2022-05-03T10:34:06.901" v="5707" actId="553"/>
          <ac:cxnSpMkLst>
            <pc:docMk/>
            <pc:sldMk cId="705709330" sldId="261"/>
            <ac:cxnSpMk id="17" creationId="{F01264E9-CB2A-C8F4-023E-2FB24D4B159C}"/>
          </ac:cxnSpMkLst>
        </pc:cxnChg>
        <pc:cxnChg chg="add del mod">
          <ac:chgData name="Croker, Abi" userId="bccb5145-49d4-407b-b4b0-87aabdcd1218" providerId="ADAL" clId="{4317B341-AD07-49B9-841C-E8B2F1B67D46}" dt="2022-05-03T06:38:47.211" v="949" actId="478"/>
          <ac:cxnSpMkLst>
            <pc:docMk/>
            <pc:sldMk cId="705709330" sldId="261"/>
            <ac:cxnSpMk id="21" creationId="{608FC3DF-F4FC-D172-5738-794417888313}"/>
          </ac:cxnSpMkLst>
        </pc:cxnChg>
        <pc:cxnChg chg="add del mod">
          <ac:chgData name="Croker, Abi" userId="bccb5145-49d4-407b-b4b0-87aabdcd1218" providerId="ADAL" clId="{4317B341-AD07-49B9-841C-E8B2F1B67D46}" dt="2022-05-03T06:38:45.645" v="948" actId="478"/>
          <ac:cxnSpMkLst>
            <pc:docMk/>
            <pc:sldMk cId="705709330" sldId="261"/>
            <ac:cxnSpMk id="23" creationId="{82AC7AA2-3BB8-9E5A-5C12-84B7E05203B2}"/>
          </ac:cxnSpMkLst>
        </pc:cxnChg>
        <pc:cxnChg chg="add mod">
          <ac:chgData name="Croker, Abi" userId="bccb5145-49d4-407b-b4b0-87aabdcd1218" providerId="ADAL" clId="{4317B341-AD07-49B9-841C-E8B2F1B67D46}" dt="2022-05-03T10:37:19.471" v="5766" actId="1036"/>
          <ac:cxnSpMkLst>
            <pc:docMk/>
            <pc:sldMk cId="705709330" sldId="261"/>
            <ac:cxnSpMk id="27" creationId="{A1520E75-E73C-5D52-E243-F71114B2FF3C}"/>
          </ac:cxnSpMkLst>
        </pc:cxnChg>
        <pc:cxnChg chg="add mod">
          <ac:chgData name="Croker, Abi" userId="bccb5145-49d4-407b-b4b0-87aabdcd1218" providerId="ADAL" clId="{4317B341-AD07-49B9-841C-E8B2F1B67D46}" dt="2022-05-03T10:37:19.471" v="5766" actId="1036"/>
          <ac:cxnSpMkLst>
            <pc:docMk/>
            <pc:sldMk cId="705709330" sldId="261"/>
            <ac:cxnSpMk id="30" creationId="{F66422CB-087E-7BA0-DED7-2B85EE8E05E4}"/>
          </ac:cxnSpMkLst>
        </pc:cxnChg>
        <pc:cxnChg chg="add mod">
          <ac:chgData name="Croker, Abi" userId="bccb5145-49d4-407b-b4b0-87aabdcd1218" providerId="ADAL" clId="{4317B341-AD07-49B9-841C-E8B2F1B67D46}" dt="2022-05-03T09:06:03.871" v="4444" actId="1076"/>
          <ac:cxnSpMkLst>
            <pc:docMk/>
            <pc:sldMk cId="705709330" sldId="261"/>
            <ac:cxnSpMk id="44" creationId="{625D6E94-58B5-41F6-8593-FC540DDD588E}"/>
          </ac:cxnSpMkLst>
        </pc:cxnChg>
        <pc:cxnChg chg="add del mod">
          <ac:chgData name="Croker, Abi" userId="bccb5145-49d4-407b-b4b0-87aabdcd1218" providerId="ADAL" clId="{4317B341-AD07-49B9-841C-E8B2F1B67D46}" dt="2022-05-03T08:37:09.055" v="3668" actId="478"/>
          <ac:cxnSpMkLst>
            <pc:docMk/>
            <pc:sldMk cId="705709330" sldId="261"/>
            <ac:cxnSpMk id="48" creationId="{BBD90C63-533C-61FB-552A-4536C37C8F7A}"/>
          </ac:cxnSpMkLst>
        </pc:cxnChg>
        <pc:cxnChg chg="add del mod">
          <ac:chgData name="Croker, Abi" userId="bccb5145-49d4-407b-b4b0-87aabdcd1218" providerId="ADAL" clId="{4317B341-AD07-49B9-841C-E8B2F1B67D46}" dt="2022-05-03T07:05:15.988" v="1400" actId="478"/>
          <ac:cxnSpMkLst>
            <pc:docMk/>
            <pc:sldMk cId="705709330" sldId="261"/>
            <ac:cxnSpMk id="48" creationId="{D1DBE687-7732-C8B2-9EE5-21827E17AAF1}"/>
          </ac:cxnSpMkLst>
        </pc:cxnChg>
        <pc:cxnChg chg="add mod">
          <ac:chgData name="Croker, Abi" userId="bccb5145-49d4-407b-b4b0-87aabdcd1218" providerId="ADAL" clId="{4317B341-AD07-49B9-841C-E8B2F1B67D46}" dt="2022-05-03T09:54:03.215" v="5193" actId="1036"/>
          <ac:cxnSpMkLst>
            <pc:docMk/>
            <pc:sldMk cId="705709330" sldId="261"/>
            <ac:cxnSpMk id="51" creationId="{C8B4CFD8-13BA-4E8D-4DC2-9D20603A5E53}"/>
          </ac:cxnSpMkLst>
        </pc:cxnChg>
        <pc:cxnChg chg="add mod">
          <ac:chgData name="Croker, Abi" userId="bccb5145-49d4-407b-b4b0-87aabdcd1218" providerId="ADAL" clId="{4317B341-AD07-49B9-841C-E8B2F1B67D46}" dt="2022-05-03T09:54:03.215" v="5193" actId="1036"/>
          <ac:cxnSpMkLst>
            <pc:docMk/>
            <pc:sldMk cId="705709330" sldId="261"/>
            <ac:cxnSpMk id="53" creationId="{F12D4465-D093-6292-2A03-85B366E72A18}"/>
          </ac:cxnSpMkLst>
        </pc:cxnChg>
        <pc:cxnChg chg="add del mod">
          <ac:chgData name="Croker, Abi" userId="bccb5145-49d4-407b-b4b0-87aabdcd1218" providerId="ADAL" clId="{4317B341-AD07-49B9-841C-E8B2F1B67D46}" dt="2022-05-03T08:36:29.748" v="3661" actId="478"/>
          <ac:cxnSpMkLst>
            <pc:docMk/>
            <pc:sldMk cId="705709330" sldId="261"/>
            <ac:cxnSpMk id="85" creationId="{BB73DCE8-C815-DA32-9375-B65ADC752B9C}"/>
          </ac:cxnSpMkLst>
        </pc:cxnChg>
        <pc:cxnChg chg="add mod">
          <ac:chgData name="Croker, Abi" userId="bccb5145-49d4-407b-b4b0-87aabdcd1218" providerId="ADAL" clId="{4317B341-AD07-49B9-841C-E8B2F1B67D46}" dt="2022-05-03T09:06:03.871" v="4444" actId="1076"/>
          <ac:cxnSpMkLst>
            <pc:docMk/>
            <pc:sldMk cId="705709330" sldId="261"/>
            <ac:cxnSpMk id="93" creationId="{7A999567-0183-E4EA-7AE7-9D8D50FB1FFD}"/>
          </ac:cxnSpMkLst>
        </pc:cxnChg>
        <pc:cxnChg chg="add mod">
          <ac:chgData name="Croker, Abi" userId="bccb5145-49d4-407b-b4b0-87aabdcd1218" providerId="ADAL" clId="{4317B341-AD07-49B9-841C-E8B2F1B67D46}" dt="2022-05-03T10:37:04.661" v="5762" actId="1076"/>
          <ac:cxnSpMkLst>
            <pc:docMk/>
            <pc:sldMk cId="705709330" sldId="261"/>
            <ac:cxnSpMk id="95" creationId="{C91A3E99-4A20-C33D-9E69-0013262EA199}"/>
          </ac:cxnSpMkLst>
        </pc:cxnChg>
        <pc:cxnChg chg="add mod">
          <ac:chgData name="Croker, Abi" userId="bccb5145-49d4-407b-b4b0-87aabdcd1218" providerId="ADAL" clId="{4317B341-AD07-49B9-841C-E8B2F1B67D46}" dt="2022-05-03T07:18:36.822" v="1667" actId="14100"/>
          <ac:cxnSpMkLst>
            <pc:docMk/>
            <pc:sldMk cId="705709330" sldId="261"/>
            <ac:cxnSpMk id="141" creationId="{F9F44748-C8AA-1808-4341-2F677C91462D}"/>
          </ac:cxnSpMkLst>
        </pc:cxnChg>
        <pc:cxnChg chg="add mod">
          <ac:chgData name="Croker, Abi" userId="bccb5145-49d4-407b-b4b0-87aabdcd1218" providerId="ADAL" clId="{4317B341-AD07-49B9-841C-E8B2F1B67D46}" dt="2022-05-03T07:18:52.159" v="1669" actId="1076"/>
          <ac:cxnSpMkLst>
            <pc:docMk/>
            <pc:sldMk cId="705709330" sldId="261"/>
            <ac:cxnSpMk id="144" creationId="{15E78FCA-4A3D-A718-BDA8-0C37F40FB246}"/>
          </ac:cxnSpMkLst>
        </pc:cxnChg>
      </pc:sldChg>
      <pc:sldChg chg="addSp delSp modSp new mod">
        <pc:chgData name="Croker, Abi" userId="bccb5145-49d4-407b-b4b0-87aabdcd1218" providerId="ADAL" clId="{4317B341-AD07-49B9-841C-E8B2F1B67D46}" dt="2022-05-03T10:38:38.822" v="5780" actId="114"/>
        <pc:sldMkLst>
          <pc:docMk/>
          <pc:sldMk cId="509294431" sldId="262"/>
        </pc:sldMkLst>
        <pc:spChg chg="mod">
          <ac:chgData name="Croker, Abi" userId="bccb5145-49d4-407b-b4b0-87aabdcd1218" providerId="ADAL" clId="{4317B341-AD07-49B9-841C-E8B2F1B67D46}" dt="2022-05-03T07:43:44.191" v="3064" actId="12788"/>
          <ac:spMkLst>
            <pc:docMk/>
            <pc:sldMk cId="509294431" sldId="262"/>
            <ac:spMk id="2" creationId="{34D055B7-ABCB-ED90-5243-7819A79C4C4D}"/>
          </ac:spMkLst>
        </pc:spChg>
        <pc:spChg chg="del">
          <ac:chgData name="Croker, Abi" userId="bccb5145-49d4-407b-b4b0-87aabdcd1218" providerId="ADAL" clId="{4317B341-AD07-49B9-841C-E8B2F1B67D46}" dt="2022-05-03T07:22:41.079" v="1710" actId="478"/>
          <ac:spMkLst>
            <pc:docMk/>
            <pc:sldMk cId="509294431" sldId="262"/>
            <ac:spMk id="3" creationId="{28A81219-5FE8-2547-A9E9-DA3B66E3052C}"/>
          </ac:spMkLst>
        </pc:spChg>
        <pc:spChg chg="add mod">
          <ac:chgData name="Croker, Abi" userId="bccb5145-49d4-407b-b4b0-87aabdcd1218" providerId="ADAL" clId="{4317B341-AD07-49B9-841C-E8B2F1B67D46}" dt="2022-05-03T10:38:38.822" v="5780" actId="114"/>
          <ac:spMkLst>
            <pc:docMk/>
            <pc:sldMk cId="509294431" sldId="262"/>
            <ac:spMk id="7" creationId="{635F6666-0C8F-60FD-81E4-72071C5C300F}"/>
          </ac:spMkLst>
        </pc:spChg>
        <pc:grpChg chg="add mod">
          <ac:chgData name="Croker, Abi" userId="bccb5145-49d4-407b-b4b0-87aabdcd1218" providerId="ADAL" clId="{4317B341-AD07-49B9-841C-E8B2F1B67D46}" dt="2022-05-03T07:43:44.191" v="3064" actId="12788"/>
          <ac:grpSpMkLst>
            <pc:docMk/>
            <pc:sldMk cId="509294431" sldId="262"/>
            <ac:grpSpMk id="6" creationId="{CB874C85-04E7-52BD-D0A6-B043B6A40C2C}"/>
          </ac:grpSpMkLst>
        </pc:grpChg>
        <pc:picChg chg="add mod modCrop">
          <ac:chgData name="Croker, Abi" userId="bccb5145-49d4-407b-b4b0-87aabdcd1218" providerId="ADAL" clId="{4317B341-AD07-49B9-841C-E8B2F1B67D46}" dt="2022-05-03T07:24:32.129" v="1740" actId="1076"/>
          <ac:picMkLst>
            <pc:docMk/>
            <pc:sldMk cId="509294431" sldId="262"/>
            <ac:picMk id="4" creationId="{2F6C8BBD-11F4-C392-8294-92EA29424DF5}"/>
          </ac:picMkLst>
        </pc:picChg>
        <pc:picChg chg="add mod modCrop">
          <ac:chgData name="Croker, Abi" userId="bccb5145-49d4-407b-b4b0-87aabdcd1218" providerId="ADAL" clId="{4317B341-AD07-49B9-841C-E8B2F1B67D46}" dt="2022-05-03T07:24:17.491" v="1736" actId="732"/>
          <ac:picMkLst>
            <pc:docMk/>
            <pc:sldMk cId="509294431" sldId="262"/>
            <ac:picMk id="5" creationId="{1F8ACAB3-DD0E-4903-9E25-462A9F92016D}"/>
          </ac:picMkLst>
        </pc:picChg>
      </pc:sldChg>
    </pc:docChg>
  </pc:docChgLst>
  <pc:docChgLst>
    <pc:chgData name="Croker, Abi" userId="bccb5145-49d4-407b-b4b0-87aabdcd1218" providerId="ADAL" clId="{1510F5F1-4992-4231-82C8-3BB6A224DF95}"/>
    <pc:docChg chg="undo custSel addSld delSld modSld sldOrd">
      <pc:chgData name="Croker, Abi" userId="bccb5145-49d4-407b-b4b0-87aabdcd1218" providerId="ADAL" clId="{1510F5F1-4992-4231-82C8-3BB6A224DF95}" dt="2022-06-29T16:25:55.111" v="3265" actId="20577"/>
      <pc:docMkLst>
        <pc:docMk/>
      </pc:docMkLst>
      <pc:sldChg chg="modSp mod">
        <pc:chgData name="Croker, Abi" userId="bccb5145-49d4-407b-b4b0-87aabdcd1218" providerId="ADAL" clId="{1510F5F1-4992-4231-82C8-3BB6A224DF95}" dt="2022-06-29T14:41:19.715" v="807" actId="2710"/>
        <pc:sldMkLst>
          <pc:docMk/>
          <pc:sldMk cId="2954183427" sldId="260"/>
        </pc:sldMkLst>
        <pc:spChg chg="mod">
          <ac:chgData name="Croker, Abi" userId="bccb5145-49d4-407b-b4b0-87aabdcd1218" providerId="ADAL" clId="{1510F5F1-4992-4231-82C8-3BB6A224DF95}" dt="2022-06-29T14:40:18.275" v="801" actId="1076"/>
          <ac:spMkLst>
            <pc:docMk/>
            <pc:sldMk cId="2954183427" sldId="260"/>
            <ac:spMk id="8" creationId="{A367DD25-71E8-6182-CA9B-1107CA09CAB7}"/>
          </ac:spMkLst>
        </pc:spChg>
        <pc:spChg chg="mod">
          <ac:chgData name="Croker, Abi" userId="bccb5145-49d4-407b-b4b0-87aabdcd1218" providerId="ADAL" clId="{1510F5F1-4992-4231-82C8-3BB6A224DF95}" dt="2022-06-29T14:41:19.715" v="807" actId="2710"/>
          <ac:spMkLst>
            <pc:docMk/>
            <pc:sldMk cId="2954183427" sldId="260"/>
            <ac:spMk id="17" creationId="{756AFA05-35CB-95C9-B7AE-5A93041534CD}"/>
          </ac:spMkLst>
        </pc:spChg>
      </pc:sldChg>
      <pc:sldChg chg="addSp modSp mod">
        <pc:chgData name="Croker, Abi" userId="bccb5145-49d4-407b-b4b0-87aabdcd1218" providerId="ADAL" clId="{1510F5F1-4992-4231-82C8-3BB6A224DF95}" dt="2022-06-29T14:44:10.624" v="872" actId="571"/>
        <pc:sldMkLst>
          <pc:docMk/>
          <pc:sldMk cId="705709330" sldId="261"/>
        </pc:sldMkLst>
        <pc:spChg chg="mod">
          <ac:chgData name="Croker, Abi" userId="bccb5145-49d4-407b-b4b0-87aabdcd1218" providerId="ADAL" clId="{1510F5F1-4992-4231-82C8-3BB6A224DF95}" dt="2022-06-29T14:42:42.907" v="828" actId="14100"/>
          <ac:spMkLst>
            <pc:docMk/>
            <pc:sldMk cId="705709330" sldId="261"/>
            <ac:spMk id="35" creationId="{E13531B5-6B13-2AE9-52AA-6B9455EE363C}"/>
          </ac:spMkLst>
        </pc:spChg>
        <pc:spChg chg="mod">
          <ac:chgData name="Croker, Abi" userId="bccb5145-49d4-407b-b4b0-87aabdcd1218" providerId="ADAL" clId="{1510F5F1-4992-4231-82C8-3BB6A224DF95}" dt="2022-06-29T14:43:32.775" v="870" actId="14100"/>
          <ac:spMkLst>
            <pc:docMk/>
            <pc:sldMk cId="705709330" sldId="261"/>
            <ac:spMk id="36" creationId="{45E01C15-3437-4DAF-B618-BA6DCD11CF7B}"/>
          </ac:spMkLst>
        </pc:spChg>
        <pc:spChg chg="mod">
          <ac:chgData name="Croker, Abi" userId="bccb5145-49d4-407b-b4b0-87aabdcd1218" providerId="ADAL" clId="{1510F5F1-4992-4231-82C8-3BB6A224DF95}" dt="2022-06-29T14:41:41.061" v="809" actId="20577"/>
          <ac:spMkLst>
            <pc:docMk/>
            <pc:sldMk cId="705709330" sldId="261"/>
            <ac:spMk id="41" creationId="{D92F8159-4646-BD64-DE3E-0B5039CEF9CA}"/>
          </ac:spMkLst>
        </pc:spChg>
        <pc:spChg chg="add mod">
          <ac:chgData name="Croker, Abi" userId="bccb5145-49d4-407b-b4b0-87aabdcd1218" providerId="ADAL" clId="{1510F5F1-4992-4231-82C8-3BB6A224DF95}" dt="2022-06-29T14:44:10.624" v="872" actId="571"/>
          <ac:spMkLst>
            <pc:docMk/>
            <pc:sldMk cId="705709330" sldId="261"/>
            <ac:spMk id="54" creationId="{14075EF7-1CA2-422F-8B12-44736162C7B5}"/>
          </ac:spMkLst>
        </pc:spChg>
        <pc:spChg chg="mod">
          <ac:chgData name="Croker, Abi" userId="bccb5145-49d4-407b-b4b0-87aabdcd1218" providerId="ADAL" clId="{1510F5F1-4992-4231-82C8-3BB6A224DF95}" dt="2022-06-29T14:43:27.305" v="869" actId="553"/>
          <ac:spMkLst>
            <pc:docMk/>
            <pc:sldMk cId="705709330" sldId="261"/>
            <ac:spMk id="65" creationId="{2B612FE7-FDB2-75BF-8FDF-0B9C7F1C2DB0}"/>
          </ac:spMkLst>
        </pc:spChg>
        <pc:spChg chg="mod">
          <ac:chgData name="Croker, Abi" userId="bccb5145-49d4-407b-b4b0-87aabdcd1218" providerId="ADAL" clId="{1510F5F1-4992-4231-82C8-3BB6A224DF95}" dt="2022-06-29T14:43:27.305" v="869" actId="553"/>
          <ac:spMkLst>
            <pc:docMk/>
            <pc:sldMk cId="705709330" sldId="261"/>
            <ac:spMk id="71" creationId="{0FE4E4E4-AF85-944B-6237-1F9095B25BB3}"/>
          </ac:spMkLst>
        </pc:spChg>
        <pc:cxnChg chg="add mod">
          <ac:chgData name="Croker, Abi" userId="bccb5145-49d4-407b-b4b0-87aabdcd1218" providerId="ADAL" clId="{1510F5F1-4992-4231-82C8-3BB6A224DF95}" dt="2022-06-29T14:44:10.624" v="872" actId="571"/>
          <ac:cxnSpMkLst>
            <pc:docMk/>
            <pc:sldMk cId="705709330" sldId="261"/>
            <ac:cxnSpMk id="55" creationId="{DABEB47F-577A-47EE-AEC1-1BE4A48B737B}"/>
          </ac:cxnSpMkLst>
        </pc:cxnChg>
      </pc:sldChg>
      <pc:sldChg chg="modSp mod ord">
        <pc:chgData name="Croker, Abi" userId="bccb5145-49d4-407b-b4b0-87aabdcd1218" providerId="ADAL" clId="{1510F5F1-4992-4231-82C8-3BB6A224DF95}" dt="2022-06-29T14:38:22.667" v="780" actId="113"/>
        <pc:sldMkLst>
          <pc:docMk/>
          <pc:sldMk cId="509294431" sldId="262"/>
        </pc:sldMkLst>
        <pc:spChg chg="mod">
          <ac:chgData name="Croker, Abi" userId="bccb5145-49d4-407b-b4b0-87aabdcd1218" providerId="ADAL" clId="{1510F5F1-4992-4231-82C8-3BB6A224DF95}" dt="2022-06-29T14:38:14.112" v="777" actId="404"/>
          <ac:spMkLst>
            <pc:docMk/>
            <pc:sldMk cId="509294431" sldId="262"/>
            <ac:spMk id="2" creationId="{34D055B7-ABCB-ED90-5243-7819A79C4C4D}"/>
          </ac:spMkLst>
        </pc:spChg>
        <pc:spChg chg="mod">
          <ac:chgData name="Croker, Abi" userId="bccb5145-49d4-407b-b4b0-87aabdcd1218" providerId="ADAL" clId="{1510F5F1-4992-4231-82C8-3BB6A224DF95}" dt="2022-06-29T14:38:22.667" v="780" actId="113"/>
          <ac:spMkLst>
            <pc:docMk/>
            <pc:sldMk cId="509294431" sldId="262"/>
            <ac:spMk id="7" creationId="{635F6666-0C8F-60FD-81E4-72071C5C300F}"/>
          </ac:spMkLst>
        </pc:spChg>
      </pc:sldChg>
      <pc:sldChg chg="del">
        <pc:chgData name="Croker, Abi" userId="bccb5145-49d4-407b-b4b0-87aabdcd1218" providerId="ADAL" clId="{1510F5F1-4992-4231-82C8-3BB6A224DF95}" dt="2022-06-29T16:25:32.187" v="3149" actId="2696"/>
        <pc:sldMkLst>
          <pc:docMk/>
          <pc:sldMk cId="616550144" sldId="263"/>
        </pc:sldMkLst>
      </pc:sldChg>
      <pc:sldChg chg="addSp delSp modSp mod modNotesTx">
        <pc:chgData name="Croker, Abi" userId="bccb5145-49d4-407b-b4b0-87aabdcd1218" providerId="ADAL" clId="{1510F5F1-4992-4231-82C8-3BB6A224DF95}" dt="2022-06-29T14:39:37.795" v="789" actId="403"/>
        <pc:sldMkLst>
          <pc:docMk/>
          <pc:sldMk cId="281202835" sldId="264"/>
        </pc:sldMkLst>
        <pc:spChg chg="del mod">
          <ac:chgData name="Croker, Abi" userId="bccb5145-49d4-407b-b4b0-87aabdcd1218" providerId="ADAL" clId="{1510F5F1-4992-4231-82C8-3BB6A224DF95}" dt="2022-06-29T14:25:17.029" v="339" actId="478"/>
          <ac:spMkLst>
            <pc:docMk/>
            <pc:sldMk cId="281202835" sldId="264"/>
            <ac:spMk id="2" creationId="{4E864A08-4510-60E9-BF40-F6538C691785}"/>
          </ac:spMkLst>
        </pc:spChg>
        <pc:spChg chg="mod">
          <ac:chgData name="Croker, Abi" userId="bccb5145-49d4-407b-b4b0-87aabdcd1218" providerId="ADAL" clId="{1510F5F1-4992-4231-82C8-3BB6A224DF95}" dt="2022-06-29T14:39:37.795" v="789" actId="403"/>
          <ac:spMkLst>
            <pc:docMk/>
            <pc:sldMk cId="281202835" sldId="264"/>
            <ac:spMk id="3" creationId="{1BD736A8-6435-F204-4966-B179FB34F29A}"/>
          </ac:spMkLst>
        </pc:spChg>
        <pc:spChg chg="add mod">
          <ac:chgData name="Croker, Abi" userId="bccb5145-49d4-407b-b4b0-87aabdcd1218" providerId="ADAL" clId="{1510F5F1-4992-4231-82C8-3BB6A224DF95}" dt="2022-06-29T14:25:30.914" v="343" actId="403"/>
          <ac:spMkLst>
            <pc:docMk/>
            <pc:sldMk cId="281202835" sldId="264"/>
            <ac:spMk id="4" creationId="{EE329620-03DC-4FB1-A278-EBD9AF5DE079}"/>
          </ac:spMkLst>
        </pc:spChg>
        <pc:spChg chg="add del mod">
          <ac:chgData name="Croker, Abi" userId="bccb5145-49d4-407b-b4b0-87aabdcd1218" providerId="ADAL" clId="{1510F5F1-4992-4231-82C8-3BB6A224DF95}" dt="2022-06-29T14:25:19.100" v="340" actId="478"/>
          <ac:spMkLst>
            <pc:docMk/>
            <pc:sldMk cId="281202835" sldId="264"/>
            <ac:spMk id="7" creationId="{0419BEBB-E066-475D-995D-A32E4ECBEB08}"/>
          </ac:spMkLst>
        </pc:spChg>
        <pc:cxnChg chg="add mod">
          <ac:chgData name="Croker, Abi" userId="bccb5145-49d4-407b-b4b0-87aabdcd1218" providerId="ADAL" clId="{1510F5F1-4992-4231-82C8-3BB6A224DF95}" dt="2022-06-29T14:25:00.518" v="309"/>
          <ac:cxnSpMkLst>
            <pc:docMk/>
            <pc:sldMk cId="281202835" sldId="264"/>
            <ac:cxnSpMk id="5" creationId="{31737BB4-BCA8-4CF9-92DC-449387D7FB30}"/>
          </ac:cxnSpMkLst>
        </pc:cxnChg>
      </pc:sldChg>
      <pc:sldChg chg="addSp delSp modSp new mod">
        <pc:chgData name="Croker, Abi" userId="bccb5145-49d4-407b-b4b0-87aabdcd1218" providerId="ADAL" clId="{1510F5F1-4992-4231-82C8-3BB6A224DF95}" dt="2022-06-29T14:37:31.385" v="756" actId="20577"/>
        <pc:sldMkLst>
          <pc:docMk/>
          <pc:sldMk cId="1358004366" sldId="265"/>
        </pc:sldMkLst>
        <pc:spChg chg="del">
          <ac:chgData name="Croker, Abi" userId="bccb5145-49d4-407b-b4b0-87aabdcd1218" providerId="ADAL" clId="{1510F5F1-4992-4231-82C8-3BB6A224DF95}" dt="2022-06-29T14:19:08.101" v="4" actId="478"/>
          <ac:spMkLst>
            <pc:docMk/>
            <pc:sldMk cId="1358004366" sldId="265"/>
            <ac:spMk id="2" creationId="{57DC8FAA-D6E2-49B7-87B2-0003B5BA904E}"/>
          </ac:spMkLst>
        </pc:spChg>
        <pc:spChg chg="del">
          <ac:chgData name="Croker, Abi" userId="bccb5145-49d4-407b-b4b0-87aabdcd1218" providerId="ADAL" clId="{1510F5F1-4992-4231-82C8-3BB6A224DF95}" dt="2022-06-29T14:19:06.822" v="3" actId="478"/>
          <ac:spMkLst>
            <pc:docMk/>
            <pc:sldMk cId="1358004366" sldId="265"/>
            <ac:spMk id="3" creationId="{1153A4A7-A9E3-4D8A-9965-FAFF1138AEB6}"/>
          </ac:spMkLst>
        </pc:spChg>
        <pc:spChg chg="add mod">
          <ac:chgData name="Croker, Abi" userId="bccb5145-49d4-407b-b4b0-87aabdcd1218" providerId="ADAL" clId="{1510F5F1-4992-4231-82C8-3BB6A224DF95}" dt="2022-06-29T14:36:39.581" v="578" actId="1076"/>
          <ac:spMkLst>
            <pc:docMk/>
            <pc:sldMk cId="1358004366" sldId="265"/>
            <ac:spMk id="4" creationId="{60975606-F1B2-4AA8-8C66-A68E6A10508F}"/>
          </ac:spMkLst>
        </pc:spChg>
        <pc:spChg chg="add del">
          <ac:chgData name="Croker, Abi" userId="bccb5145-49d4-407b-b4b0-87aabdcd1218" providerId="ADAL" clId="{1510F5F1-4992-4231-82C8-3BB6A224DF95}" dt="2022-06-29T14:19:42.404" v="20" actId="478"/>
          <ac:spMkLst>
            <pc:docMk/>
            <pc:sldMk cId="1358004366" sldId="265"/>
            <ac:spMk id="7" creationId="{D27BC626-93F8-43FE-8086-F1CB8F5CF503}"/>
          </ac:spMkLst>
        </pc:spChg>
        <pc:spChg chg="add mod">
          <ac:chgData name="Croker, Abi" userId="bccb5145-49d4-407b-b4b0-87aabdcd1218" providerId="ADAL" clId="{1510F5F1-4992-4231-82C8-3BB6A224DF95}" dt="2022-06-29T14:36:31.029" v="576" actId="14100"/>
          <ac:spMkLst>
            <pc:docMk/>
            <pc:sldMk cId="1358004366" sldId="265"/>
            <ac:spMk id="8" creationId="{73FF3AF1-94C2-463A-9B41-73F7CB51553E}"/>
          </ac:spMkLst>
        </pc:spChg>
        <pc:spChg chg="add mod">
          <ac:chgData name="Croker, Abi" userId="bccb5145-49d4-407b-b4b0-87aabdcd1218" providerId="ADAL" clId="{1510F5F1-4992-4231-82C8-3BB6A224DF95}" dt="2022-06-29T14:37:31.385" v="756" actId="20577"/>
          <ac:spMkLst>
            <pc:docMk/>
            <pc:sldMk cId="1358004366" sldId="265"/>
            <ac:spMk id="9" creationId="{53A1893D-DFFE-4318-8C14-8E976212AB7B}"/>
          </ac:spMkLst>
        </pc:spChg>
        <pc:grpChg chg="add del mod">
          <ac:chgData name="Croker, Abi" userId="bccb5145-49d4-407b-b4b0-87aabdcd1218" providerId="ADAL" clId="{1510F5F1-4992-4231-82C8-3BB6A224DF95}" dt="2022-06-29T14:36:09.589" v="570" actId="478"/>
          <ac:grpSpMkLst>
            <pc:docMk/>
            <pc:sldMk cId="1358004366" sldId="265"/>
            <ac:grpSpMk id="10" creationId="{45BDD70B-09EF-4CFE-96FB-92A54295DA39}"/>
          </ac:grpSpMkLst>
        </pc:grpChg>
        <pc:picChg chg="add mod topLvl">
          <ac:chgData name="Croker, Abi" userId="bccb5145-49d4-407b-b4b0-87aabdcd1218" providerId="ADAL" clId="{1510F5F1-4992-4231-82C8-3BB6A224DF95}" dt="2022-06-29T14:36:28.099" v="575" actId="14100"/>
          <ac:picMkLst>
            <pc:docMk/>
            <pc:sldMk cId="1358004366" sldId="265"/>
            <ac:picMk id="11" creationId="{30712531-AA77-4A4D-B47F-75313268146B}"/>
          </ac:picMkLst>
        </pc:picChg>
        <pc:picChg chg="add del mod topLvl">
          <ac:chgData name="Croker, Abi" userId="bccb5145-49d4-407b-b4b0-87aabdcd1218" providerId="ADAL" clId="{1510F5F1-4992-4231-82C8-3BB6A224DF95}" dt="2022-06-29T14:36:09.589" v="570" actId="478"/>
          <ac:picMkLst>
            <pc:docMk/>
            <pc:sldMk cId="1358004366" sldId="265"/>
            <ac:picMk id="12" creationId="{DE89D6F1-63AF-4F7C-A08C-172E491F5F64}"/>
          </ac:picMkLst>
        </pc:picChg>
        <pc:cxnChg chg="add mod">
          <ac:chgData name="Croker, Abi" userId="bccb5145-49d4-407b-b4b0-87aabdcd1218" providerId="ADAL" clId="{1510F5F1-4992-4231-82C8-3BB6A224DF95}" dt="2022-06-29T14:19:01.182" v="2"/>
          <ac:cxnSpMkLst>
            <pc:docMk/>
            <pc:sldMk cId="1358004366" sldId="265"/>
            <ac:cxnSpMk id="5" creationId="{98425F27-D003-4074-9B2C-51CF6E7F1D11}"/>
          </ac:cxnSpMkLst>
        </pc:cxnChg>
      </pc:sldChg>
      <pc:sldChg chg="addSp delSp modSp new mod">
        <pc:chgData name="Croker, Abi" userId="bccb5145-49d4-407b-b4b0-87aabdcd1218" providerId="ADAL" clId="{1510F5F1-4992-4231-82C8-3BB6A224DF95}" dt="2022-06-29T14:56:55.525" v="1814" actId="2711"/>
        <pc:sldMkLst>
          <pc:docMk/>
          <pc:sldMk cId="1340533473" sldId="266"/>
        </pc:sldMkLst>
        <pc:spChg chg="del">
          <ac:chgData name="Croker, Abi" userId="bccb5145-49d4-407b-b4b0-87aabdcd1218" providerId="ADAL" clId="{1510F5F1-4992-4231-82C8-3BB6A224DF95}" dt="2022-06-29T14:44:15.835" v="874" actId="478"/>
          <ac:spMkLst>
            <pc:docMk/>
            <pc:sldMk cId="1340533473" sldId="266"/>
            <ac:spMk id="2" creationId="{519F6E4B-2537-485B-A34E-3CD290766899}"/>
          </ac:spMkLst>
        </pc:spChg>
        <pc:spChg chg="del">
          <ac:chgData name="Croker, Abi" userId="bccb5145-49d4-407b-b4b0-87aabdcd1218" providerId="ADAL" clId="{1510F5F1-4992-4231-82C8-3BB6A224DF95}" dt="2022-06-29T14:44:14.538" v="873" actId="478"/>
          <ac:spMkLst>
            <pc:docMk/>
            <pc:sldMk cId="1340533473" sldId="266"/>
            <ac:spMk id="3" creationId="{FAA3EE77-EFFA-4996-BAC3-3D00775F9A17}"/>
          </ac:spMkLst>
        </pc:spChg>
        <pc:spChg chg="add mod">
          <ac:chgData name="Croker, Abi" userId="bccb5145-49d4-407b-b4b0-87aabdcd1218" providerId="ADAL" clId="{1510F5F1-4992-4231-82C8-3BB6A224DF95}" dt="2022-06-29T14:44:29.845" v="914" actId="403"/>
          <ac:spMkLst>
            <pc:docMk/>
            <pc:sldMk cId="1340533473" sldId="266"/>
            <ac:spMk id="4" creationId="{15A8286E-EA87-4A00-BCEB-C6224ED0CF14}"/>
          </ac:spMkLst>
        </pc:spChg>
        <pc:spChg chg="add mod">
          <ac:chgData name="Croker, Abi" userId="bccb5145-49d4-407b-b4b0-87aabdcd1218" providerId="ADAL" clId="{1510F5F1-4992-4231-82C8-3BB6A224DF95}" dt="2022-06-29T14:56:55.525" v="1814" actId="2711"/>
          <ac:spMkLst>
            <pc:docMk/>
            <pc:sldMk cId="1340533473" sldId="266"/>
            <ac:spMk id="7" creationId="{6194785D-EF82-4B28-9CA6-FF4E6BB1F027}"/>
          </ac:spMkLst>
        </pc:spChg>
        <pc:cxnChg chg="add mod">
          <ac:chgData name="Croker, Abi" userId="bccb5145-49d4-407b-b4b0-87aabdcd1218" providerId="ADAL" clId="{1510F5F1-4992-4231-82C8-3BB6A224DF95}" dt="2022-06-29T14:44:16.192" v="875"/>
          <ac:cxnSpMkLst>
            <pc:docMk/>
            <pc:sldMk cId="1340533473" sldId="266"/>
            <ac:cxnSpMk id="5" creationId="{97F868CB-D7E4-48F9-B697-F80116E9F536}"/>
          </ac:cxnSpMkLst>
        </pc:cxnChg>
      </pc:sldChg>
      <pc:sldChg chg="addSp delSp modSp new mod">
        <pc:chgData name="Croker, Abi" userId="bccb5145-49d4-407b-b4b0-87aabdcd1218" providerId="ADAL" clId="{1510F5F1-4992-4231-82C8-3BB6A224DF95}" dt="2022-06-29T16:25:01.435" v="3148" actId="20577"/>
        <pc:sldMkLst>
          <pc:docMk/>
          <pc:sldMk cId="589459591" sldId="267"/>
        </pc:sldMkLst>
        <pc:spChg chg="del">
          <ac:chgData name="Croker, Abi" userId="bccb5145-49d4-407b-b4b0-87aabdcd1218" providerId="ADAL" clId="{1510F5F1-4992-4231-82C8-3BB6A224DF95}" dt="2022-06-29T15:04:53.628" v="1816" actId="478"/>
          <ac:spMkLst>
            <pc:docMk/>
            <pc:sldMk cId="589459591" sldId="267"/>
            <ac:spMk id="2" creationId="{19B7388C-DC25-4A33-A732-C95F332CB96F}"/>
          </ac:spMkLst>
        </pc:spChg>
        <pc:spChg chg="del">
          <ac:chgData name="Croker, Abi" userId="bccb5145-49d4-407b-b4b0-87aabdcd1218" providerId="ADAL" clId="{1510F5F1-4992-4231-82C8-3BB6A224DF95}" dt="2022-06-29T15:04:55.273" v="1817" actId="478"/>
          <ac:spMkLst>
            <pc:docMk/>
            <pc:sldMk cId="589459591" sldId="267"/>
            <ac:spMk id="3" creationId="{42544270-799B-4344-BF4B-2C31091B289C}"/>
          </ac:spMkLst>
        </pc:spChg>
        <pc:spChg chg="add mod">
          <ac:chgData name="Croker, Abi" userId="bccb5145-49d4-407b-b4b0-87aabdcd1218" providerId="ADAL" clId="{1510F5F1-4992-4231-82C8-3BB6A224DF95}" dt="2022-06-29T16:08:35.535" v="2471" actId="20577"/>
          <ac:spMkLst>
            <pc:docMk/>
            <pc:sldMk cId="589459591" sldId="267"/>
            <ac:spMk id="4" creationId="{4025F86E-F479-4D88-A4DC-D18D72852D48}"/>
          </ac:spMkLst>
        </pc:spChg>
        <pc:spChg chg="add mod">
          <ac:chgData name="Croker, Abi" userId="bccb5145-49d4-407b-b4b0-87aabdcd1218" providerId="ADAL" clId="{1510F5F1-4992-4231-82C8-3BB6A224DF95}" dt="2022-06-29T16:25:01.435" v="3148" actId="20577"/>
          <ac:spMkLst>
            <pc:docMk/>
            <pc:sldMk cId="589459591" sldId="267"/>
            <ac:spMk id="7" creationId="{3ED6EF0E-62FC-4A1D-826B-BFCC841EBC88}"/>
          </ac:spMkLst>
        </pc:spChg>
        <pc:picChg chg="add mod modCrop">
          <ac:chgData name="Croker, Abi" userId="bccb5145-49d4-407b-b4b0-87aabdcd1218" providerId="ADAL" clId="{1510F5F1-4992-4231-82C8-3BB6A224DF95}" dt="2022-06-29T15:06:09.313" v="1828" actId="1076"/>
          <ac:picMkLst>
            <pc:docMk/>
            <pc:sldMk cId="589459591" sldId="267"/>
            <ac:picMk id="6" creationId="{9555DE3D-7E95-4CFE-B25F-B9135537ED6A}"/>
          </ac:picMkLst>
        </pc:picChg>
        <pc:cxnChg chg="add mod">
          <ac:chgData name="Croker, Abi" userId="bccb5145-49d4-407b-b4b0-87aabdcd1218" providerId="ADAL" clId="{1510F5F1-4992-4231-82C8-3BB6A224DF95}" dt="2022-06-29T15:05:06.499" v="1818"/>
          <ac:cxnSpMkLst>
            <pc:docMk/>
            <pc:sldMk cId="589459591" sldId="267"/>
            <ac:cxnSpMk id="5" creationId="{C6905B82-82EB-43D7-8B48-485C7417BD75}"/>
          </ac:cxnSpMkLst>
        </pc:cxnChg>
      </pc:sldChg>
      <pc:sldChg chg="addSp delSp modSp new mod">
        <pc:chgData name="Croker, Abi" userId="bccb5145-49d4-407b-b4b0-87aabdcd1218" providerId="ADAL" clId="{1510F5F1-4992-4231-82C8-3BB6A224DF95}" dt="2022-06-29T16:25:55.111" v="3265" actId="20577"/>
        <pc:sldMkLst>
          <pc:docMk/>
          <pc:sldMk cId="1625918915" sldId="268"/>
        </pc:sldMkLst>
        <pc:spChg chg="del">
          <ac:chgData name="Croker, Abi" userId="bccb5145-49d4-407b-b4b0-87aabdcd1218" providerId="ADAL" clId="{1510F5F1-4992-4231-82C8-3BB6A224DF95}" dt="2022-06-29T15:05:12.300" v="1820" actId="478"/>
          <ac:spMkLst>
            <pc:docMk/>
            <pc:sldMk cId="1625918915" sldId="268"/>
            <ac:spMk id="2" creationId="{F52A5C14-A2C8-4BE2-B1CB-262DD3AD3460}"/>
          </ac:spMkLst>
        </pc:spChg>
        <pc:spChg chg="del">
          <ac:chgData name="Croker, Abi" userId="bccb5145-49d4-407b-b4b0-87aabdcd1218" providerId="ADAL" clId="{1510F5F1-4992-4231-82C8-3BB6A224DF95}" dt="2022-06-29T15:05:14.121" v="1821" actId="478"/>
          <ac:spMkLst>
            <pc:docMk/>
            <pc:sldMk cId="1625918915" sldId="268"/>
            <ac:spMk id="3" creationId="{836EF919-67B2-4613-94E8-10EB46D6C20A}"/>
          </ac:spMkLst>
        </pc:spChg>
        <pc:spChg chg="add del mod">
          <ac:chgData name="Croker, Abi" userId="bccb5145-49d4-407b-b4b0-87aabdcd1218" providerId="ADAL" clId="{1510F5F1-4992-4231-82C8-3BB6A224DF95}" dt="2022-06-29T16:11:54.350" v="2472" actId="478"/>
          <ac:spMkLst>
            <pc:docMk/>
            <pc:sldMk cId="1625918915" sldId="268"/>
            <ac:spMk id="4" creationId="{AEDB4968-E788-449C-9720-45111AE0CC3C}"/>
          </ac:spMkLst>
        </pc:spChg>
        <pc:spChg chg="add mod">
          <ac:chgData name="Croker, Abi" userId="bccb5145-49d4-407b-b4b0-87aabdcd1218" providerId="ADAL" clId="{1510F5F1-4992-4231-82C8-3BB6A224DF95}" dt="2022-06-29T16:12:10.871" v="2476" actId="20577"/>
          <ac:spMkLst>
            <pc:docMk/>
            <pc:sldMk cId="1625918915" sldId="268"/>
            <ac:spMk id="6" creationId="{2F651392-975A-437D-B227-20F5E18AD6FC}"/>
          </ac:spMkLst>
        </pc:spChg>
        <pc:spChg chg="add mod">
          <ac:chgData name="Croker, Abi" userId="bccb5145-49d4-407b-b4b0-87aabdcd1218" providerId="ADAL" clId="{1510F5F1-4992-4231-82C8-3BB6A224DF95}" dt="2022-06-29T16:25:55.111" v="3265" actId="20577"/>
          <ac:spMkLst>
            <pc:docMk/>
            <pc:sldMk cId="1625918915" sldId="268"/>
            <ac:spMk id="11" creationId="{7E3EDC61-7830-4EF9-B3CC-A50856A9759B}"/>
          </ac:spMkLst>
        </pc:spChg>
        <pc:grpChg chg="add mod">
          <ac:chgData name="Croker, Abi" userId="bccb5145-49d4-407b-b4b0-87aabdcd1218" providerId="ADAL" clId="{1510F5F1-4992-4231-82C8-3BB6A224DF95}" dt="2022-06-29T16:13:26.756" v="2491" actId="164"/>
          <ac:grpSpMkLst>
            <pc:docMk/>
            <pc:sldMk cId="1625918915" sldId="268"/>
            <ac:grpSpMk id="10" creationId="{5552A7E2-F86B-4E16-8B21-7E97733E3A95}"/>
          </ac:grpSpMkLst>
        </pc:grpChg>
        <pc:picChg chg="add mod">
          <ac:chgData name="Croker, Abi" userId="bccb5145-49d4-407b-b4b0-87aabdcd1218" providerId="ADAL" clId="{1510F5F1-4992-4231-82C8-3BB6A224DF95}" dt="2022-06-29T16:13:26.756" v="2491" actId="164"/>
          <ac:picMkLst>
            <pc:docMk/>
            <pc:sldMk cId="1625918915" sldId="268"/>
            <ac:picMk id="8" creationId="{DECB29EC-C6D3-4281-8FA9-E6AD8AAAE55F}"/>
          </ac:picMkLst>
        </pc:picChg>
        <pc:picChg chg="add mod">
          <ac:chgData name="Croker, Abi" userId="bccb5145-49d4-407b-b4b0-87aabdcd1218" providerId="ADAL" clId="{1510F5F1-4992-4231-82C8-3BB6A224DF95}" dt="2022-06-29T16:13:26.756" v="2491" actId="164"/>
          <ac:picMkLst>
            <pc:docMk/>
            <pc:sldMk cId="1625918915" sldId="268"/>
            <ac:picMk id="9" creationId="{14B1776E-29F9-4EAA-AAD3-E78ED7CF899E}"/>
          </ac:picMkLst>
        </pc:picChg>
        <pc:cxnChg chg="add del mod">
          <ac:chgData name="Croker, Abi" userId="bccb5145-49d4-407b-b4b0-87aabdcd1218" providerId="ADAL" clId="{1510F5F1-4992-4231-82C8-3BB6A224DF95}" dt="2022-06-29T16:11:55.883" v="2473" actId="478"/>
          <ac:cxnSpMkLst>
            <pc:docMk/>
            <pc:sldMk cId="1625918915" sldId="268"/>
            <ac:cxnSpMk id="5" creationId="{1F0EDCD0-67DC-4E42-9DD2-3D958CB01D84}"/>
          </ac:cxnSpMkLst>
        </pc:cxnChg>
        <pc:cxnChg chg="add mod">
          <ac:chgData name="Croker, Abi" userId="bccb5145-49d4-407b-b4b0-87aabdcd1218" providerId="ADAL" clId="{1510F5F1-4992-4231-82C8-3BB6A224DF95}" dt="2022-06-29T16:12:08.372" v="2474"/>
          <ac:cxnSpMkLst>
            <pc:docMk/>
            <pc:sldMk cId="1625918915" sldId="268"/>
            <ac:cxnSpMk id="7" creationId="{2915C8EE-8F19-4FA2-B10F-9FF8EFF90D15}"/>
          </ac:cxnSpMkLst>
        </pc:cxnChg>
      </pc:sldChg>
    </pc:docChg>
  </pc:docChgLst>
  <pc:docChgLst>
    <pc:chgData name="Croker, Abi" userId="bccb5145-49d4-407b-b4b0-87aabdcd1218" providerId="ADAL" clId="{C521DEEB-3A18-4AAD-9AC0-5531D9D0B201}"/>
    <pc:docChg chg="custSel addSld modSld">
      <pc:chgData name="Croker, Abi" userId="bccb5145-49d4-407b-b4b0-87aabdcd1218" providerId="ADAL" clId="{C521DEEB-3A18-4AAD-9AC0-5531D9D0B201}" dt="2022-06-30T06:51:03.143" v="2725" actId="20577"/>
      <pc:docMkLst>
        <pc:docMk/>
      </pc:docMkLst>
      <pc:sldChg chg="addSp modSp mod">
        <pc:chgData name="Croker, Abi" userId="bccb5145-49d4-407b-b4b0-87aabdcd1218" providerId="ADAL" clId="{C521DEEB-3A18-4AAD-9AC0-5531D9D0B201}" dt="2022-06-30T06:33:05.321" v="1548" actId="164"/>
        <pc:sldMkLst>
          <pc:docMk/>
          <pc:sldMk cId="2613698242" sldId="257"/>
        </pc:sldMkLst>
        <pc:spChg chg="add mod">
          <ac:chgData name="Croker, Abi" userId="bccb5145-49d4-407b-b4b0-87aabdcd1218" providerId="ADAL" clId="{C521DEEB-3A18-4AAD-9AC0-5531D9D0B201}" dt="2022-06-30T06:33:05.321" v="1548" actId="164"/>
          <ac:spMkLst>
            <pc:docMk/>
            <pc:sldMk cId="2613698242" sldId="257"/>
            <ac:spMk id="2" creationId="{FD9C16E0-04A5-3ED6-9577-C55531C43076}"/>
          </ac:spMkLst>
        </pc:spChg>
        <pc:spChg chg="add mod">
          <ac:chgData name="Croker, Abi" userId="bccb5145-49d4-407b-b4b0-87aabdcd1218" providerId="ADAL" clId="{C521DEEB-3A18-4AAD-9AC0-5531D9D0B201}" dt="2022-06-30T06:33:05.321" v="1548" actId="164"/>
          <ac:spMkLst>
            <pc:docMk/>
            <pc:sldMk cId="2613698242" sldId="257"/>
            <ac:spMk id="10" creationId="{E8A0B9A5-9446-C995-631F-EB9C69557A1F}"/>
          </ac:spMkLst>
        </pc:spChg>
        <pc:grpChg chg="add mod">
          <ac:chgData name="Croker, Abi" userId="bccb5145-49d4-407b-b4b0-87aabdcd1218" providerId="ADAL" clId="{C521DEEB-3A18-4AAD-9AC0-5531D9D0B201}" dt="2022-06-30T06:33:05.321" v="1548" actId="164"/>
          <ac:grpSpMkLst>
            <pc:docMk/>
            <pc:sldMk cId="2613698242" sldId="257"/>
            <ac:grpSpMk id="6" creationId="{20078827-AF23-9B98-9977-AA1CDAD3A7BE}"/>
          </ac:grpSpMkLst>
        </pc:grpChg>
        <pc:picChg chg="mod">
          <ac:chgData name="Croker, Abi" userId="bccb5145-49d4-407b-b4b0-87aabdcd1218" providerId="ADAL" clId="{C521DEEB-3A18-4AAD-9AC0-5531D9D0B201}" dt="2022-06-30T06:33:05.321" v="1548" actId="164"/>
          <ac:picMkLst>
            <pc:docMk/>
            <pc:sldMk cId="2613698242" sldId="257"/>
            <ac:picMk id="5" creationId="{0C360BD6-14BB-4049-9F2F-4940164B2794}"/>
          </ac:picMkLst>
        </pc:picChg>
        <pc:cxnChg chg="add mod">
          <ac:chgData name="Croker, Abi" userId="bccb5145-49d4-407b-b4b0-87aabdcd1218" providerId="ADAL" clId="{C521DEEB-3A18-4AAD-9AC0-5531D9D0B201}" dt="2022-06-30T06:33:05.321" v="1548" actId="164"/>
          <ac:cxnSpMkLst>
            <pc:docMk/>
            <pc:sldMk cId="2613698242" sldId="257"/>
            <ac:cxnSpMk id="4" creationId="{24611C96-6ABB-D8B8-2200-2C1FB9144E79}"/>
          </ac:cxnSpMkLst>
        </pc:cxnChg>
      </pc:sldChg>
      <pc:sldChg chg="modSp mod">
        <pc:chgData name="Croker, Abi" userId="bccb5145-49d4-407b-b4b0-87aabdcd1218" providerId="ADAL" clId="{C521DEEB-3A18-4AAD-9AC0-5531D9D0B201}" dt="2022-06-30T06:29:50.377" v="1510" actId="20577"/>
        <pc:sldMkLst>
          <pc:docMk/>
          <pc:sldMk cId="2954183427" sldId="260"/>
        </pc:sldMkLst>
        <pc:spChg chg="mod">
          <ac:chgData name="Croker, Abi" userId="bccb5145-49d4-407b-b4b0-87aabdcd1218" providerId="ADAL" clId="{C521DEEB-3A18-4AAD-9AC0-5531D9D0B201}" dt="2022-06-30T06:29:50.377" v="1510" actId="20577"/>
          <ac:spMkLst>
            <pc:docMk/>
            <pc:sldMk cId="2954183427" sldId="260"/>
            <ac:spMk id="17" creationId="{756AFA05-35CB-95C9-B7AE-5A93041534CD}"/>
          </ac:spMkLst>
        </pc:spChg>
      </pc:sldChg>
      <pc:sldChg chg="modSp new mod">
        <pc:chgData name="Croker, Abi" userId="bccb5145-49d4-407b-b4b0-87aabdcd1218" providerId="ADAL" clId="{C521DEEB-3A18-4AAD-9AC0-5531D9D0B201}" dt="2022-06-23T11:57:33.668" v="356" actId="20577"/>
        <pc:sldMkLst>
          <pc:docMk/>
          <pc:sldMk cId="616550144" sldId="263"/>
        </pc:sldMkLst>
        <pc:spChg chg="mod">
          <ac:chgData name="Croker, Abi" userId="bccb5145-49d4-407b-b4b0-87aabdcd1218" providerId="ADAL" clId="{C521DEEB-3A18-4AAD-9AC0-5531D9D0B201}" dt="2022-06-23T11:57:10.410" v="283" actId="20577"/>
          <ac:spMkLst>
            <pc:docMk/>
            <pc:sldMk cId="616550144" sldId="263"/>
            <ac:spMk id="2" creationId="{01C9AEB3-B039-BBC6-B5D5-23713CA2F337}"/>
          </ac:spMkLst>
        </pc:spChg>
        <pc:spChg chg="mod">
          <ac:chgData name="Croker, Abi" userId="bccb5145-49d4-407b-b4b0-87aabdcd1218" providerId="ADAL" clId="{C521DEEB-3A18-4AAD-9AC0-5531D9D0B201}" dt="2022-06-23T11:57:33.668" v="356" actId="20577"/>
          <ac:spMkLst>
            <pc:docMk/>
            <pc:sldMk cId="616550144" sldId="263"/>
            <ac:spMk id="3" creationId="{7248D9F8-16AB-4245-4217-8C3EE88E44D4}"/>
          </ac:spMkLst>
        </pc:spChg>
      </pc:sldChg>
      <pc:sldChg chg="addSp modSp new mod modNotesTx">
        <pc:chgData name="Croker, Abi" userId="bccb5145-49d4-407b-b4b0-87aabdcd1218" providerId="ADAL" clId="{C521DEEB-3A18-4AAD-9AC0-5531D9D0B201}" dt="2022-06-30T06:50:42.443" v="2649" actId="20577"/>
        <pc:sldMkLst>
          <pc:docMk/>
          <pc:sldMk cId="281202835" sldId="264"/>
        </pc:sldMkLst>
        <pc:spChg chg="mod">
          <ac:chgData name="Croker, Abi" userId="bccb5145-49d4-407b-b4b0-87aabdcd1218" providerId="ADAL" clId="{C521DEEB-3A18-4AAD-9AC0-5531D9D0B201}" dt="2022-06-23T11:59:19.558" v="380" actId="20577"/>
          <ac:spMkLst>
            <pc:docMk/>
            <pc:sldMk cId="281202835" sldId="264"/>
            <ac:spMk id="2" creationId="{4E864A08-4510-60E9-BF40-F6538C691785}"/>
          </ac:spMkLst>
        </pc:spChg>
        <pc:spChg chg="mod">
          <ac:chgData name="Croker, Abi" userId="bccb5145-49d4-407b-b4b0-87aabdcd1218" providerId="ADAL" clId="{C521DEEB-3A18-4AAD-9AC0-5531D9D0B201}" dt="2022-06-30T06:30:13.752" v="1518" actId="20577"/>
          <ac:spMkLst>
            <pc:docMk/>
            <pc:sldMk cId="281202835" sldId="264"/>
            <ac:spMk id="3" creationId="{1BD736A8-6435-F204-4966-B179FB34F29A}"/>
          </ac:spMkLst>
        </pc:spChg>
        <pc:spChg chg="add mod">
          <ac:chgData name="Croker, Abi" userId="bccb5145-49d4-407b-b4b0-87aabdcd1218" providerId="ADAL" clId="{C521DEEB-3A18-4AAD-9AC0-5531D9D0B201}" dt="2022-06-29T19:13:34.057" v="1423" actId="164"/>
          <ac:spMkLst>
            <pc:docMk/>
            <pc:sldMk cId="281202835" sldId="264"/>
            <ac:spMk id="6" creationId="{4A0BFC7D-B6AB-C9D2-097B-970B4217AA72}"/>
          </ac:spMkLst>
        </pc:spChg>
        <pc:spChg chg="add mod">
          <ac:chgData name="Croker, Abi" userId="bccb5145-49d4-407b-b4b0-87aabdcd1218" providerId="ADAL" clId="{C521DEEB-3A18-4AAD-9AC0-5531D9D0B201}" dt="2022-06-29T19:14:35.219" v="1433" actId="14100"/>
          <ac:spMkLst>
            <pc:docMk/>
            <pc:sldMk cId="281202835" sldId="264"/>
            <ac:spMk id="7" creationId="{3E6197A7-CD6A-099B-2573-428367146524}"/>
          </ac:spMkLst>
        </pc:spChg>
        <pc:spChg chg="add mod">
          <ac:chgData name="Croker, Abi" userId="bccb5145-49d4-407b-b4b0-87aabdcd1218" providerId="ADAL" clId="{C521DEEB-3A18-4AAD-9AC0-5531D9D0B201}" dt="2022-06-29T19:15:00.798" v="1437" actId="1076"/>
          <ac:spMkLst>
            <pc:docMk/>
            <pc:sldMk cId="281202835" sldId="264"/>
            <ac:spMk id="8" creationId="{BCF04715-8618-C144-C368-74C403009CD2}"/>
          </ac:spMkLst>
        </pc:spChg>
        <pc:spChg chg="add mod">
          <ac:chgData name="Croker, Abi" userId="bccb5145-49d4-407b-b4b0-87aabdcd1218" providerId="ADAL" clId="{C521DEEB-3A18-4AAD-9AC0-5531D9D0B201}" dt="2022-06-29T19:15:04.804" v="1439" actId="1076"/>
          <ac:spMkLst>
            <pc:docMk/>
            <pc:sldMk cId="281202835" sldId="264"/>
            <ac:spMk id="9" creationId="{1BE15A67-5BB4-08C9-6D01-7A3EDCA17EDB}"/>
          </ac:spMkLst>
        </pc:spChg>
        <pc:spChg chg="add mod">
          <ac:chgData name="Croker, Abi" userId="bccb5145-49d4-407b-b4b0-87aabdcd1218" providerId="ADAL" clId="{C521DEEB-3A18-4AAD-9AC0-5531D9D0B201}" dt="2022-06-29T19:15:14.237" v="1443" actId="1076"/>
          <ac:spMkLst>
            <pc:docMk/>
            <pc:sldMk cId="281202835" sldId="264"/>
            <ac:spMk id="10" creationId="{CCB776A3-4A40-4AAC-3C0F-4795C816D292}"/>
          </ac:spMkLst>
        </pc:spChg>
        <pc:spChg chg="add mod ord">
          <ac:chgData name="Croker, Abi" userId="bccb5145-49d4-407b-b4b0-87aabdcd1218" providerId="ADAL" clId="{C521DEEB-3A18-4AAD-9AC0-5531D9D0B201}" dt="2022-06-29T19:16:31.341" v="1485" actId="164"/>
          <ac:spMkLst>
            <pc:docMk/>
            <pc:sldMk cId="281202835" sldId="264"/>
            <ac:spMk id="27" creationId="{171E4927-694A-BECD-88D8-8C3990A52CF8}"/>
          </ac:spMkLst>
        </pc:spChg>
        <pc:grpChg chg="add mod">
          <ac:chgData name="Croker, Abi" userId="bccb5145-49d4-407b-b4b0-87aabdcd1218" providerId="ADAL" clId="{C521DEEB-3A18-4AAD-9AC0-5531D9D0B201}" dt="2022-06-29T19:15:26.141" v="1444" actId="164"/>
          <ac:grpSpMkLst>
            <pc:docMk/>
            <pc:sldMk cId="281202835" sldId="264"/>
            <ac:grpSpMk id="2" creationId="{E1FAE572-1D2D-CBA0-C083-E13245D665E1}"/>
          </ac:grpSpMkLst>
        </pc:grpChg>
        <pc:grpChg chg="add mod">
          <ac:chgData name="Croker, Abi" userId="bccb5145-49d4-407b-b4b0-87aabdcd1218" providerId="ADAL" clId="{C521DEEB-3A18-4AAD-9AC0-5531D9D0B201}" dt="2022-06-29T19:16:31.341" v="1485" actId="164"/>
          <ac:grpSpMkLst>
            <pc:docMk/>
            <pc:sldMk cId="281202835" sldId="264"/>
            <ac:grpSpMk id="26" creationId="{5B276292-7A47-AD06-7476-473324F6BE8D}"/>
          </ac:grpSpMkLst>
        </pc:grpChg>
        <pc:grpChg chg="add mod">
          <ac:chgData name="Croker, Abi" userId="bccb5145-49d4-407b-b4b0-87aabdcd1218" providerId="ADAL" clId="{C521DEEB-3A18-4AAD-9AC0-5531D9D0B201}" dt="2022-06-29T19:16:31.341" v="1485" actId="164"/>
          <ac:grpSpMkLst>
            <pc:docMk/>
            <pc:sldMk cId="281202835" sldId="264"/>
            <ac:grpSpMk id="28" creationId="{2E6EFB2F-0DDD-7025-2297-31C907829D9A}"/>
          </ac:grpSpMkLst>
        </pc:grpChg>
        <pc:cxnChg chg="add mod">
          <ac:chgData name="Croker, Abi" userId="bccb5145-49d4-407b-b4b0-87aabdcd1218" providerId="ADAL" clId="{C521DEEB-3A18-4AAD-9AC0-5531D9D0B201}" dt="2022-06-29T19:15:26.141" v="1444" actId="164"/>
          <ac:cxnSpMkLst>
            <pc:docMk/>
            <pc:sldMk cId="281202835" sldId="264"/>
            <ac:cxnSpMk id="12" creationId="{4926BCF0-B9C3-8998-2790-44F35D43857B}"/>
          </ac:cxnSpMkLst>
        </pc:cxnChg>
        <pc:cxnChg chg="add mod">
          <ac:chgData name="Croker, Abi" userId="bccb5145-49d4-407b-b4b0-87aabdcd1218" providerId="ADAL" clId="{C521DEEB-3A18-4AAD-9AC0-5531D9D0B201}" dt="2022-06-29T19:15:26.141" v="1444" actId="164"/>
          <ac:cxnSpMkLst>
            <pc:docMk/>
            <pc:sldMk cId="281202835" sldId="264"/>
            <ac:cxnSpMk id="15" creationId="{0FF9563A-63C5-E366-D915-29E9FB6395D0}"/>
          </ac:cxnSpMkLst>
        </pc:cxnChg>
        <pc:cxnChg chg="add mod">
          <ac:chgData name="Croker, Abi" userId="bccb5145-49d4-407b-b4b0-87aabdcd1218" providerId="ADAL" clId="{C521DEEB-3A18-4AAD-9AC0-5531D9D0B201}" dt="2022-06-29T19:15:26.141" v="1444" actId="164"/>
          <ac:cxnSpMkLst>
            <pc:docMk/>
            <pc:sldMk cId="281202835" sldId="264"/>
            <ac:cxnSpMk id="17" creationId="{C07074F3-1CD2-E2CA-914E-743695B1F038}"/>
          </ac:cxnSpMkLst>
        </pc:cxnChg>
        <pc:cxnChg chg="add mod">
          <ac:chgData name="Croker, Abi" userId="bccb5145-49d4-407b-b4b0-87aabdcd1218" providerId="ADAL" clId="{C521DEEB-3A18-4AAD-9AC0-5531D9D0B201}" dt="2022-06-29T19:15:26.141" v="1444" actId="164"/>
          <ac:cxnSpMkLst>
            <pc:docMk/>
            <pc:sldMk cId="281202835" sldId="264"/>
            <ac:cxnSpMk id="20" creationId="{5B045634-54FA-198B-8971-EF337F732D4A}"/>
          </ac:cxnSpMkLst>
        </pc:cxnChg>
      </pc:sldChg>
      <pc:sldChg chg="modSp mod modNotesTx">
        <pc:chgData name="Croker, Abi" userId="bccb5145-49d4-407b-b4b0-87aabdcd1218" providerId="ADAL" clId="{C521DEEB-3A18-4AAD-9AC0-5531D9D0B201}" dt="2022-06-30T06:51:03.143" v="2725" actId="20577"/>
        <pc:sldMkLst>
          <pc:docMk/>
          <pc:sldMk cId="1358004366" sldId="265"/>
        </pc:sldMkLst>
        <pc:spChg chg="mod">
          <ac:chgData name="Croker, Abi" userId="bccb5145-49d4-407b-b4b0-87aabdcd1218" providerId="ADAL" clId="{C521DEEB-3A18-4AAD-9AC0-5531D9D0B201}" dt="2022-06-30T06:49:52.547" v="2644" actId="2710"/>
          <ac:spMkLst>
            <pc:docMk/>
            <pc:sldMk cId="1358004366" sldId="265"/>
            <ac:spMk id="8" creationId="{73FF3AF1-94C2-463A-9B41-73F7CB51553E}"/>
          </ac:spMkLst>
        </pc:spChg>
        <pc:spChg chg="mod">
          <ac:chgData name="Croker, Abi" userId="bccb5145-49d4-407b-b4b0-87aabdcd1218" providerId="ADAL" clId="{C521DEEB-3A18-4AAD-9AC0-5531D9D0B201}" dt="2022-06-30T06:50:16.343" v="2648" actId="207"/>
          <ac:spMkLst>
            <pc:docMk/>
            <pc:sldMk cId="1358004366" sldId="265"/>
            <ac:spMk id="9" creationId="{53A1893D-DFFE-4318-8C14-8E976212AB7B}"/>
          </ac:spMkLst>
        </pc:spChg>
      </pc:sldChg>
      <pc:sldChg chg="addSp modSp mod modNotesTx">
        <pc:chgData name="Croker, Abi" userId="bccb5145-49d4-407b-b4b0-87aabdcd1218" providerId="ADAL" clId="{C521DEEB-3A18-4AAD-9AC0-5531D9D0B201}" dt="2022-06-30T06:40:19.917" v="2092" actId="1076"/>
        <pc:sldMkLst>
          <pc:docMk/>
          <pc:sldMk cId="1340533473" sldId="266"/>
        </pc:sldMkLst>
        <pc:spChg chg="mod">
          <ac:chgData name="Croker, Abi" userId="bccb5145-49d4-407b-b4b0-87aabdcd1218" providerId="ADAL" clId="{C521DEEB-3A18-4AAD-9AC0-5531D9D0B201}" dt="2022-06-30T06:35:47.810" v="1646" actId="1035"/>
          <ac:spMkLst>
            <pc:docMk/>
            <pc:sldMk cId="1340533473" sldId="266"/>
            <ac:spMk id="4" creationId="{15A8286E-EA87-4A00-BCEB-C6224ED0CF14}"/>
          </ac:spMkLst>
        </pc:spChg>
        <pc:spChg chg="mod">
          <ac:chgData name="Croker, Abi" userId="bccb5145-49d4-407b-b4b0-87aabdcd1218" providerId="ADAL" clId="{C521DEEB-3A18-4AAD-9AC0-5531D9D0B201}" dt="2022-06-30T06:40:03.717" v="2089" actId="1076"/>
          <ac:spMkLst>
            <pc:docMk/>
            <pc:sldMk cId="1340533473" sldId="266"/>
            <ac:spMk id="7" creationId="{6194785D-EF82-4B28-9CA6-FF4E6BB1F027}"/>
          </ac:spMkLst>
        </pc:spChg>
        <pc:spChg chg="add mod">
          <ac:chgData name="Croker, Abi" userId="bccb5145-49d4-407b-b4b0-87aabdcd1218" providerId="ADAL" clId="{C521DEEB-3A18-4AAD-9AC0-5531D9D0B201}" dt="2022-06-30T06:39:43.658" v="2085" actId="207"/>
          <ac:spMkLst>
            <pc:docMk/>
            <pc:sldMk cId="1340533473" sldId="266"/>
            <ac:spMk id="8" creationId="{0528C885-04F1-7C17-53DC-40005992ED70}"/>
          </ac:spMkLst>
        </pc:spChg>
        <pc:grpChg chg="add mod">
          <ac:chgData name="Croker, Abi" userId="bccb5145-49d4-407b-b4b0-87aabdcd1218" providerId="ADAL" clId="{C521DEEB-3A18-4AAD-9AC0-5531D9D0B201}" dt="2022-06-30T06:40:06.629" v="2090" actId="1076"/>
          <ac:grpSpMkLst>
            <pc:docMk/>
            <pc:sldMk cId="1340533473" sldId="266"/>
            <ac:grpSpMk id="3" creationId="{26064DC5-556D-F40D-EFF1-22535D822326}"/>
          </ac:grpSpMkLst>
        </pc:grpChg>
        <pc:picChg chg="add mod modCrop">
          <ac:chgData name="Croker, Abi" userId="bccb5145-49d4-407b-b4b0-87aabdcd1218" providerId="ADAL" clId="{C521DEEB-3A18-4AAD-9AC0-5531D9D0B201}" dt="2022-06-29T18:46:26.750" v="718" actId="164"/>
          <ac:picMkLst>
            <pc:docMk/>
            <pc:sldMk cId="1340533473" sldId="266"/>
            <ac:picMk id="2" creationId="{42F91156-0410-8676-0BFA-4F1BDFDB5E6D}"/>
          </ac:picMkLst>
        </pc:picChg>
        <pc:picChg chg="add mod modCrop">
          <ac:chgData name="Croker, Abi" userId="bccb5145-49d4-407b-b4b0-87aabdcd1218" providerId="ADAL" clId="{C521DEEB-3A18-4AAD-9AC0-5531D9D0B201}" dt="2022-06-29T18:46:26.750" v="718" actId="164"/>
          <ac:picMkLst>
            <pc:docMk/>
            <pc:sldMk cId="1340533473" sldId="266"/>
            <ac:picMk id="6" creationId="{2DD01DB2-1634-91E2-AABB-DCF90C8BEF7D}"/>
          </ac:picMkLst>
        </pc:picChg>
        <pc:cxnChg chg="mod">
          <ac:chgData name="Croker, Abi" userId="bccb5145-49d4-407b-b4b0-87aabdcd1218" providerId="ADAL" clId="{C521DEEB-3A18-4AAD-9AC0-5531D9D0B201}" dt="2022-06-30T06:35:47.810" v="1646" actId="1035"/>
          <ac:cxnSpMkLst>
            <pc:docMk/>
            <pc:sldMk cId="1340533473" sldId="266"/>
            <ac:cxnSpMk id="5" creationId="{97F868CB-D7E4-48F9-B697-F80116E9F536}"/>
          </ac:cxnSpMkLst>
        </pc:cxnChg>
        <pc:cxnChg chg="add mod">
          <ac:chgData name="Croker, Abi" userId="bccb5145-49d4-407b-b4b0-87aabdcd1218" providerId="ADAL" clId="{C521DEEB-3A18-4AAD-9AC0-5531D9D0B201}" dt="2022-06-30T06:40:19.917" v="2092" actId="1076"/>
          <ac:cxnSpMkLst>
            <pc:docMk/>
            <pc:sldMk cId="1340533473" sldId="266"/>
            <ac:cxnSpMk id="9" creationId="{F1198906-1FFB-99BA-887A-049292039C85}"/>
          </ac:cxnSpMkLst>
        </pc:cxnChg>
      </pc:sldChg>
      <pc:sldChg chg="modSp mod modNotesTx">
        <pc:chgData name="Croker, Abi" userId="bccb5145-49d4-407b-b4b0-87aabdcd1218" providerId="ADAL" clId="{C521DEEB-3A18-4AAD-9AC0-5531D9D0B201}" dt="2022-06-30T06:45:39.203" v="2503" actId="20577"/>
        <pc:sldMkLst>
          <pc:docMk/>
          <pc:sldMk cId="589459591" sldId="267"/>
        </pc:sldMkLst>
        <pc:spChg chg="mod">
          <ac:chgData name="Croker, Abi" userId="bccb5145-49d4-407b-b4b0-87aabdcd1218" providerId="ADAL" clId="{C521DEEB-3A18-4AAD-9AC0-5531D9D0B201}" dt="2022-06-30T06:45:39.203" v="2503" actId="20577"/>
          <ac:spMkLst>
            <pc:docMk/>
            <pc:sldMk cId="589459591" sldId="267"/>
            <ac:spMk id="7" creationId="{3ED6EF0E-62FC-4A1D-826B-BFCC841EBC88}"/>
          </ac:spMkLst>
        </pc:spChg>
      </pc:sldChg>
      <pc:sldChg chg="modSp mod">
        <pc:chgData name="Croker, Abi" userId="bccb5145-49d4-407b-b4b0-87aabdcd1218" providerId="ADAL" clId="{C521DEEB-3A18-4AAD-9AC0-5531D9D0B201}" dt="2022-06-30T06:49:27.681" v="2640" actId="20577"/>
        <pc:sldMkLst>
          <pc:docMk/>
          <pc:sldMk cId="1625918915" sldId="268"/>
        </pc:sldMkLst>
        <pc:spChg chg="mod">
          <ac:chgData name="Croker, Abi" userId="bccb5145-49d4-407b-b4b0-87aabdcd1218" providerId="ADAL" clId="{C521DEEB-3A18-4AAD-9AC0-5531D9D0B201}" dt="2022-06-30T06:49:27.681" v="2640" actId="20577"/>
          <ac:spMkLst>
            <pc:docMk/>
            <pc:sldMk cId="1625918915" sldId="268"/>
            <ac:spMk id="11" creationId="{7E3EDC61-7830-4EF9-B3CC-A50856A975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4122B-99A6-144F-852C-8A0487D9C68B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CF18B-AB2A-CF47-8D19-890D56A3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8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comms1191#ref-CR8" TargetMode="External"/><Relationship Id="rId7" Type="http://schemas.openxmlformats.org/officeDocument/2006/relationships/hyperlink" Target="https://www.nature.com/articles/ncomms1191#ref-CR1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ncomms1191#ref-CR11" TargetMode="External"/><Relationship Id="rId5" Type="http://schemas.openxmlformats.org/officeDocument/2006/relationships/hyperlink" Target="https://www.nature.com/articles/ncomms1191#ref-CR10" TargetMode="External"/><Relationship Id="rId4" Type="http://schemas.openxmlformats.org/officeDocument/2006/relationships/hyperlink" Target="https://www.nature.com/articles/ncomms1191#ref-CR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CF18B-AB2A-CF47-8D19-890D56A3E4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3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SOUTHERN/EASTERN AFRICA IS CONTEXTUALLY DIFFERENT TO AUSTRALIA.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CF18B-AB2A-CF47-8D19-890D56A3E4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CO-EVOLUTION OF EUCLYPTUS AND FIRE: Many are excellent post-fire epicormic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Harding"/>
              </a:rPr>
              <a:t>resprouters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 from the stems and branches after high-intensity fires</a:t>
            </a:r>
            <a:r>
              <a:rPr lang="en-US" b="0" i="0" baseline="30000" dirty="0">
                <a:solidFill>
                  <a:srgbClr val="006699"/>
                </a:solidFill>
                <a:effectLst/>
                <a:latin typeface="Harding"/>
                <a:hlinkClick r:id="rId3" tooltip="Burrows, G. E. Epicormic strand structure in Angophora, Eucalyptus and Lophostemon (Myrtaceae)—implications for fire resistance and recovery. New Phytol. 153, 111–131 (2002)."/>
              </a:rPr>
              <a:t>8</a:t>
            </a:r>
            <a:r>
              <a:rPr lang="en-US" b="0" i="0" baseline="30000" dirty="0">
                <a:solidFill>
                  <a:srgbClr val="222222"/>
                </a:solidFill>
                <a:effectLst/>
                <a:latin typeface="Harding"/>
              </a:rPr>
              <a:t>,</a:t>
            </a:r>
            <a:r>
              <a:rPr lang="en-US" b="0" i="0" baseline="30000" dirty="0">
                <a:solidFill>
                  <a:srgbClr val="006699"/>
                </a:solidFill>
                <a:effectLst/>
                <a:latin typeface="Harding"/>
                <a:hlinkClick r:id="rId4" tooltip="Burrows, G. E. Syncarpia and Tristaniopsis (Myrtaceae) possess specialised fire-resistant epicormic structures. Aust. J. Bot. 56, 254–264 (2008)."/>
              </a:rPr>
              <a:t>9</a:t>
            </a:r>
            <a:r>
              <a:rPr lang="en-US" b="0" i="0" baseline="30000" dirty="0">
                <a:solidFill>
                  <a:srgbClr val="222222"/>
                </a:solidFill>
                <a:effectLst/>
                <a:latin typeface="Harding"/>
              </a:rPr>
              <a:t>,</a:t>
            </a:r>
            <a:r>
              <a:rPr lang="en-US" b="0" i="0" baseline="30000" dirty="0">
                <a:solidFill>
                  <a:srgbClr val="006699"/>
                </a:solidFill>
                <a:effectLst/>
                <a:latin typeface="Harding"/>
                <a:hlinkClick r:id="rId5" tooltip="Waters, D. A., Burrows, G. E. &amp; Harper, J. D. I. Eucalyptus regnans (Myrtaceae): a fire-sensitive eucalypt with a resprouter epicormic structure. Am. J. Bot. 97, 545–556 (2010)."/>
              </a:rPr>
              <a:t>10</a:t>
            </a:r>
            <a:r>
              <a:rPr lang="en-US" b="0" i="0" baseline="30000" dirty="0">
                <a:solidFill>
                  <a:srgbClr val="222222"/>
                </a:solidFill>
                <a:effectLst/>
                <a:latin typeface="Harding"/>
              </a:rPr>
              <a:t>,</a:t>
            </a:r>
            <a:r>
              <a:rPr lang="en-US" b="0" i="0" baseline="30000" dirty="0">
                <a:solidFill>
                  <a:srgbClr val="006699"/>
                </a:solidFill>
                <a:effectLst/>
                <a:latin typeface="Harding"/>
                <a:hlinkClick r:id="rId6" tooltip="Burrows, G. E. et al. A wide diversity of epicormic structures is present in Myrtaceae species in the northern Australian savanna biome—implications for adaptation to fire. Aust. J. Bot. 58, 493–507 (2010)."/>
              </a:rPr>
              <a:t>11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. In most investigated angiosperm trees, dormant epicormic buds are situated in the outer bark</a:t>
            </a:r>
            <a:r>
              <a:rPr lang="en-US" b="0" i="0" baseline="30000" dirty="0">
                <a:solidFill>
                  <a:srgbClr val="006699"/>
                </a:solidFill>
                <a:effectLst/>
                <a:latin typeface="Harding"/>
                <a:hlinkClick r:id="rId3" tooltip="Burrows, G. E. Epicormic strand structure in Angophora, Eucalyptus and Lophostemon (Myrtaceae)—implications for fire resistance and recovery. New Phytol. 153, 111–131 (2002)."/>
              </a:rPr>
              <a:t>8</a:t>
            </a:r>
            <a:r>
              <a:rPr lang="en-US" b="0" i="0" baseline="30000" dirty="0">
                <a:solidFill>
                  <a:srgbClr val="222222"/>
                </a:solidFill>
                <a:effectLst/>
                <a:latin typeface="Harding"/>
              </a:rPr>
              <a:t>,</a:t>
            </a:r>
            <a:r>
              <a:rPr lang="en-US" b="0" i="0" baseline="30000" dirty="0">
                <a:solidFill>
                  <a:srgbClr val="006699"/>
                </a:solidFill>
                <a:effectLst/>
                <a:latin typeface="Harding"/>
                <a:hlinkClick r:id="rId7" tooltip="Fink, S. The occurrence of adventitious and preventitious buds within the bark of some temperate and tropical trees. Am. J. Bot. 70, 532–542 (1983)."/>
              </a:rPr>
              <a:t>12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, where they are likely killed by fire, but in eucalypts, the epicormic bud-forming structures are located deeply, where they are protected by the full thickness of the bark and can sprout even after high-intensity fires. In Australia, RAINFALL LIMITS FIRE AND SAVANNA AT THE MESIC END (where savanna species are co-adapted to fire for resprouting). In Africa, RAINFALL INCREASES TREES AND PREVENTS FIRE FROM MOVING THROUGH THE LANDSCAPE.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CF18B-AB2A-CF47-8D19-890D56A3E4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70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ways of communicating knowledge &gt; pictures, workshop etc.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CF18B-AB2A-CF47-8D19-890D56A3E4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7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0017E50-B4C4-48E9-A2A4-F7710DCB0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l="30188" t="1182" r="7674" b="38863"/>
          <a:stretch/>
        </p:blipFill>
        <p:spPr>
          <a:xfrm>
            <a:off x="-24124" y="2242938"/>
            <a:ext cx="12192000" cy="3576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338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2D59C-4E14-41F1-BB94-F1133AEE2A8D}"/>
              </a:ext>
            </a:extLst>
          </p:cNvPr>
          <p:cNvSpPr/>
          <p:nvPr userDrawn="1"/>
        </p:nvSpPr>
        <p:spPr>
          <a:xfrm>
            <a:off x="-24124" y="-57150"/>
            <a:ext cx="12216125" cy="2295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0EB17774-B764-4E8B-9A53-BB7AF729B0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178395"/>
            <a:ext cx="4964675" cy="177566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E2790-2DE9-49C3-BB84-30AF0D7DEA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39681" y="1252119"/>
            <a:ext cx="1447648" cy="723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E35A17-4BC4-449E-859F-38DEDA55E00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1956" y="1366865"/>
            <a:ext cx="1557488" cy="506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DE152-FB50-48FA-B560-545CFE8625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1956" y="136524"/>
            <a:ext cx="1243360" cy="947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670843-EF0A-4009-956D-F3D67706D4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37600" y="80087"/>
            <a:ext cx="1449729" cy="9470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490248-3C4A-49A9-9642-36D7C7AE92B3}"/>
              </a:ext>
            </a:extLst>
          </p:cNvPr>
          <p:cNvSpPr/>
          <p:nvPr userDrawn="1"/>
        </p:nvSpPr>
        <p:spPr>
          <a:xfrm>
            <a:off x="731301" y="6430001"/>
            <a:ext cx="2005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@centrewildfires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12E383-8623-4B0E-9267-55E3E04E5C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2" y="6399878"/>
            <a:ext cx="520249" cy="419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846BC2-B3F1-449B-AF91-917CF9F0110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63485" y="5906892"/>
            <a:ext cx="2828515" cy="9511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F07787-EB15-4A2A-9E53-FCB9993DD082}"/>
              </a:ext>
            </a:extLst>
          </p:cNvPr>
          <p:cNvSpPr/>
          <p:nvPr userDrawn="1"/>
        </p:nvSpPr>
        <p:spPr>
          <a:xfrm>
            <a:off x="188483" y="5788027"/>
            <a:ext cx="6220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www.centreforwildfires.org</a:t>
            </a:r>
          </a:p>
        </p:txBody>
      </p:sp>
    </p:spTree>
    <p:extLst>
      <p:ext uri="{BB962C8B-B14F-4D97-AF65-F5344CB8AC3E}">
        <p14:creationId xmlns:p14="http://schemas.microsoft.com/office/powerpoint/2010/main" val="250106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4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9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293C-9960-44B8-965F-AE3A59EB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ED027-F81C-4D55-91E7-D680A629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6AFF1-2171-4498-ABB4-1FD1BE552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40764-C6AE-4499-9EF2-AA0685C4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9D49A-F996-437C-AAF8-E9D6E6B49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l="30188" t="1182" r="7674" b="38863"/>
          <a:stretch/>
        </p:blipFill>
        <p:spPr>
          <a:xfrm>
            <a:off x="-24124" y="2242938"/>
            <a:ext cx="12192000" cy="35762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91B953-85B0-454F-A3E9-F172F2869464}"/>
              </a:ext>
            </a:extLst>
          </p:cNvPr>
          <p:cNvSpPr txBox="1">
            <a:spLocks/>
          </p:cNvSpPr>
          <p:nvPr userDrawn="1"/>
        </p:nvSpPr>
        <p:spPr>
          <a:xfrm>
            <a:off x="710436" y="2775145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BD998AF-1BE8-4717-8EDE-5D0EBE1F00B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4B70DF-0D8F-BB49-A54E-91E26895B8C6}" type="datetimeFigureOut">
              <a:rPr lang="en-US" smtClean="0"/>
              <a:pPr/>
              <a:t>6/30/2022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C559764-6CA8-4832-B5C7-7CC9D1982054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55F212-5F3A-C944-B4FC-8956B6D836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67705C-CB3A-4236-914B-13B7E38D1862}"/>
              </a:ext>
            </a:extLst>
          </p:cNvPr>
          <p:cNvSpPr/>
          <p:nvPr userDrawn="1"/>
        </p:nvSpPr>
        <p:spPr>
          <a:xfrm>
            <a:off x="-24124" y="-57150"/>
            <a:ext cx="12216125" cy="2295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3FB612A1-2D9B-4393-8932-514AF00FF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178395"/>
            <a:ext cx="4964675" cy="177566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BB57C8-CA62-4199-B039-BF55E2D49B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39681" y="1252119"/>
            <a:ext cx="1447648" cy="72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44FEA6-C149-4F06-9853-A62245BE26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1956" y="1366865"/>
            <a:ext cx="1557488" cy="506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EB98F4-17F7-46B3-8CE4-47F48872E0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1956" y="136524"/>
            <a:ext cx="1243360" cy="9470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A1DE62-6691-45A5-8383-D606CBE3B5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37600" y="80087"/>
            <a:ext cx="1449729" cy="9470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D5147D-B0F2-4F5D-A507-4454FAD9B9B9}"/>
              </a:ext>
            </a:extLst>
          </p:cNvPr>
          <p:cNvSpPr/>
          <p:nvPr userDrawn="1"/>
        </p:nvSpPr>
        <p:spPr>
          <a:xfrm>
            <a:off x="188483" y="5788027"/>
            <a:ext cx="6220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www.centreforwildfires.org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CD891B-8669-4511-A894-CE03E496D841}"/>
              </a:ext>
            </a:extLst>
          </p:cNvPr>
          <p:cNvSpPr/>
          <p:nvPr userDrawn="1"/>
        </p:nvSpPr>
        <p:spPr>
          <a:xfrm>
            <a:off x="731301" y="6430001"/>
            <a:ext cx="2005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@centrewildfires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7265FF-41CF-41D3-B349-4849436DD9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2" y="6399878"/>
            <a:ext cx="520249" cy="419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41895F-6123-4637-A2EB-FA954F749A4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63485" y="5906892"/>
            <a:ext cx="2828515" cy="95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7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lang="en-GB" sz="2000" kern="1200">
                <a:solidFill>
                  <a:srgbClr val="FFC000"/>
                </a:solidFill>
                <a:latin typeface="inheri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2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6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0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3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7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3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2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4" descr="A picture containing dark, looking, black, sitting&#10;&#10;Description automatically generated">
            <a:extLst>
              <a:ext uri="{FF2B5EF4-FFF2-40B4-BE49-F238E27FC236}">
                <a16:creationId xmlns:a16="http://schemas.microsoft.com/office/drawing/2014/main" id="{2CCEEA71-22FA-4926-A832-687F581D3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2"/>
          <a:stretch/>
        </p:blipFill>
        <p:spPr>
          <a:xfrm>
            <a:off x="-16594" y="-38807"/>
            <a:ext cx="12208594" cy="68579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70DF-0D8F-BB49-A54E-91E26895B8C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5F212-5F3A-C944-B4FC-8956B6D8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01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0" lang="en-GB" sz="4400" b="0" i="0" u="none" strike="noStrike" kern="1200" cap="none" spc="0" normalizeH="0" baseline="0" dirty="0">
          <a:ln>
            <a:noFill/>
          </a:ln>
          <a:gradFill flip="none" rotWithShape="1">
            <a:gsLst>
              <a:gs pos="0">
                <a:srgbClr val="FFC000"/>
              </a:gs>
              <a:gs pos="30000">
                <a:srgbClr val="FFC000">
                  <a:lumMod val="95000"/>
                  <a:lumOff val="5000"/>
                </a:srgbClr>
              </a:gs>
              <a:gs pos="100000">
                <a:srgbClr val="C00000"/>
              </a:gs>
            </a:gsLst>
            <a:lin ang="2700000" scaled="1"/>
            <a:tileRect/>
          </a:gradFill>
          <a:effectLst/>
          <a:uLnTx/>
          <a:uFillTx/>
          <a:latin typeface="Calibri" panose="020F0502020204030204" pitchFamily="34" charset="0"/>
          <a:ea typeface="Microsoft JhengHei" panose="020B0604030504040204" pitchFamily="34" charset="-120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en-GB" sz="2000" kern="1200" dirty="0">
          <a:solidFill>
            <a:srgbClr val="FFC000"/>
          </a:solidFill>
          <a:latin typeface="inheri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rc20@ic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fmi.org/isfmi-publications-1/mqj07k6t6clxv8yrmbqfhdgb70g5x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D4E9-B30F-4959-B653-929AE5C5E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69" y="2573337"/>
            <a:ext cx="10984862" cy="1470025"/>
          </a:xfrm>
        </p:spPr>
        <p:txBody>
          <a:bodyPr>
            <a:normAutofit fontScale="90000"/>
          </a:bodyPr>
          <a:lstStyle/>
          <a:p>
            <a:r>
              <a:rPr lang="en-GB"/>
              <a:t>Savanna Burning Emissions Abatement (SBEA) Schemes in East and Southern African Savanna-Protected Areas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CF5F7-28E4-410E-B645-39532C16C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527261"/>
            <a:ext cx="8534400" cy="1752600"/>
          </a:xfrm>
        </p:spPr>
        <p:txBody>
          <a:bodyPr/>
          <a:lstStyle/>
          <a:p>
            <a:r>
              <a:rPr lang="en-GB"/>
              <a:t>Abigail Croker</a:t>
            </a:r>
          </a:p>
          <a:p>
            <a:r>
              <a:rPr lang="en-GB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arc20@ic.ac.uk</a:t>
            </a:r>
            <a:r>
              <a:rPr lang="en-GB">
                <a:solidFill>
                  <a:schemeClr val="accent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05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55B7-ABCB-ED90-5243-7819A79C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808" y="855663"/>
            <a:ext cx="8427091" cy="1143000"/>
          </a:xfrm>
        </p:spPr>
        <p:txBody>
          <a:bodyPr>
            <a:noAutofit/>
          </a:bodyPr>
          <a:lstStyle/>
          <a:p>
            <a:r>
              <a:rPr lang="en-GB" sz="4000" b="1" i="1"/>
              <a:t>Thank you!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74C85-04E7-52BD-D0A6-B043B6A40C2C}"/>
              </a:ext>
            </a:extLst>
          </p:cNvPr>
          <p:cNvGrpSpPr/>
          <p:nvPr/>
        </p:nvGrpSpPr>
        <p:grpSpPr>
          <a:xfrm>
            <a:off x="1821808" y="2003426"/>
            <a:ext cx="8427091" cy="3154362"/>
            <a:chOff x="2099665" y="2436814"/>
            <a:chExt cx="8548381" cy="31543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6C8BBD-11F4-C392-8294-92EA29424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16" t="46717" b="8438"/>
            <a:stretch/>
          </p:blipFill>
          <p:spPr>
            <a:xfrm>
              <a:off x="6338291" y="2436814"/>
              <a:ext cx="4309755" cy="31543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8ACAB3-DD0E-4903-9E25-462A9F920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7" r="2268" b="54005"/>
            <a:stretch/>
          </p:blipFill>
          <p:spPr>
            <a:xfrm>
              <a:off x="2099665" y="2436814"/>
              <a:ext cx="4124326" cy="3154362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35F6666-0C8F-60FD-81E4-72071C5C300F}"/>
              </a:ext>
            </a:extLst>
          </p:cNvPr>
          <p:cNvSpPr txBox="1">
            <a:spLocks/>
          </p:cNvSpPr>
          <p:nvPr/>
        </p:nvSpPr>
        <p:spPr>
          <a:xfrm>
            <a:off x="1821808" y="5307013"/>
            <a:ext cx="8427091" cy="695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r>
              <a:rPr lang="en-US" sz="3000" i="1">
                <a:solidFill>
                  <a:schemeClr val="tx1"/>
                </a:solidFill>
              </a:rPr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50929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736A8-6435-F204-4966-B179FB34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3" y="1417638"/>
            <a:ext cx="11884025" cy="51917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GB" sz="2300" dirty="0">
                <a:ea typeface="Calibri" panose="020F0502020204030204" pitchFamily="34" charset="0"/>
                <a:cs typeface="Times New Roman" panose="02020603050405020304" pitchFamily="18" charset="0"/>
              </a:rPr>
              <a:t>Dynamic African savanna ecosystems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GB" sz="2300" dirty="0">
                <a:ea typeface="Calibri" panose="020F0502020204030204" pitchFamily="34" charset="0"/>
                <a:cs typeface="Times New Roman" panose="02020603050405020304" pitchFamily="18" charset="0"/>
              </a:rPr>
              <a:t>Complex colonial history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GB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Indi</a:t>
            </a:r>
            <a:r>
              <a:rPr lang="en-GB" sz="2300" dirty="0">
                <a:ea typeface="Calibri" panose="020F0502020204030204" pitchFamily="34" charset="0"/>
                <a:cs typeface="Times New Roman" panose="02020603050405020304" pitchFamily="18" charset="0"/>
              </a:rPr>
              <a:t>genous peoples and local communities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GB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Wildfire paradox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GB" sz="2300" dirty="0">
                <a:ea typeface="Calibri" panose="020F0502020204030204" pitchFamily="34" charset="0"/>
                <a:cs typeface="Times New Roman" panose="02020603050405020304" pitchFamily="18" charset="0"/>
              </a:rPr>
              <a:t>Ecosystem degradation and social inequality </a:t>
            </a:r>
          </a:p>
          <a:p>
            <a:pPr marL="0" indent="0">
              <a:lnSpc>
                <a:spcPct val="170000"/>
              </a:lnSpc>
              <a:buNone/>
            </a:pPr>
            <a:endParaRPr lang="en-GB" sz="2000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sz="2600" b="1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Does CBFiM provide an alternative and realisable, </a:t>
            </a:r>
            <a:r>
              <a:rPr lang="en-GB" sz="2600" b="1" u="sng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equitable</a:t>
            </a:r>
            <a:r>
              <a:rPr lang="en-GB" sz="2600" b="1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600" b="1" u="sng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effective</a:t>
            </a:r>
            <a:r>
              <a:rPr lang="en-GB" sz="2600" b="1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GB" sz="2600" b="1" u="sng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sustainable</a:t>
            </a:r>
            <a:r>
              <a:rPr lang="en-GB" sz="2600" b="1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‘bottom-up’ fire management framework? What are the colonial implications in an East and Southern African savanna-PA context?</a:t>
            </a:r>
          </a:p>
          <a:p>
            <a:pPr marL="0" indent="0">
              <a:lnSpc>
                <a:spcPct val="170000"/>
              </a:lnSpc>
              <a:buNone/>
            </a:pPr>
            <a:endParaRPr lang="en-GB" sz="200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70000"/>
              </a:lnSpc>
              <a:buFont typeface="+mj-lt"/>
              <a:buAutoNum type="romanUcParenBoth"/>
            </a:pPr>
            <a:r>
              <a:rPr lang="en-GB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Does the effectiveness of CBFiM in savanna-PAs across East and Southern Africa differ conditionally on type of governance system? </a:t>
            </a:r>
          </a:p>
          <a:p>
            <a:pPr marL="342900" lvl="0" indent="-342900">
              <a:lnSpc>
                <a:spcPct val="170000"/>
              </a:lnSpc>
              <a:buFont typeface="+mj-lt"/>
              <a:buAutoNum type="romanUcParenBoth"/>
            </a:pPr>
            <a:r>
              <a:rPr lang="en-GB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Can equitable and adaptive governance, policy, and management solutions, based on knowledge sharing and collaborative networks, be realised for approaching challenges associated with the dominant fire regime in dynamic social-ecological savanna-PAs?</a:t>
            </a:r>
          </a:p>
          <a:p>
            <a:pPr marL="0" indent="0">
              <a:lnSpc>
                <a:spcPct val="170000"/>
              </a:lnSpc>
              <a:buNone/>
            </a:pPr>
            <a:endParaRPr lang="en-GB" sz="2000" dirty="0"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GB" sz="2000" dirty="0">
              <a:solidFill>
                <a:schemeClr val="accent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329620-03DC-4FB1-A278-EBD9AF5DE079}"/>
              </a:ext>
            </a:extLst>
          </p:cNvPr>
          <p:cNvSpPr txBox="1">
            <a:spLocks/>
          </p:cNvSpPr>
          <p:nvPr/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4000" i="1"/>
              <a:t>My Research – An Overview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737BB4-BCA8-4CF9-92DC-449387D7FB30}"/>
              </a:ext>
            </a:extLst>
          </p:cNvPr>
          <p:cNvCxnSpPr>
            <a:cxnSpLocks/>
          </p:cNvCxnSpPr>
          <p:nvPr/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6EFB2F-0DDD-7025-2297-31C907829D9A}"/>
              </a:ext>
            </a:extLst>
          </p:cNvPr>
          <p:cNvGrpSpPr/>
          <p:nvPr/>
        </p:nvGrpSpPr>
        <p:grpSpPr>
          <a:xfrm>
            <a:off x="5963920" y="1513840"/>
            <a:ext cx="5019040" cy="2214880"/>
            <a:chOff x="5963920" y="1513840"/>
            <a:chExt cx="5019040" cy="221488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E4927-694A-BECD-88D8-8C3990A52CF8}"/>
                </a:ext>
              </a:extLst>
            </p:cNvPr>
            <p:cNvSpPr/>
            <p:nvPr/>
          </p:nvSpPr>
          <p:spPr>
            <a:xfrm>
              <a:off x="5963920" y="1513840"/>
              <a:ext cx="5019040" cy="221488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1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276292-7A47-AD06-7476-473324F6BE8D}"/>
                </a:ext>
              </a:extLst>
            </p:cNvPr>
            <p:cNvGrpSpPr/>
            <p:nvPr/>
          </p:nvGrpSpPr>
          <p:grpSpPr>
            <a:xfrm>
              <a:off x="6096000" y="1859741"/>
              <a:ext cx="4725361" cy="1480030"/>
              <a:chOff x="6096000" y="1881273"/>
              <a:chExt cx="4725361" cy="1480030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1FAE572-1D2D-CBA0-C083-E13245D665E1}"/>
                  </a:ext>
                </a:extLst>
              </p:cNvPr>
              <p:cNvGrpSpPr/>
              <p:nvPr/>
            </p:nvGrpSpPr>
            <p:grpSpPr>
              <a:xfrm>
                <a:off x="6096000" y="1881273"/>
                <a:ext cx="4725361" cy="1480030"/>
                <a:chOff x="6096000" y="2087471"/>
                <a:chExt cx="4725361" cy="1480030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A0BFC7D-B6AB-C9D2-097B-970B4217AA72}"/>
                    </a:ext>
                  </a:extLst>
                </p:cNvPr>
                <p:cNvSpPr txBox="1"/>
                <p:nvPr/>
              </p:nvSpPr>
              <p:spPr>
                <a:xfrm>
                  <a:off x="7859856" y="2621288"/>
                  <a:ext cx="1325279" cy="369332"/>
                </a:xfrm>
                <a:prstGeom prst="rect">
                  <a:avLst/>
                </a:prstGeom>
                <a:solidFill>
                  <a:schemeClr val="accent4"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/>
                    <a:t>CBFiM </a:t>
                  </a:r>
                  <a:endParaRPr lang="en-GB" b="1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6197A7-CD6A-099B-2573-428367146524}"/>
                    </a:ext>
                  </a:extLst>
                </p:cNvPr>
                <p:cNvSpPr txBox="1"/>
                <p:nvPr/>
              </p:nvSpPr>
              <p:spPr>
                <a:xfrm>
                  <a:off x="6683139" y="3259724"/>
                  <a:ext cx="1526141" cy="307777"/>
                </a:xfrm>
                <a:prstGeom prst="rect">
                  <a:avLst/>
                </a:prstGeom>
                <a:solidFill>
                  <a:srgbClr val="FF0000">
                    <a:alpha val="31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/>
                    <a:t>Decision-making </a:t>
                  </a:r>
                  <a:endParaRPr lang="en-GB" sz="1400" b="1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F04715-8618-C144-C368-74C403009CD2}"/>
                    </a:ext>
                  </a:extLst>
                </p:cNvPr>
                <p:cNvSpPr txBox="1"/>
                <p:nvPr/>
              </p:nvSpPr>
              <p:spPr>
                <a:xfrm>
                  <a:off x="6096000" y="2365375"/>
                  <a:ext cx="1452909" cy="307777"/>
                </a:xfrm>
                <a:prstGeom prst="rect">
                  <a:avLst/>
                </a:prstGeom>
                <a:solidFill>
                  <a:srgbClr val="FF0000">
                    <a:alpha val="31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/>
                    <a:t>Participation </a:t>
                  </a:r>
                  <a:endParaRPr lang="en-GB" sz="1400" b="1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BE15A67-5BB4-08C9-6D01-7A3EDCA17EDB}"/>
                    </a:ext>
                  </a:extLst>
                </p:cNvPr>
                <p:cNvSpPr txBox="1"/>
                <p:nvPr/>
              </p:nvSpPr>
              <p:spPr>
                <a:xfrm>
                  <a:off x="9496082" y="2916237"/>
                  <a:ext cx="1325279" cy="307777"/>
                </a:xfrm>
                <a:prstGeom prst="rect">
                  <a:avLst/>
                </a:prstGeom>
                <a:solidFill>
                  <a:srgbClr val="FF0000">
                    <a:alpha val="31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/>
                    <a:t>Sponsorship </a:t>
                  </a:r>
                  <a:endParaRPr lang="en-GB" sz="1400" b="1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CB776A3-4A40-4AAC-3C0F-4795C816D292}"/>
                    </a:ext>
                  </a:extLst>
                </p:cNvPr>
                <p:cNvSpPr txBox="1"/>
                <p:nvPr/>
              </p:nvSpPr>
              <p:spPr>
                <a:xfrm>
                  <a:off x="8936141" y="2087471"/>
                  <a:ext cx="1325279" cy="307777"/>
                </a:xfrm>
                <a:prstGeom prst="rect">
                  <a:avLst/>
                </a:prstGeom>
                <a:solidFill>
                  <a:srgbClr val="FF0000">
                    <a:alpha val="31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/>
                    <a:t>Establishment </a:t>
                  </a:r>
                  <a:endParaRPr lang="en-GB" sz="1400" b="1"/>
                </a:p>
              </p:txBody>
            </p:sp>
          </p:grpSp>
          <p:cxnSp>
            <p:nvCxnSpPr>
              <p:cNvPr id="12" name="Connector: Curved 11">
                <a:extLst>
                  <a:ext uri="{FF2B5EF4-FFF2-40B4-BE49-F238E27FC236}">
                    <a16:creationId xmlns:a16="http://schemas.microsoft.com/office/drawing/2014/main" id="{4926BCF0-B9C3-8998-2790-44F35D43857B}"/>
                  </a:ext>
                </a:extLst>
              </p:cNvPr>
              <p:cNvCxnSpPr>
                <a:cxnSpLocks/>
                <a:endCxn id="10" idx="0"/>
              </p:cNvCxnSpPr>
              <p:nvPr/>
            </p:nvCxnSpPr>
            <p:spPr>
              <a:xfrm flipV="1">
                <a:off x="8610123" y="1881273"/>
                <a:ext cx="988658" cy="533817"/>
              </a:xfrm>
              <a:prstGeom prst="curvedConnector4">
                <a:avLst>
                  <a:gd name="adj1" fmla="val 16488"/>
                  <a:gd name="adj2" fmla="val 142824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or: Curved 14">
                <a:extLst>
                  <a:ext uri="{FF2B5EF4-FFF2-40B4-BE49-F238E27FC236}">
                    <a16:creationId xmlns:a16="http://schemas.microsoft.com/office/drawing/2014/main" id="{0FF9563A-63C5-E366-D915-29E9FB6395D0}"/>
                  </a:ext>
                </a:extLst>
              </p:cNvPr>
              <p:cNvCxnSpPr>
                <a:cxnSpLocks/>
                <a:stCxn id="6" idx="3"/>
                <a:endCxn id="9" idx="2"/>
              </p:cNvCxnSpPr>
              <p:nvPr/>
            </p:nvCxnSpPr>
            <p:spPr>
              <a:xfrm>
                <a:off x="9185135" y="2599756"/>
                <a:ext cx="973587" cy="418060"/>
              </a:xfrm>
              <a:prstGeom prst="curvedConnector4">
                <a:avLst>
                  <a:gd name="adj1" fmla="val 15969"/>
                  <a:gd name="adj2" fmla="val 154681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or: Curved 16">
                <a:extLst>
                  <a:ext uri="{FF2B5EF4-FFF2-40B4-BE49-F238E27FC236}">
                    <a16:creationId xmlns:a16="http://schemas.microsoft.com/office/drawing/2014/main" id="{C07074F3-1CD2-E2CA-914E-743695B1F038}"/>
                  </a:ext>
                </a:extLst>
              </p:cNvPr>
              <p:cNvCxnSpPr>
                <a:cxnSpLocks/>
                <a:endCxn id="7" idx="2"/>
              </p:cNvCxnSpPr>
              <p:nvPr/>
            </p:nvCxnSpPr>
            <p:spPr>
              <a:xfrm rot="10800000" flipV="1">
                <a:off x="7446210" y="2784419"/>
                <a:ext cx="986590" cy="576883"/>
              </a:xfrm>
              <a:prstGeom prst="curvedConnector4">
                <a:avLst>
                  <a:gd name="adj1" fmla="val 11328"/>
                  <a:gd name="adj2" fmla="val 139627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or: Curved 19">
                <a:extLst>
                  <a:ext uri="{FF2B5EF4-FFF2-40B4-BE49-F238E27FC236}">
                    <a16:creationId xmlns:a16="http://schemas.microsoft.com/office/drawing/2014/main" id="{5B045634-54FA-198B-8971-EF337F732D4A}"/>
                  </a:ext>
                </a:extLst>
              </p:cNvPr>
              <p:cNvCxnSpPr>
                <a:cxnSpLocks/>
                <a:stCxn id="6" idx="1"/>
                <a:endCxn id="8" idx="0"/>
              </p:cNvCxnSpPr>
              <p:nvPr/>
            </p:nvCxnSpPr>
            <p:spPr>
              <a:xfrm rot="10800000">
                <a:off x="6822456" y="2159178"/>
                <a:ext cx="1037401" cy="440579"/>
              </a:xfrm>
              <a:prstGeom prst="curvedConnector4">
                <a:avLst>
                  <a:gd name="adj1" fmla="val 14987"/>
                  <a:gd name="adj2" fmla="val 151886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120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D208F5-D2ED-3F8A-2FC6-226A8DBB536B}"/>
              </a:ext>
            </a:extLst>
          </p:cNvPr>
          <p:cNvSpPr txBox="1">
            <a:spLocks/>
          </p:cNvSpPr>
          <p:nvPr/>
        </p:nvSpPr>
        <p:spPr>
          <a:xfrm>
            <a:off x="10477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/>
              <a:t>Governance Systems:</a:t>
            </a:r>
            <a:r>
              <a:rPr lang="en-US" sz="3000" i="1"/>
              <a:t> “Community-Based Fire Management” Frameworks in East and Southern African Savanna Protected Areas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44858-3286-2283-642D-268E2488184A}"/>
              </a:ext>
            </a:extLst>
          </p:cNvPr>
          <p:cNvCxnSpPr>
            <a:cxnSpLocks/>
          </p:cNvCxnSpPr>
          <p:nvPr/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09EFD6-F886-DF54-5A8D-B333A2E653A7}"/>
              </a:ext>
            </a:extLst>
          </p:cNvPr>
          <p:cNvCxnSpPr>
            <a:cxnSpLocks/>
          </p:cNvCxnSpPr>
          <p:nvPr/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0078827-AF23-9B98-9977-AA1CDAD3A7BE}"/>
              </a:ext>
            </a:extLst>
          </p:cNvPr>
          <p:cNvGrpSpPr/>
          <p:nvPr/>
        </p:nvGrpSpPr>
        <p:grpSpPr>
          <a:xfrm>
            <a:off x="104773" y="1344417"/>
            <a:ext cx="11982451" cy="5286375"/>
            <a:chOff x="104773" y="1344417"/>
            <a:chExt cx="11982451" cy="52863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360BD6-14BB-4049-9F2F-4940164B2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139" r="1717" b="7778"/>
            <a:stretch/>
          </p:blipFill>
          <p:spPr>
            <a:xfrm>
              <a:off x="104773" y="1344417"/>
              <a:ext cx="11982451" cy="5286375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D9C16E0-04A5-3ED6-9577-C55531C43076}"/>
                </a:ext>
              </a:extLst>
            </p:cNvPr>
            <p:cNvSpPr/>
            <p:nvPr/>
          </p:nvSpPr>
          <p:spPr>
            <a:xfrm>
              <a:off x="104773" y="4640093"/>
              <a:ext cx="5794443" cy="47665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A0B9A5-9446-C995-631F-EB9C69557A1F}"/>
                </a:ext>
              </a:extLst>
            </p:cNvPr>
            <p:cNvSpPr/>
            <p:nvPr/>
          </p:nvSpPr>
          <p:spPr>
            <a:xfrm>
              <a:off x="104773" y="5759703"/>
              <a:ext cx="2786390" cy="29182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" name="Connector: Curved 3">
              <a:extLst>
                <a:ext uri="{FF2B5EF4-FFF2-40B4-BE49-F238E27FC236}">
                  <a16:creationId xmlns:a16="http://schemas.microsoft.com/office/drawing/2014/main" id="{24611C96-6ABB-D8B8-2200-2C1FB9144E79}"/>
                </a:ext>
              </a:extLst>
            </p:cNvPr>
            <p:cNvCxnSpPr>
              <a:stCxn id="2" idx="6"/>
              <a:endCxn id="10" idx="6"/>
            </p:cNvCxnSpPr>
            <p:nvPr/>
          </p:nvCxnSpPr>
          <p:spPr>
            <a:xfrm flipH="1">
              <a:off x="2891163" y="4878421"/>
              <a:ext cx="3008053" cy="1027194"/>
            </a:xfrm>
            <a:prstGeom prst="curvedConnector3">
              <a:avLst>
                <a:gd name="adj1" fmla="val -7600"/>
              </a:avLst>
            </a:prstGeom>
            <a:ln>
              <a:solidFill>
                <a:srgbClr val="FF0000"/>
              </a:solidFill>
              <a:prstDash val="lgDash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3698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67DD25-71E8-6182-CA9B-1107CA09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" y="-2192"/>
            <a:ext cx="10545147" cy="935037"/>
          </a:xfrm>
        </p:spPr>
        <p:txBody>
          <a:bodyPr>
            <a:normAutofit/>
          </a:bodyPr>
          <a:lstStyle/>
          <a:p>
            <a:pPr algn="l"/>
            <a:r>
              <a:rPr lang="en-US" sz="4000" b="1" i="1"/>
              <a:t>Savanna Burning Emissions Abatement</a:t>
            </a:r>
            <a:endParaRPr lang="en-GB" sz="4000" b="1" i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EB332-33FA-6C39-FB65-F00C7345156B}"/>
              </a:ext>
            </a:extLst>
          </p:cNvPr>
          <p:cNvGrpSpPr/>
          <p:nvPr/>
        </p:nvGrpSpPr>
        <p:grpSpPr>
          <a:xfrm>
            <a:off x="5790478" y="2877935"/>
            <a:ext cx="6275243" cy="3874901"/>
            <a:chOff x="5559569" y="2657335"/>
            <a:chExt cx="6275243" cy="38749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DC05F9-ED17-EB36-CCAF-CF71E5D53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187" t="21099" r="7578" b="11894"/>
            <a:stretch/>
          </p:blipFill>
          <p:spPr>
            <a:xfrm>
              <a:off x="5614987" y="2657335"/>
              <a:ext cx="6219825" cy="36132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34C176-5C4B-FD92-7342-1702AEE5961F}"/>
                </a:ext>
              </a:extLst>
            </p:cNvPr>
            <p:cNvSpPr txBox="1"/>
            <p:nvPr/>
          </p:nvSpPr>
          <p:spPr>
            <a:xfrm>
              <a:off x="5559569" y="6270626"/>
              <a:ext cx="62198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/>
                <a:t>Source: ISFMI - </a:t>
              </a:r>
              <a:r>
                <a:rPr lang="en-US" sz="1100">
                  <a:hlinkClick r:id="rId3"/>
                </a:rPr>
                <a:t>https://www.isfmi.org/isfmi-publications-1/mqj07k6t6clxv8yrmbqfhdgb70g5x3</a:t>
              </a:r>
              <a:r>
                <a:rPr lang="en-US" sz="1100"/>
                <a:t> </a:t>
              </a:r>
              <a:endParaRPr lang="en-GB" sz="11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D7FE1FC-C10B-6C9B-A2B2-CF7D82AA80A4}"/>
              </a:ext>
            </a:extLst>
          </p:cNvPr>
          <p:cNvSpPr txBox="1"/>
          <p:nvPr/>
        </p:nvSpPr>
        <p:spPr>
          <a:xfrm>
            <a:off x="104774" y="1034284"/>
            <a:ext cx="1177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West Arnhem Land Fire Abatement Project (WALFA), Northern Australia </a:t>
            </a:r>
            <a:endParaRPr lang="en-GB">
              <a:solidFill>
                <a:schemeClr val="accent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DEB23-BACD-EF88-7535-14F783579733}"/>
              </a:ext>
            </a:extLst>
          </p:cNvPr>
          <p:cNvSpPr txBox="1"/>
          <p:nvPr/>
        </p:nvSpPr>
        <p:spPr>
          <a:xfrm>
            <a:off x="104774" y="2880373"/>
            <a:ext cx="555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Proposed SBEA projects, East and Southern Africa </a:t>
            </a:r>
            <a:endParaRPr lang="en-GB">
              <a:solidFill>
                <a:schemeClr val="accent4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C4033F-EBB0-A25A-E3E7-249B29C232C1}"/>
              </a:ext>
            </a:extLst>
          </p:cNvPr>
          <p:cNvCxnSpPr>
            <a:cxnSpLocks/>
          </p:cNvCxnSpPr>
          <p:nvPr/>
        </p:nvCxnSpPr>
        <p:spPr>
          <a:xfrm>
            <a:off x="104774" y="9556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6D82A5-E640-749D-97DD-314D77EF30FF}"/>
              </a:ext>
            </a:extLst>
          </p:cNvPr>
          <p:cNvCxnSpPr>
            <a:cxnSpLocks/>
          </p:cNvCxnSpPr>
          <p:nvPr/>
        </p:nvCxnSpPr>
        <p:spPr>
          <a:xfrm>
            <a:off x="83270" y="2784661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2BF83B-FAB8-2ED5-46DF-5149A12CCB83}"/>
              </a:ext>
            </a:extLst>
          </p:cNvPr>
          <p:cNvCxnSpPr>
            <a:cxnSpLocks/>
          </p:cNvCxnSpPr>
          <p:nvPr/>
        </p:nvCxnSpPr>
        <p:spPr>
          <a:xfrm>
            <a:off x="83270" y="6752836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56AFA05-35CB-95C9-B7AE-5A93041534CD}"/>
              </a:ext>
            </a:extLst>
          </p:cNvPr>
          <p:cNvSpPr txBox="1"/>
          <p:nvPr/>
        </p:nvSpPr>
        <p:spPr>
          <a:xfrm>
            <a:off x="104773" y="1396397"/>
            <a:ext cx="11982451" cy="117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/>
              <a:t>Reduce overall frequency, intensity, and extent of savanna fires (</a:t>
            </a:r>
            <a:r>
              <a:rPr lang="en-US" sz="1200" dirty="0">
                <a:effectLst/>
                <a:ea typeface="Calibri" panose="020F0502020204030204" pitchFamily="34" charset="0"/>
              </a:rPr>
              <a:t>CO</a:t>
            </a:r>
            <a:r>
              <a:rPr lang="en-US" sz="1200" baseline="-25000" dirty="0">
                <a:effectLst/>
                <a:ea typeface="Calibri" panose="020F0502020204030204" pitchFamily="34" charset="0"/>
              </a:rPr>
              <a:t>2, </a:t>
            </a:r>
            <a:r>
              <a:rPr lang="en-US" sz="1200" dirty="0">
                <a:effectLst/>
                <a:ea typeface="Calibri" panose="020F0502020204030204" pitchFamily="34" charset="0"/>
              </a:rPr>
              <a:t>CH</a:t>
            </a:r>
            <a:r>
              <a:rPr lang="en-US" sz="1200" baseline="-25000" dirty="0">
                <a:effectLst/>
                <a:ea typeface="Calibri" panose="020F0502020204030204" pitchFamily="34" charset="0"/>
              </a:rPr>
              <a:t>4, </a:t>
            </a:r>
            <a:r>
              <a:rPr lang="en-US" sz="1200" dirty="0">
                <a:effectLst/>
                <a:ea typeface="Calibri" panose="020F0502020204030204" pitchFamily="34" charset="0"/>
              </a:rPr>
              <a:t>and N</a:t>
            </a:r>
            <a:r>
              <a:rPr lang="en-US" sz="1200" baseline="-25000" dirty="0">
                <a:effectLst/>
                <a:ea typeface="Calibri" panose="020F0502020204030204" pitchFamily="34" charset="0"/>
              </a:rPr>
              <a:t>2</a:t>
            </a:r>
            <a:r>
              <a:rPr lang="en-US" sz="1200" dirty="0">
                <a:effectLst/>
                <a:ea typeface="Calibri" panose="020F0502020204030204" pitchFamily="34" charset="0"/>
              </a:rPr>
              <a:t>O emissions)</a:t>
            </a:r>
            <a:r>
              <a:rPr lang="en-US" sz="1200" b="1" dirty="0">
                <a:effectLst/>
                <a:ea typeface="Calibri" panose="020F0502020204030204" pitchFamily="34" charset="0"/>
              </a:rPr>
              <a:t> </a:t>
            </a:r>
            <a:r>
              <a:rPr lang="en-US" sz="1200" dirty="0">
                <a:effectLst/>
                <a:ea typeface="Calibri" panose="020F0502020204030204" pitchFamily="34" charset="0"/>
              </a:rPr>
              <a:t>through a seasonal shift in fire occurrence from the late (LDS) to the early dry season (EDS).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/>
              <a:t>Prescribed EDS burning policies to generate revenue from carbon offsetting.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/>
              <a:t>National accreditation for trading offsets in regulatory carbon markets.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/>
              <a:t>Local income generation.</a:t>
            </a:r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5285D-963C-3112-A427-96B0B84AC24F}"/>
              </a:ext>
            </a:extLst>
          </p:cNvPr>
          <p:cNvSpPr txBox="1"/>
          <p:nvPr/>
        </p:nvSpPr>
        <p:spPr>
          <a:xfrm>
            <a:off x="126279" y="3317875"/>
            <a:ext cx="5664199" cy="338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/>
              <a:t>Transferability of the Australian SBEA model. </a:t>
            </a:r>
          </a:p>
          <a:p>
            <a:pPr>
              <a:lnSpc>
                <a:spcPct val="150000"/>
              </a:lnSpc>
            </a:pPr>
            <a:endParaRPr lang="en-US" sz="120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/>
              <a:t>Emissions mitigation opportunities in African fire-prone savannas: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/>
              <a:t>20 “Least Developed Countries” (LDCs) in Africa account for approx. 74% of total savanna emissions mitigation potential.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/>
              <a:t>Identification of 17 potential pilot sites across these 20 LDCs which have a combined total of 192 savanna-dominated PAs, each larger than 1000km2.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/>
              <a:t>17 potential pilot sites are projected to abate 37% of global savanna burning emissions. </a:t>
            </a:r>
          </a:p>
          <a:p>
            <a:pPr>
              <a:lnSpc>
                <a:spcPct val="150000"/>
              </a:lnSpc>
            </a:pPr>
            <a:endParaRPr lang="en-US" sz="120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/>
              <a:t>“Indigenous-led savanna projects” or “community-based savanna fire management”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954183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5F13BA93-119B-EB8B-368B-972776CC9393}"/>
              </a:ext>
            </a:extLst>
          </p:cNvPr>
          <p:cNvSpPr txBox="1"/>
          <p:nvPr/>
        </p:nvSpPr>
        <p:spPr>
          <a:xfrm>
            <a:off x="6663074" y="6288678"/>
            <a:ext cx="3286220" cy="400110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Merited on mitigation potential, actual remissions reductions, and national wealth accumulation</a:t>
            </a:r>
            <a:endParaRPr lang="en-GB" sz="100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6BD9C036-A7A1-F628-AFB8-022E8BC765C9}"/>
              </a:ext>
            </a:extLst>
          </p:cNvPr>
          <p:cNvSpPr txBox="1">
            <a:spLocks/>
          </p:cNvSpPr>
          <p:nvPr/>
        </p:nvSpPr>
        <p:spPr>
          <a:xfrm>
            <a:off x="114300" y="152631"/>
            <a:ext cx="1190625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/>
              <a:t>Challenges: </a:t>
            </a:r>
            <a:r>
              <a:rPr lang="en-US" sz="3000" i="1"/>
              <a:t>framing SBEA schemes as “Community-Based Fire Management” in East and Southern African-PAs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A6BE3-5C0C-EE9B-1B57-32380D43C9BA}"/>
              </a:ext>
            </a:extLst>
          </p:cNvPr>
          <p:cNvSpPr txBox="1"/>
          <p:nvPr/>
        </p:nvSpPr>
        <p:spPr>
          <a:xfrm>
            <a:off x="6822975" y="3820579"/>
            <a:ext cx="1695584" cy="400110"/>
          </a:xfrm>
          <a:prstGeom prst="rect">
            <a:avLst/>
          </a:prstGeom>
          <a:solidFill>
            <a:schemeClr val="accent4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Challenges </a:t>
            </a:r>
            <a:endParaRPr lang="en-GB" sz="20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456C3-D233-4138-C206-DEF5EF645013}"/>
              </a:ext>
            </a:extLst>
          </p:cNvPr>
          <p:cNvSpPr txBox="1"/>
          <p:nvPr/>
        </p:nvSpPr>
        <p:spPr>
          <a:xfrm>
            <a:off x="8916594" y="2328732"/>
            <a:ext cx="1327150" cy="338554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Contextual </a:t>
            </a:r>
            <a:endParaRPr lang="en-GB" sz="16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4D395-805E-F555-1359-463F466EBBCF}"/>
              </a:ext>
            </a:extLst>
          </p:cNvPr>
          <p:cNvSpPr txBox="1"/>
          <p:nvPr/>
        </p:nvSpPr>
        <p:spPr>
          <a:xfrm>
            <a:off x="6521310" y="1177384"/>
            <a:ext cx="2301732" cy="461665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Complex colonial history and persisting (neo)colonial influences  </a:t>
            </a:r>
            <a:endParaRPr lang="en-GB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8F24D-7799-768B-9322-35BFA0631648}"/>
              </a:ext>
            </a:extLst>
          </p:cNvPr>
          <p:cNvSpPr txBox="1"/>
          <p:nvPr/>
        </p:nvSpPr>
        <p:spPr>
          <a:xfrm>
            <a:off x="10040937" y="1202764"/>
            <a:ext cx="1979614" cy="461665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Unprecedented population growth and urbanisation</a:t>
            </a:r>
            <a:endParaRPr lang="en-GB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982F3-0A2E-292D-C2B1-44A6B87AC52B}"/>
              </a:ext>
            </a:extLst>
          </p:cNvPr>
          <p:cNvSpPr txBox="1"/>
          <p:nvPr/>
        </p:nvSpPr>
        <p:spPr>
          <a:xfrm>
            <a:off x="10185861" y="2755822"/>
            <a:ext cx="1834690" cy="461665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Extreme climatic change – regional vulnerability</a:t>
            </a:r>
            <a:endParaRPr lang="en-GB" sz="1200"/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F9F29037-55E5-78BF-48CA-40735E9A1815}"/>
              </a:ext>
            </a:extLst>
          </p:cNvPr>
          <p:cNvCxnSpPr>
            <a:cxnSpLocks/>
            <a:stCxn id="6" idx="0"/>
            <a:endCxn id="8" idx="1"/>
          </p:cNvCxnSpPr>
          <p:nvPr/>
        </p:nvCxnSpPr>
        <p:spPr>
          <a:xfrm rot="5400000" flipH="1" flipV="1">
            <a:off x="9362986" y="1650781"/>
            <a:ext cx="895135" cy="460768"/>
          </a:xfrm>
          <a:prstGeom prst="curved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75DC3561-A599-379E-B781-919E0E0490C0}"/>
              </a:ext>
            </a:extLst>
          </p:cNvPr>
          <p:cNvCxnSpPr>
            <a:cxnSpLocks/>
            <a:stCxn id="6" idx="0"/>
            <a:endCxn id="7" idx="3"/>
          </p:cNvCxnSpPr>
          <p:nvPr/>
        </p:nvCxnSpPr>
        <p:spPr>
          <a:xfrm rot="16200000" flipV="1">
            <a:off x="8741349" y="1489911"/>
            <a:ext cx="920515" cy="757127"/>
          </a:xfrm>
          <a:prstGeom prst="curved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F01264E9-CB2A-C8F4-023E-2FB24D4B159C}"/>
              </a:ext>
            </a:extLst>
          </p:cNvPr>
          <p:cNvCxnSpPr>
            <a:cxnSpLocks/>
            <a:stCxn id="6" idx="3"/>
            <a:endCxn id="9" idx="0"/>
          </p:cNvCxnSpPr>
          <p:nvPr/>
        </p:nvCxnSpPr>
        <p:spPr>
          <a:xfrm>
            <a:off x="10243744" y="2498009"/>
            <a:ext cx="859462" cy="257813"/>
          </a:xfrm>
          <a:prstGeom prst="curved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14D2B7-2D84-4ABA-1A68-4F0A7281EF6D}"/>
              </a:ext>
            </a:extLst>
          </p:cNvPr>
          <p:cNvSpPr txBox="1"/>
          <p:nvPr/>
        </p:nvSpPr>
        <p:spPr>
          <a:xfrm>
            <a:off x="3749544" y="4551045"/>
            <a:ext cx="1070698" cy="338554"/>
          </a:xfrm>
          <a:prstGeom prst="rect">
            <a:avLst/>
          </a:prstGeom>
          <a:solidFill>
            <a:srgbClr val="FF9900">
              <a:alpha val="3058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Applied </a:t>
            </a:r>
            <a:endParaRPr lang="en-GB" sz="1600" b="1"/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A1520E75-E73C-5D52-E243-F71114B2FF3C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rot="5400000" flipH="1" flipV="1">
            <a:off x="8048822" y="2289232"/>
            <a:ext cx="1153293" cy="1909402"/>
          </a:xfrm>
          <a:prstGeom prst="curvedConnector3">
            <a:avLst>
              <a:gd name="adj1" fmla="val 50000"/>
            </a:avLst>
          </a:prstGeom>
          <a:ln w="63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F66422CB-087E-7BA0-DED7-2B85EE8E05E4}"/>
              </a:ext>
            </a:extLst>
          </p:cNvPr>
          <p:cNvCxnSpPr>
            <a:cxnSpLocks/>
            <a:stCxn id="5" idx="2"/>
            <a:endCxn id="22" idx="3"/>
          </p:cNvCxnSpPr>
          <p:nvPr/>
        </p:nvCxnSpPr>
        <p:spPr>
          <a:xfrm rot="5400000">
            <a:off x="5995689" y="3045243"/>
            <a:ext cx="499633" cy="2850525"/>
          </a:xfrm>
          <a:prstGeom prst="curvedConnector2">
            <a:avLst/>
          </a:prstGeom>
          <a:ln w="63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F85D9EE-3611-B780-5934-37346E6355F8}"/>
              </a:ext>
            </a:extLst>
          </p:cNvPr>
          <p:cNvSpPr txBox="1"/>
          <p:nvPr/>
        </p:nvSpPr>
        <p:spPr>
          <a:xfrm>
            <a:off x="3724418" y="1892320"/>
            <a:ext cx="2087052" cy="461665"/>
          </a:xfrm>
          <a:prstGeom prst="rect">
            <a:avLst/>
          </a:prstGeom>
          <a:solidFill>
            <a:srgbClr val="FF99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Kyoto Protocol: centralised objectives</a:t>
            </a:r>
            <a:endParaRPr lang="en-GB" sz="1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6E8DB8-6E12-C5DC-78BB-864A6EE1F806}"/>
              </a:ext>
            </a:extLst>
          </p:cNvPr>
          <p:cNvSpPr txBox="1"/>
          <p:nvPr/>
        </p:nvSpPr>
        <p:spPr>
          <a:xfrm>
            <a:off x="5013863" y="3344907"/>
            <a:ext cx="1717596" cy="461665"/>
          </a:xfrm>
          <a:prstGeom prst="rect">
            <a:avLst/>
          </a:prstGeom>
          <a:solidFill>
            <a:srgbClr val="FF99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Emissions framing: market-based approach</a:t>
            </a:r>
            <a:endParaRPr lang="en-GB" sz="12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D92D9B-811B-3885-F854-6439BB8B6080}"/>
              </a:ext>
            </a:extLst>
          </p:cNvPr>
          <p:cNvSpPr txBox="1"/>
          <p:nvPr/>
        </p:nvSpPr>
        <p:spPr>
          <a:xfrm>
            <a:off x="392365" y="2034349"/>
            <a:ext cx="1631730" cy="276999"/>
          </a:xfrm>
          <a:prstGeom prst="rect">
            <a:avLst/>
          </a:prstGeom>
          <a:solidFill>
            <a:srgbClr val="FF99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Australian SBEA model</a:t>
            </a:r>
            <a:endParaRPr lang="en-GB" sz="12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3531B5-6B13-2AE9-52AA-6B9455EE363C}"/>
              </a:ext>
            </a:extLst>
          </p:cNvPr>
          <p:cNvSpPr txBox="1"/>
          <p:nvPr/>
        </p:nvSpPr>
        <p:spPr>
          <a:xfrm>
            <a:off x="105749" y="1706393"/>
            <a:ext cx="1467968" cy="246221"/>
          </a:xfrm>
          <a:prstGeom prst="rect">
            <a:avLst/>
          </a:prstGeom>
          <a:solidFill>
            <a:srgbClr val="FCC28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Human Environment </a:t>
            </a:r>
            <a:endParaRPr lang="en-GB" sz="10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E01C15-3437-4DAF-B618-BA6DCD11CF7B}"/>
              </a:ext>
            </a:extLst>
          </p:cNvPr>
          <p:cNvSpPr txBox="1"/>
          <p:nvPr/>
        </p:nvSpPr>
        <p:spPr>
          <a:xfrm>
            <a:off x="105748" y="2403549"/>
            <a:ext cx="1440588" cy="246221"/>
          </a:xfrm>
          <a:prstGeom prst="rect">
            <a:avLst/>
          </a:prstGeom>
          <a:solidFill>
            <a:srgbClr val="FCC288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Physical Environment </a:t>
            </a:r>
            <a:endParaRPr lang="en-GB" sz="100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36111FB-3B01-85D7-DA85-65C3B7279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265" t="16922" r="25738" b="13518"/>
          <a:stretch/>
        </p:blipFill>
        <p:spPr>
          <a:xfrm>
            <a:off x="114300" y="3001731"/>
            <a:ext cx="2613951" cy="3703637"/>
          </a:xfrm>
          <a:prstGeom prst="rect">
            <a:avLst/>
          </a:prstGeom>
        </p:spPr>
      </p:pic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625D6E94-58B5-41F6-8593-FC540DDD588E}"/>
              </a:ext>
            </a:extLst>
          </p:cNvPr>
          <p:cNvCxnSpPr>
            <a:cxnSpLocks/>
            <a:stCxn id="22" idx="1"/>
            <a:endCxn id="34" idx="3"/>
          </p:cNvCxnSpPr>
          <p:nvPr/>
        </p:nvCxnSpPr>
        <p:spPr>
          <a:xfrm rot="10800000">
            <a:off x="2024096" y="2172850"/>
            <a:ext cx="1725449" cy="2547473"/>
          </a:xfrm>
          <a:prstGeom prst="curvedConnector3">
            <a:avLst>
              <a:gd name="adj1" fmla="val 50000"/>
            </a:avLst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C8B4CFD8-13BA-4E8D-4DC2-9D20603A5E53}"/>
              </a:ext>
            </a:extLst>
          </p:cNvPr>
          <p:cNvCxnSpPr>
            <a:cxnSpLocks/>
            <a:stCxn id="22" idx="0"/>
            <a:endCxn id="33" idx="2"/>
          </p:cNvCxnSpPr>
          <p:nvPr/>
        </p:nvCxnSpPr>
        <p:spPr>
          <a:xfrm rot="5400000" flipH="1" flipV="1">
            <a:off x="4706541" y="3384925"/>
            <a:ext cx="744473" cy="158776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8874710-1B6A-1C38-3438-3385F2EBA449}"/>
              </a:ext>
            </a:extLst>
          </p:cNvPr>
          <p:cNvSpPr txBox="1"/>
          <p:nvPr/>
        </p:nvSpPr>
        <p:spPr>
          <a:xfrm>
            <a:off x="6657282" y="5777245"/>
            <a:ext cx="2130560" cy="461665"/>
          </a:xfrm>
          <a:prstGeom prst="rect">
            <a:avLst/>
          </a:prstGeom>
          <a:solidFill>
            <a:srgbClr val="FF99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Early dry season (EDS) patch mosaic burning </a:t>
            </a:r>
            <a:endParaRPr lang="en-GB" sz="120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5ED5798-4DC4-6B5C-3657-996344ED700A}"/>
              </a:ext>
            </a:extLst>
          </p:cNvPr>
          <p:cNvSpPr txBox="1"/>
          <p:nvPr/>
        </p:nvSpPr>
        <p:spPr>
          <a:xfrm>
            <a:off x="8625916" y="4681062"/>
            <a:ext cx="2646755" cy="276999"/>
          </a:xfrm>
          <a:prstGeom prst="rect">
            <a:avLst/>
          </a:prstGeom>
          <a:solidFill>
            <a:srgbClr val="FF99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Biodiversity or “bio-perversity”</a:t>
            </a:r>
            <a:endParaRPr lang="en-GB" sz="1200"/>
          </a:p>
        </p:txBody>
      </p:sp>
      <p:cxnSp>
        <p:nvCxnSpPr>
          <p:cNvPr id="93" name="Connector: Curved 92">
            <a:extLst>
              <a:ext uri="{FF2B5EF4-FFF2-40B4-BE49-F238E27FC236}">
                <a16:creationId xmlns:a16="http://schemas.microsoft.com/office/drawing/2014/main" id="{7A999567-0183-E4EA-7AE7-9D8D50FB1FFD}"/>
              </a:ext>
            </a:extLst>
          </p:cNvPr>
          <p:cNvCxnSpPr>
            <a:cxnSpLocks/>
            <a:stCxn id="22" idx="2"/>
            <a:endCxn id="59" idx="1"/>
          </p:cNvCxnSpPr>
          <p:nvPr/>
        </p:nvCxnSpPr>
        <p:spPr>
          <a:xfrm rot="16200000" flipH="1">
            <a:off x="4911848" y="4262643"/>
            <a:ext cx="1118479" cy="2372389"/>
          </a:xfrm>
          <a:prstGeom prst="curved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or: Curved 94">
            <a:extLst>
              <a:ext uri="{FF2B5EF4-FFF2-40B4-BE49-F238E27FC236}">
                <a16:creationId xmlns:a16="http://schemas.microsoft.com/office/drawing/2014/main" id="{C91A3E99-4A20-C33D-9E69-0013262EA199}"/>
              </a:ext>
            </a:extLst>
          </p:cNvPr>
          <p:cNvCxnSpPr>
            <a:cxnSpLocks/>
            <a:stCxn id="22" idx="2"/>
            <a:endCxn id="91" idx="2"/>
          </p:cNvCxnSpPr>
          <p:nvPr/>
        </p:nvCxnSpPr>
        <p:spPr>
          <a:xfrm rot="16200000" flipH="1">
            <a:off x="7082862" y="2091629"/>
            <a:ext cx="68462" cy="5664401"/>
          </a:xfrm>
          <a:prstGeom prst="curvedConnector3">
            <a:avLst>
              <a:gd name="adj1" fmla="val 433908"/>
            </a:avLst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9F44748-C8AA-1808-4341-2F677C91462D}"/>
              </a:ext>
            </a:extLst>
          </p:cNvPr>
          <p:cNvCxnSpPr>
            <a:cxnSpLocks/>
          </p:cNvCxnSpPr>
          <p:nvPr/>
        </p:nvCxnSpPr>
        <p:spPr>
          <a:xfrm flipV="1">
            <a:off x="114300" y="1087668"/>
            <a:ext cx="11906250" cy="3967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5E78FCA-4A3D-A718-BDA8-0C37F40FB246}"/>
              </a:ext>
            </a:extLst>
          </p:cNvPr>
          <p:cNvCxnSpPr>
            <a:cxnSpLocks/>
          </p:cNvCxnSpPr>
          <p:nvPr/>
        </p:nvCxnSpPr>
        <p:spPr>
          <a:xfrm flipV="1">
            <a:off x="142875" y="6742702"/>
            <a:ext cx="11906250" cy="3967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A2B4131-8871-AD7E-AA41-ABD0BB4DA3FC}"/>
              </a:ext>
            </a:extLst>
          </p:cNvPr>
          <p:cNvSpPr txBox="1"/>
          <p:nvPr/>
        </p:nvSpPr>
        <p:spPr>
          <a:xfrm>
            <a:off x="4203554" y="1423161"/>
            <a:ext cx="2102090" cy="400110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Ratification, National GHG Inventory, Emissions Registry, and Authority </a:t>
            </a:r>
            <a:endParaRPr lang="en-GB" sz="10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2F8159-4646-BD64-DE3E-0B5039CEF9CA}"/>
              </a:ext>
            </a:extLst>
          </p:cNvPr>
          <p:cNvSpPr txBox="1"/>
          <p:nvPr/>
        </p:nvSpPr>
        <p:spPr>
          <a:xfrm>
            <a:off x="4203554" y="2417458"/>
            <a:ext cx="1607916" cy="861774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Strict and scientifically robust accounting protocols informed by technical and acceptable data sources</a:t>
            </a:r>
            <a:endParaRPr lang="en-GB" sz="10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F24FDE-5ACD-5539-9819-2E23952DA821}"/>
              </a:ext>
            </a:extLst>
          </p:cNvPr>
          <p:cNvSpPr txBox="1"/>
          <p:nvPr/>
        </p:nvSpPr>
        <p:spPr>
          <a:xfrm>
            <a:off x="5862377" y="2417458"/>
            <a:ext cx="2009773" cy="553998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Privatisation and marketisation of public goods: commodification and commensuration of GHG emissions</a:t>
            </a:r>
            <a:endParaRPr lang="en-GB" sz="1000"/>
          </a:p>
        </p:txBody>
      </p: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F12D4465-D093-6292-2A03-85B366E72A18}"/>
              </a:ext>
            </a:extLst>
          </p:cNvPr>
          <p:cNvCxnSpPr>
            <a:cxnSpLocks/>
            <a:stCxn id="22" idx="1"/>
            <a:endCxn id="32" idx="1"/>
          </p:cNvCxnSpPr>
          <p:nvPr/>
        </p:nvCxnSpPr>
        <p:spPr>
          <a:xfrm rot="10800000">
            <a:off x="3724418" y="2123154"/>
            <a:ext cx="25126" cy="2597169"/>
          </a:xfrm>
          <a:prstGeom prst="curvedConnector3">
            <a:avLst>
              <a:gd name="adj1" fmla="val 1009815"/>
            </a:avLst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A5E3D7E-67EA-5E80-45D7-A0F0C3F6A570}"/>
              </a:ext>
            </a:extLst>
          </p:cNvPr>
          <p:cNvSpPr txBox="1"/>
          <p:nvPr/>
        </p:nvSpPr>
        <p:spPr>
          <a:xfrm>
            <a:off x="3719353" y="3343528"/>
            <a:ext cx="1184296" cy="553998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F-IPC or state and market sovereignty?</a:t>
            </a:r>
            <a:endParaRPr lang="en-GB" sz="10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9FCD90-8896-F8DD-ACBC-ADDBFCE5EE9C}"/>
              </a:ext>
            </a:extLst>
          </p:cNvPr>
          <p:cNvSpPr txBox="1"/>
          <p:nvPr/>
        </p:nvSpPr>
        <p:spPr>
          <a:xfrm>
            <a:off x="5862377" y="3041933"/>
            <a:ext cx="2009773" cy="246221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“Carbon Capitalist” Accumulation</a:t>
            </a:r>
            <a:endParaRPr lang="en-GB" sz="10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B612FE7-FDB2-75BF-8FDF-0B9C7F1C2DB0}"/>
              </a:ext>
            </a:extLst>
          </p:cNvPr>
          <p:cNvSpPr txBox="1"/>
          <p:nvPr/>
        </p:nvSpPr>
        <p:spPr>
          <a:xfrm>
            <a:off x="92617" y="1185875"/>
            <a:ext cx="2174333" cy="400110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Diverse and spatially and temporally distinct pastoralist groups and fire use</a:t>
            </a:r>
            <a:endParaRPr lang="en-GB" sz="100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FCF5A22-B25F-B6EF-3BF3-484E1DCD80B7}"/>
              </a:ext>
            </a:extLst>
          </p:cNvPr>
          <p:cNvSpPr txBox="1"/>
          <p:nvPr/>
        </p:nvSpPr>
        <p:spPr>
          <a:xfrm>
            <a:off x="2319034" y="1195979"/>
            <a:ext cx="1178897" cy="400110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Communal lands vs Protected Areas</a:t>
            </a:r>
            <a:endParaRPr lang="en-GB" sz="10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552ABC5-0FCA-6A9E-24B3-3B9BAD0F5165}"/>
              </a:ext>
            </a:extLst>
          </p:cNvPr>
          <p:cNvSpPr txBox="1"/>
          <p:nvPr/>
        </p:nvSpPr>
        <p:spPr>
          <a:xfrm>
            <a:off x="2319035" y="1689920"/>
            <a:ext cx="1178896" cy="246222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“New Frontiers”</a:t>
            </a:r>
            <a:endParaRPr lang="en-GB" sz="100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BECD8EF-E726-289A-B00D-D73476067698}"/>
              </a:ext>
            </a:extLst>
          </p:cNvPr>
          <p:cNvSpPr txBox="1"/>
          <p:nvPr/>
        </p:nvSpPr>
        <p:spPr>
          <a:xfrm>
            <a:off x="2819195" y="5192469"/>
            <a:ext cx="1399511" cy="1169551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Physical discrepancy: focus on semi-arid and mesic savannas &amp; “incompatibility” of savanna ecosystems prone to woody thickening </a:t>
            </a:r>
            <a:endParaRPr lang="en-GB" sz="10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FE4E4E4-AF85-944B-6237-1F9095B25BB3}"/>
              </a:ext>
            </a:extLst>
          </p:cNvPr>
          <p:cNvSpPr txBox="1"/>
          <p:nvPr/>
        </p:nvSpPr>
        <p:spPr>
          <a:xfrm>
            <a:off x="1597243" y="2401903"/>
            <a:ext cx="669707" cy="553998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Arid and mesic limits</a:t>
            </a:r>
            <a:endParaRPr lang="en-GB" sz="100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1383E0-0C01-04EF-4306-C28230A39C0F}"/>
              </a:ext>
            </a:extLst>
          </p:cNvPr>
          <p:cNvSpPr txBox="1"/>
          <p:nvPr/>
        </p:nvSpPr>
        <p:spPr>
          <a:xfrm>
            <a:off x="2819195" y="6429887"/>
            <a:ext cx="3358632" cy="246221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Confounding variables: mega-herbivores and apex predators</a:t>
            </a:r>
            <a:endParaRPr lang="en-GB" sz="10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4467F55-6CD6-FEDB-9BBC-E15C4131EE2D}"/>
              </a:ext>
            </a:extLst>
          </p:cNvPr>
          <p:cNvSpPr txBox="1"/>
          <p:nvPr/>
        </p:nvSpPr>
        <p:spPr>
          <a:xfrm>
            <a:off x="6657282" y="5325852"/>
            <a:ext cx="1505643" cy="400110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Assumed premise of Traditional fire practices </a:t>
            </a:r>
            <a:endParaRPr lang="en-GB" sz="10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09F9F8E-9205-2820-A393-E85064F6DCF3}"/>
              </a:ext>
            </a:extLst>
          </p:cNvPr>
          <p:cNvSpPr txBox="1"/>
          <p:nvPr/>
        </p:nvSpPr>
        <p:spPr>
          <a:xfrm>
            <a:off x="8213924" y="5329396"/>
            <a:ext cx="1702609" cy="400110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Externalised conservation-development objectives</a:t>
            </a:r>
            <a:endParaRPr lang="en-GB" sz="10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6EF555B-AF2E-CFCF-588D-6665079E60B3}"/>
              </a:ext>
            </a:extLst>
          </p:cNvPr>
          <p:cNvSpPr txBox="1"/>
          <p:nvPr/>
        </p:nvSpPr>
        <p:spPr>
          <a:xfrm>
            <a:off x="10040937" y="6281037"/>
            <a:ext cx="1522412" cy="246221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Emissions discrepancies </a:t>
            </a:r>
            <a:endParaRPr lang="en-GB" sz="10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D27582E-1EBB-2609-54D3-61B26FB58B9F}"/>
              </a:ext>
            </a:extLst>
          </p:cNvPr>
          <p:cNvSpPr txBox="1"/>
          <p:nvPr/>
        </p:nvSpPr>
        <p:spPr>
          <a:xfrm>
            <a:off x="8625916" y="4209902"/>
            <a:ext cx="1255088" cy="400110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“Pyro-diversity begets biodiversity”</a:t>
            </a:r>
            <a:endParaRPr lang="en-GB" sz="10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FD4B806-8950-B26D-CFDE-FF3A7774930C}"/>
              </a:ext>
            </a:extLst>
          </p:cNvPr>
          <p:cNvSpPr txBox="1"/>
          <p:nvPr/>
        </p:nvSpPr>
        <p:spPr>
          <a:xfrm>
            <a:off x="10069513" y="5021620"/>
            <a:ext cx="1979612" cy="707886"/>
          </a:xfrm>
          <a:prstGeom prst="rect">
            <a:avLst/>
          </a:prstGeom>
          <a:solidFill>
            <a:srgbClr val="FCC288">
              <a:alpha val="1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Limited data and confounding variables: poaching, disease, weather events, density dependence </a:t>
            </a:r>
            <a:endParaRPr lang="en-GB" sz="100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67F7025-F84F-67C4-DDBF-9F03F5D0BF37}"/>
              </a:ext>
            </a:extLst>
          </p:cNvPr>
          <p:cNvSpPr txBox="1"/>
          <p:nvPr/>
        </p:nvSpPr>
        <p:spPr>
          <a:xfrm>
            <a:off x="6521311" y="1664429"/>
            <a:ext cx="1002228" cy="553998"/>
          </a:xfrm>
          <a:prstGeom prst="rect">
            <a:avLst/>
          </a:prstGeom>
          <a:solidFill>
            <a:srgbClr val="FF9999">
              <a:alpha val="1764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Green conditionalities and “aid”</a:t>
            </a:r>
            <a:endParaRPr lang="en-GB" sz="10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6C13F0C-76AD-B108-BF63-B3E6E8FFE85C}"/>
              </a:ext>
            </a:extLst>
          </p:cNvPr>
          <p:cNvSpPr txBox="1"/>
          <p:nvPr/>
        </p:nvSpPr>
        <p:spPr>
          <a:xfrm>
            <a:off x="7575667" y="1664429"/>
            <a:ext cx="1259184" cy="553998"/>
          </a:xfrm>
          <a:prstGeom prst="rect">
            <a:avLst/>
          </a:prstGeom>
          <a:solidFill>
            <a:srgbClr val="FF9999">
              <a:alpha val="1764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Land and resource ownership, access, and rights</a:t>
            </a:r>
            <a:endParaRPr lang="en-GB" sz="10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9239D37-5936-4EB7-3C5B-AA2348602B96}"/>
              </a:ext>
            </a:extLst>
          </p:cNvPr>
          <p:cNvSpPr txBox="1"/>
          <p:nvPr/>
        </p:nvSpPr>
        <p:spPr>
          <a:xfrm>
            <a:off x="8211786" y="2267749"/>
            <a:ext cx="613547" cy="400110"/>
          </a:xfrm>
          <a:prstGeom prst="rect">
            <a:avLst/>
          </a:prstGeom>
          <a:solidFill>
            <a:srgbClr val="FF9999">
              <a:alpha val="1764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Anti-fire wisdom</a:t>
            </a:r>
            <a:endParaRPr lang="en-GB" sz="100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143914A-2E53-825E-BE5E-E9E3D172469A}"/>
              </a:ext>
            </a:extLst>
          </p:cNvPr>
          <p:cNvSpPr txBox="1"/>
          <p:nvPr/>
        </p:nvSpPr>
        <p:spPr>
          <a:xfrm>
            <a:off x="11187134" y="1706394"/>
            <a:ext cx="833416" cy="861774"/>
          </a:xfrm>
          <a:prstGeom prst="rect">
            <a:avLst/>
          </a:prstGeom>
          <a:solidFill>
            <a:srgbClr val="FF9999">
              <a:alpha val="1764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SSA: 90% of world’s population growth (2050-2100)</a:t>
            </a:r>
            <a:endParaRPr lang="en-GB" sz="100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AA4BB0C-94EC-F3C3-13CC-AD4D80024D80}"/>
              </a:ext>
            </a:extLst>
          </p:cNvPr>
          <p:cNvSpPr txBox="1"/>
          <p:nvPr/>
        </p:nvSpPr>
        <p:spPr>
          <a:xfrm>
            <a:off x="10039373" y="1723042"/>
            <a:ext cx="1047728" cy="553998"/>
          </a:xfrm>
          <a:prstGeom prst="rect">
            <a:avLst/>
          </a:prstGeom>
          <a:solidFill>
            <a:srgbClr val="FF9999">
              <a:alpha val="1764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Globally highest urban growth rate</a:t>
            </a:r>
            <a:endParaRPr lang="en-GB" sz="100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1276B8D-C134-2625-FAA0-3830D41B5138}"/>
              </a:ext>
            </a:extLst>
          </p:cNvPr>
          <p:cNvSpPr txBox="1"/>
          <p:nvPr/>
        </p:nvSpPr>
        <p:spPr>
          <a:xfrm>
            <a:off x="8700915" y="3265226"/>
            <a:ext cx="3319636" cy="707886"/>
          </a:xfrm>
          <a:prstGeom prst="rect">
            <a:avLst/>
          </a:prstGeom>
          <a:solidFill>
            <a:srgbClr val="FF9999">
              <a:alpha val="1764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Complex and dynamic feedbacks: precipitation and evaporation, CO2 fertilisation, ENSO teleconnections, Indian Ocean Dipole, rising SSTs over Indian and Pacific Oceans, heat extremes, droughts, and extreme pluvial flooding </a:t>
            </a:r>
            <a:endParaRPr lang="en-GB" sz="100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E36FDAB-1007-F8B8-EAEF-BC055DDCB302}"/>
              </a:ext>
            </a:extLst>
          </p:cNvPr>
          <p:cNvSpPr txBox="1"/>
          <p:nvPr/>
        </p:nvSpPr>
        <p:spPr>
          <a:xfrm>
            <a:off x="11203370" y="4005187"/>
            <a:ext cx="817181" cy="400110"/>
          </a:xfrm>
          <a:prstGeom prst="rect">
            <a:avLst/>
          </a:prstGeom>
          <a:solidFill>
            <a:srgbClr val="FF9999">
              <a:alpha val="1764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Decadal variability </a:t>
            </a:r>
            <a:endParaRPr lang="en-GB" sz="1000"/>
          </a:p>
        </p:txBody>
      </p:sp>
      <p:sp>
        <p:nvSpPr>
          <p:cNvPr id="54" name="Title 7">
            <a:extLst>
              <a:ext uri="{FF2B5EF4-FFF2-40B4-BE49-F238E27FC236}">
                <a16:creationId xmlns:a16="http://schemas.microsoft.com/office/drawing/2014/main" id="{14075EF7-1CA2-422F-8B12-44736162C7B5}"/>
              </a:ext>
            </a:extLst>
          </p:cNvPr>
          <p:cNvSpPr txBox="1">
            <a:spLocks/>
          </p:cNvSpPr>
          <p:nvPr/>
        </p:nvSpPr>
        <p:spPr>
          <a:xfrm>
            <a:off x="114300" y="141999"/>
            <a:ext cx="1190625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3000" b="1" i="1"/>
              <a:t>Challenges: </a:t>
            </a:r>
            <a:r>
              <a:rPr lang="en-US" sz="3000" i="1"/>
              <a:t>framing SBEA schemes as “Community-Based Fire Management” in East and Southern African-PAs 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BEB47F-577A-47EE-AEC1-1BE4A48B737B}"/>
              </a:ext>
            </a:extLst>
          </p:cNvPr>
          <p:cNvCxnSpPr>
            <a:cxnSpLocks/>
          </p:cNvCxnSpPr>
          <p:nvPr/>
        </p:nvCxnSpPr>
        <p:spPr>
          <a:xfrm flipV="1">
            <a:off x="114300" y="1077036"/>
            <a:ext cx="11906250" cy="3967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709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15A8286E-EA87-4A00-BCEB-C6224ED0CF14}"/>
              </a:ext>
            </a:extLst>
          </p:cNvPr>
          <p:cNvSpPr txBox="1">
            <a:spLocks/>
          </p:cNvSpPr>
          <p:nvPr/>
        </p:nvSpPr>
        <p:spPr>
          <a:xfrm>
            <a:off x="114300" y="5807"/>
            <a:ext cx="1190625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4000" i="1" dirty="0"/>
              <a:t>Contextual Challenges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F868CB-D7E4-48F9-B697-F80116E9F536}"/>
              </a:ext>
            </a:extLst>
          </p:cNvPr>
          <p:cNvCxnSpPr>
            <a:cxnSpLocks/>
          </p:cNvCxnSpPr>
          <p:nvPr/>
        </p:nvCxnSpPr>
        <p:spPr>
          <a:xfrm flipV="1">
            <a:off x="114300" y="940844"/>
            <a:ext cx="11906250" cy="3967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94785D-EF82-4B28-9CA6-FF4E6BB1F027}"/>
              </a:ext>
            </a:extLst>
          </p:cNvPr>
          <p:cNvSpPr txBox="1"/>
          <p:nvPr/>
        </p:nvSpPr>
        <p:spPr>
          <a:xfrm>
            <a:off x="114300" y="1668786"/>
            <a:ext cx="6459220" cy="5183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1600" b="1" dirty="0">
                <a:solidFill>
                  <a:schemeClr val="accent4"/>
                </a:solidFill>
                <a:ea typeface="Calibri" panose="020F0502020204030204" pitchFamily="34" charset="0"/>
              </a:rPr>
              <a:t>C</a:t>
            </a:r>
            <a:r>
              <a:rPr lang="en-GB" sz="1600" b="1" dirty="0">
                <a:solidFill>
                  <a:schemeClr val="accent4"/>
                </a:solidFill>
                <a:effectLst/>
                <a:ea typeface="Calibri" panose="020F0502020204030204" pitchFamily="34" charset="0"/>
              </a:rPr>
              <a:t>omplex recent colonial history</a:t>
            </a:r>
            <a:endParaRPr lang="en-GB" sz="1600" b="1" dirty="0">
              <a:solidFill>
                <a:schemeClr val="accent4"/>
              </a:solidFill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ea typeface="Calibri" panose="020F0502020204030204" pitchFamily="34" charset="0"/>
              </a:rPr>
              <a:t>- Construction and constitution of savanna-protected areas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a typeface="Calibri" panose="020F0502020204030204" pitchFamily="34" charset="0"/>
              </a:rPr>
              <a:t>- Fire suppression policies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a typeface="Calibri" panose="020F0502020204030204" pitchFamily="34" charset="0"/>
              </a:rPr>
              <a:t>- Globalised conservation-development agenda and green conditionalities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a typeface="Calibri" panose="020F0502020204030204" pitchFamily="34" charset="0"/>
              </a:rPr>
              <a:t>- Political-economy and territorialisation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a typeface="Calibri" panose="020F0502020204030204" pitchFamily="34" charset="0"/>
              </a:rPr>
              <a:t>- Exclusion rights </a:t>
            </a:r>
            <a:endParaRPr lang="en-GB" sz="1800" b="1" dirty="0">
              <a:solidFill>
                <a:schemeClr val="accent4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accent4"/>
                </a:solidFill>
                <a:ea typeface="Calibri" panose="020F0502020204030204" pitchFamily="34" charset="0"/>
              </a:rPr>
              <a:t>2. U</a:t>
            </a:r>
            <a:r>
              <a:rPr lang="en-GB" sz="1600" b="1" dirty="0">
                <a:solidFill>
                  <a:schemeClr val="accent4"/>
                </a:solidFill>
                <a:effectLst/>
                <a:ea typeface="Calibri" panose="020F0502020204030204" pitchFamily="34" charset="0"/>
              </a:rPr>
              <a:t>nprecedented population growth</a:t>
            </a:r>
            <a:endParaRPr lang="en-GB" sz="1600" b="1" dirty="0">
              <a:solidFill>
                <a:schemeClr val="accent4"/>
              </a:solidFill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ea typeface="Calibri" panose="020F0502020204030204" pitchFamily="34" charset="0"/>
              </a:rPr>
              <a:t>- Sub-Saharan African population projected to increase by 99% and over 300% by 2050 and 2100, respectively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a typeface="Calibri" panose="020F0502020204030204" pitchFamily="34" charset="0"/>
              </a:rPr>
              <a:t>- Increased pressure on declining resources and available land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a typeface="Calibri" panose="020F0502020204030204" pitchFamily="34" charset="0"/>
              </a:rPr>
              <a:t>- State and market dominance in common-pool resource management </a:t>
            </a:r>
            <a:endParaRPr lang="en-GB" sz="1800" b="1" dirty="0">
              <a:solidFill>
                <a:schemeClr val="accent4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accent4"/>
                </a:solidFill>
                <a:ea typeface="Calibri" panose="020F0502020204030204" pitchFamily="34" charset="0"/>
              </a:rPr>
              <a:t>3. E</a:t>
            </a:r>
            <a:r>
              <a:rPr lang="en-GB" sz="1600" b="1" dirty="0">
                <a:solidFill>
                  <a:schemeClr val="accent4"/>
                </a:solidFill>
                <a:effectLst/>
                <a:ea typeface="Calibri" panose="020F0502020204030204" pitchFamily="34" charset="0"/>
              </a:rPr>
              <a:t>xtreme climatic changes 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- Extreme wet and dry seasons – prolonged drought periods interspersed with pluvial flooding events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- Increase in fire prone weather and extension of the fire season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064DC5-556D-F40D-EFF1-22535D822326}"/>
              </a:ext>
            </a:extLst>
          </p:cNvPr>
          <p:cNvGrpSpPr/>
          <p:nvPr/>
        </p:nvGrpSpPr>
        <p:grpSpPr>
          <a:xfrm>
            <a:off x="6838572" y="2199229"/>
            <a:ext cx="5102860" cy="4122519"/>
            <a:chOff x="6917690" y="1367740"/>
            <a:chExt cx="5102860" cy="41225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2F91156-0410-8676-0BFA-4F1BDFDB5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996"/>
            <a:stretch/>
          </p:blipFill>
          <p:spPr>
            <a:xfrm>
              <a:off x="9469120" y="1367740"/>
              <a:ext cx="2551430" cy="41225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D01DB2-1634-91E2-AABB-DCF90C8BE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7739"/>
            <a:stretch/>
          </p:blipFill>
          <p:spPr>
            <a:xfrm>
              <a:off x="6917690" y="1367740"/>
              <a:ext cx="2551430" cy="412251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528C885-04F1-7C17-53DC-40005992ED70}"/>
              </a:ext>
            </a:extLst>
          </p:cNvPr>
          <p:cNvSpPr txBox="1"/>
          <p:nvPr/>
        </p:nvSpPr>
        <p:spPr>
          <a:xfrm>
            <a:off x="114300" y="937491"/>
            <a:ext cx="11906250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4"/>
                </a:solidFill>
                <a:ea typeface="Calibri" panose="020F0502020204030204" pitchFamily="34" charset="0"/>
              </a:rPr>
              <a:t>2</a:t>
            </a:r>
            <a:r>
              <a:rPr lang="en-GB" sz="1400" b="1" dirty="0">
                <a:solidFill>
                  <a:schemeClr val="accent4"/>
                </a:solidFill>
                <a:ea typeface="Calibri" panose="020F0502020204030204" pitchFamily="34" charset="0"/>
              </a:rPr>
              <a:t> Main Generalisations for model transfer: </a:t>
            </a:r>
            <a:r>
              <a:rPr lang="en-GB" sz="1400" b="1" dirty="0">
                <a:ea typeface="Calibri" panose="020F0502020204030204" pitchFamily="34" charset="0"/>
              </a:rPr>
              <a:t>(I) similarities between nutrient poor mesic savannas with distinct wet and dry seasons, (II) presence of extensive savanna networks with low human and livestock populations and high wildfire frequency.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198906-1FFB-99BA-887A-049292039C85}"/>
              </a:ext>
            </a:extLst>
          </p:cNvPr>
          <p:cNvCxnSpPr>
            <a:cxnSpLocks/>
          </p:cNvCxnSpPr>
          <p:nvPr/>
        </p:nvCxnSpPr>
        <p:spPr>
          <a:xfrm flipV="1">
            <a:off x="114300" y="1668786"/>
            <a:ext cx="11906250" cy="3967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53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4025F86E-F479-4D88-A4DC-D18D72852D48}"/>
              </a:ext>
            </a:extLst>
          </p:cNvPr>
          <p:cNvSpPr txBox="1">
            <a:spLocks/>
          </p:cNvSpPr>
          <p:nvPr/>
        </p:nvSpPr>
        <p:spPr>
          <a:xfrm>
            <a:off x="114300" y="141999"/>
            <a:ext cx="1190625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4000" i="1"/>
              <a:t>Implementation Challenge – Focus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905B82-82EB-43D7-8B48-485C7417BD75}"/>
              </a:ext>
            </a:extLst>
          </p:cNvPr>
          <p:cNvCxnSpPr>
            <a:cxnSpLocks/>
          </p:cNvCxnSpPr>
          <p:nvPr/>
        </p:nvCxnSpPr>
        <p:spPr>
          <a:xfrm flipV="1">
            <a:off x="114300" y="1077036"/>
            <a:ext cx="11906250" cy="3967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555DE3D-7E95-4CFE-B25F-B9135537E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265" t="16922" r="25738" b="37923"/>
          <a:stretch/>
        </p:blipFill>
        <p:spPr>
          <a:xfrm>
            <a:off x="6067425" y="1248402"/>
            <a:ext cx="5944560" cy="5467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D6EF0E-62FC-4A1D-826B-BFCC841EBC88}"/>
              </a:ext>
            </a:extLst>
          </p:cNvPr>
          <p:cNvSpPr txBox="1"/>
          <p:nvPr/>
        </p:nvSpPr>
        <p:spPr>
          <a:xfrm>
            <a:off x="174625" y="1081003"/>
            <a:ext cx="5794376" cy="4213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4"/>
                </a:solidFill>
              </a:rPr>
              <a:t>Physical Environment </a:t>
            </a: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Requirements: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Rainfall (over &gt;600 mm MAP)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Not prone to woody thickening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sz="1600" dirty="0"/>
              <a:t>Challenges: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Convergence of inter-tropical savanna ecosystems: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400" dirty="0"/>
              <a:t>Variation in savanna and fire limits (arid and mesic limit)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400" dirty="0"/>
              <a:t>Precipitation gradient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400" dirty="0"/>
              <a:t>Vegetational differences (e.g., eucalyptus species)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400" dirty="0"/>
              <a:t>Confounding variables determining Africa’s savanna limits – </a:t>
            </a:r>
            <a:r>
              <a:rPr lang="en-GB" sz="1400" b="1" dirty="0"/>
              <a:t>megafauna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Emissions (CO2, N20, CH4)</a:t>
            </a:r>
          </a:p>
        </p:txBody>
      </p:sp>
    </p:spTree>
    <p:extLst>
      <p:ext uri="{BB962C8B-B14F-4D97-AF65-F5344CB8AC3E}">
        <p14:creationId xmlns:p14="http://schemas.microsoft.com/office/powerpoint/2010/main" val="58945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2F651392-975A-437D-B227-20F5E18AD6FC}"/>
              </a:ext>
            </a:extLst>
          </p:cNvPr>
          <p:cNvSpPr txBox="1">
            <a:spLocks/>
          </p:cNvSpPr>
          <p:nvPr/>
        </p:nvSpPr>
        <p:spPr>
          <a:xfrm>
            <a:off x="114300" y="141999"/>
            <a:ext cx="1190625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4000" i="1"/>
              <a:t>Implementation Challenge – Focus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5C8EE-8F19-4FA2-B10F-9FF8EFF90D15}"/>
              </a:ext>
            </a:extLst>
          </p:cNvPr>
          <p:cNvCxnSpPr>
            <a:cxnSpLocks/>
          </p:cNvCxnSpPr>
          <p:nvPr/>
        </p:nvCxnSpPr>
        <p:spPr>
          <a:xfrm flipV="1">
            <a:off x="114300" y="1077036"/>
            <a:ext cx="11906250" cy="3967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52A7E2-F86B-4E16-8B21-7E97733E3A95}"/>
              </a:ext>
            </a:extLst>
          </p:cNvPr>
          <p:cNvGrpSpPr/>
          <p:nvPr/>
        </p:nvGrpSpPr>
        <p:grpSpPr>
          <a:xfrm>
            <a:off x="8883650" y="1246979"/>
            <a:ext cx="3136900" cy="5368513"/>
            <a:chOff x="8883650" y="1246979"/>
            <a:chExt cx="3136900" cy="536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CB29EC-C6D3-4281-8FA9-E6AD8AAAE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7" r="2268" b="54005"/>
            <a:stretch/>
          </p:blipFill>
          <p:spPr>
            <a:xfrm>
              <a:off x="8883651" y="1246979"/>
              <a:ext cx="3136899" cy="25967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B1776E-29F9-4EAA-AAD3-E78ED7CF8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16" t="46717" b="8438"/>
            <a:stretch/>
          </p:blipFill>
          <p:spPr>
            <a:xfrm>
              <a:off x="8883650" y="4009715"/>
              <a:ext cx="3136900" cy="260577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E3EDC61-7830-4EF9-B3CC-A50856A9759B}"/>
              </a:ext>
            </a:extLst>
          </p:cNvPr>
          <p:cNvSpPr txBox="1"/>
          <p:nvPr/>
        </p:nvSpPr>
        <p:spPr>
          <a:xfrm>
            <a:off x="174624" y="1070843"/>
            <a:ext cx="8586604" cy="5414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4"/>
                </a:solidFill>
              </a:rPr>
              <a:t>Human Environment 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Requirements: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Strict national accounting methodologies for global carbon markets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Landowners and pastoralist communities and globally aligned pastoral burning practices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Early dry season patch mosaic burns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Low human population densities </a:t>
            </a:r>
          </a:p>
          <a:p>
            <a:pPr>
              <a:lnSpc>
                <a:spcPct val="150000"/>
              </a:lnSpc>
            </a:pPr>
            <a:endParaRPr lang="en-GB" sz="1400" dirty="0"/>
          </a:p>
          <a:p>
            <a:pPr>
              <a:lnSpc>
                <a:spcPct val="150000"/>
              </a:lnSpc>
            </a:pPr>
            <a:r>
              <a:rPr lang="en-GB" sz="1600" dirty="0"/>
              <a:t>Challenges: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Centralised objectives – success measured on actual emissions mitigation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Daily resource politics and decision-making: levels of social organisation and economies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No formal recognition of the role of IPLCs in decision-making processes or guidelines for the distribution of carbon benefits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Land ownership (freehold, leasehold, and Native Title arrangements in Northern Australia  vs excludable and subtractable savanna-protected areas in Africa)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Diverse pastoral communities and burning practices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/>
              <a:t>Complex and changing state-society relations and re-territorialisation in ‘New Frontiers’ </a:t>
            </a:r>
          </a:p>
        </p:txBody>
      </p:sp>
    </p:spTree>
    <p:extLst>
      <p:ext uri="{BB962C8B-B14F-4D97-AF65-F5344CB8AC3E}">
        <p14:creationId xmlns:p14="http://schemas.microsoft.com/office/powerpoint/2010/main" val="162591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975606-F1B2-4AA8-8C66-A68E6A10508F}"/>
              </a:ext>
            </a:extLst>
          </p:cNvPr>
          <p:cNvSpPr txBox="1">
            <a:spLocks/>
          </p:cNvSpPr>
          <p:nvPr/>
        </p:nvSpPr>
        <p:spPr>
          <a:xfrm>
            <a:off x="231054" y="79375"/>
            <a:ext cx="11884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0" lang="en-GB" sz="44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FFC000"/>
                    </a:gs>
                    <a:gs pos="30000">
                      <a:srgbClr val="FFC000">
                        <a:lumMod val="95000"/>
                        <a:lumOff val="5000"/>
                      </a:srgbClr>
                    </a:gs>
                    <a:gs pos="100000">
                      <a:srgbClr val="C00000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4000" i="1"/>
              <a:t>Next Steps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425F27-D003-4074-9B2C-51CF6E7F1D11}"/>
              </a:ext>
            </a:extLst>
          </p:cNvPr>
          <p:cNvCxnSpPr>
            <a:cxnSpLocks/>
          </p:cNvCxnSpPr>
          <p:nvPr/>
        </p:nvCxnSpPr>
        <p:spPr>
          <a:xfrm>
            <a:off x="104774" y="1222375"/>
            <a:ext cx="11982451" cy="0"/>
          </a:xfrm>
          <a:prstGeom prst="line">
            <a:avLst/>
          </a:prstGeom>
          <a:ln>
            <a:gradFill flip="none" rotWithShape="1">
              <a:gsLst>
                <a:gs pos="0">
                  <a:srgbClr val="FFFF00"/>
                </a:gs>
                <a:gs pos="23000">
                  <a:schemeClr val="accent4"/>
                </a:gs>
                <a:gs pos="55000">
                  <a:srgbClr val="FF9933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FF3AF1-94C2-463A-9B41-73F7CB51553E}"/>
              </a:ext>
            </a:extLst>
          </p:cNvPr>
          <p:cNvSpPr txBox="1"/>
          <p:nvPr/>
        </p:nvSpPr>
        <p:spPr>
          <a:xfrm>
            <a:off x="231054" y="1548878"/>
            <a:ext cx="467783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4"/>
                </a:solidFill>
              </a:rPr>
              <a:t>Multi-group Collaboration and Knowledge Sharing for Developing Equitable, Effective, and Sustainable Fire Management and Policy in Savanna-Protected Areas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A1893D-DFFE-4318-8C14-8E976212AB7B}"/>
              </a:ext>
            </a:extLst>
          </p:cNvPr>
          <p:cNvSpPr txBox="1"/>
          <p:nvPr/>
        </p:nvSpPr>
        <p:spPr>
          <a:xfrm>
            <a:off x="217127" y="3429000"/>
            <a:ext cx="4705684" cy="300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Fieldwork: </a:t>
            </a:r>
            <a:r>
              <a:rPr lang="en-US" sz="1600" b="1" dirty="0"/>
              <a:t>Tsavo Conservation Area</a:t>
            </a:r>
            <a:r>
              <a:rPr lang="en-US" sz="1600" dirty="0"/>
              <a:t>, including Tsavo East NP, Tsavo West NP, </a:t>
            </a:r>
            <a:r>
              <a:rPr lang="en-US" sz="1600" dirty="0">
                <a:solidFill>
                  <a:srgbClr val="FF0000"/>
                </a:solidFill>
              </a:rPr>
              <a:t>Chyulu Hills National Park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FF0000"/>
                </a:solidFill>
              </a:rPr>
              <a:t>Kasigau Corridor</a:t>
            </a:r>
            <a:r>
              <a:rPr lang="en-US" sz="1600" dirty="0"/>
              <a:t>, and surrounding ranches and conservancies. </a:t>
            </a:r>
          </a:p>
          <a:p>
            <a:pPr>
              <a:lnSpc>
                <a:spcPct val="150000"/>
              </a:lnSpc>
            </a:pPr>
            <a:endParaRPr lang="en-GB" sz="1600" dirty="0"/>
          </a:p>
          <a:p>
            <a:pPr>
              <a:lnSpc>
                <a:spcPct val="150000"/>
              </a:lnSpc>
            </a:pPr>
            <a:r>
              <a:rPr lang="en-GB" sz="1600" dirty="0"/>
              <a:t>In collaboration with researchers from Strathmore University, Kenyatta University, the University of Nairobi, and the Kenya Wildlife Service. </a:t>
            </a:r>
          </a:p>
        </p:txBody>
      </p:sp>
      <p:pic>
        <p:nvPicPr>
          <p:cNvPr id="11" name="Picture 10" descr="Tca Map">
            <a:extLst>
              <a:ext uri="{FF2B5EF4-FFF2-40B4-BE49-F238E27FC236}">
                <a16:creationId xmlns:a16="http://schemas.microsoft.com/office/drawing/2014/main" id="{30712531-AA77-4A4D-B47F-753132681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34" y="1470319"/>
            <a:ext cx="6745566" cy="5187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8004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D98769A-CC8D-4241-85B4-2B1716C7F2BD}" vid="{14FDE8E0-D096-421A-9B6C-F4E874C47C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739FA8A735574E9075D3A592FB6AAD" ma:contentTypeVersion="15" ma:contentTypeDescription="Create a new document." ma:contentTypeScope="" ma:versionID="18cb00547a07e0460423cef1a6dde92e">
  <xsd:schema xmlns:xsd="http://www.w3.org/2001/XMLSchema" xmlns:xs="http://www.w3.org/2001/XMLSchema" xmlns:p="http://schemas.microsoft.com/office/2006/metadata/properties" xmlns:ns2="358b34ed-30db-4eda-8c5d-dc435726729f" xmlns:ns3="ce723d52-c7a9-4a5c-9737-c30359fbc71c" targetNamespace="http://schemas.microsoft.com/office/2006/metadata/properties" ma:root="true" ma:fieldsID="c4a8b6b7128f696d67d8b3f6fba3e098" ns2:_="" ns3:_="">
    <xsd:import namespace="358b34ed-30db-4eda-8c5d-dc435726729f"/>
    <xsd:import namespace="ce723d52-c7a9-4a5c-9737-c30359fbc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b34ed-30db-4eda-8c5d-dc4357267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23d52-c7a9-4a5c-9737-c30359fbc7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57016b3-8bca-425f-8391-4ed3f61b5e41}" ma:internalName="TaxCatchAll" ma:showField="CatchAllData" ma:web="ce723d52-c7a9-4a5c-9737-c30359fbc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8b34ed-30db-4eda-8c5d-dc435726729f">
      <Terms xmlns="http://schemas.microsoft.com/office/infopath/2007/PartnerControls"/>
    </lcf76f155ced4ddcb4097134ff3c332f>
    <TaxCatchAll xmlns="ce723d52-c7a9-4a5c-9737-c30359fbc71c" xsi:nil="true"/>
  </documentManagement>
</p:properties>
</file>

<file path=customXml/itemProps1.xml><?xml version="1.0" encoding="utf-8"?>
<ds:datastoreItem xmlns:ds="http://schemas.openxmlformats.org/officeDocument/2006/customXml" ds:itemID="{81DD2F83-A831-4FE7-90AE-58FB80EE9D76}"/>
</file>

<file path=customXml/itemProps2.xml><?xml version="1.0" encoding="utf-8"?>
<ds:datastoreItem xmlns:ds="http://schemas.openxmlformats.org/officeDocument/2006/customXml" ds:itemID="{4986FCF8-B310-4703-9E48-9B76686138D1}"/>
</file>

<file path=customXml/itemProps3.xml><?xml version="1.0" encoding="utf-8"?>
<ds:datastoreItem xmlns:ds="http://schemas.openxmlformats.org/officeDocument/2006/customXml" ds:itemID="{62307744-12DB-434A-AC13-49F72BE68539}"/>
</file>

<file path=docProps/app.xml><?xml version="1.0" encoding="utf-8"?>
<Properties xmlns="http://schemas.openxmlformats.org/officeDocument/2006/extended-properties" xmlns:vt="http://schemas.openxmlformats.org/officeDocument/2006/docPropsVTypes">
  <Template>Leverhulme Wildfires Slide Template[13199]</Template>
  <TotalTime>0</TotalTime>
  <Words>1216</Words>
  <Application>Microsoft Office PowerPoint</Application>
  <PresentationFormat>Widescreen</PresentationFormat>
  <Paragraphs>133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Microsoft JhengHei</vt:lpstr>
      <vt:lpstr>Arial</vt:lpstr>
      <vt:lpstr>Calibri</vt:lpstr>
      <vt:lpstr>Harding</vt:lpstr>
      <vt:lpstr>inherit</vt:lpstr>
      <vt:lpstr>Wingdings</vt:lpstr>
      <vt:lpstr>Office Theme</vt:lpstr>
      <vt:lpstr>Savanna Burning Emissions Abatement (SBEA) Schemes in East and Southern African Savanna-Protected Areas </vt:lpstr>
      <vt:lpstr>PowerPoint Presentation</vt:lpstr>
      <vt:lpstr>PowerPoint Presentation</vt:lpstr>
      <vt:lpstr>Savanna Burning Emissions Abatement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Croker, Abi</dc:creator>
  <cp:lastModifiedBy>Croker, Abi</cp:lastModifiedBy>
  <cp:revision>1</cp:revision>
  <dcterms:created xsi:type="dcterms:W3CDTF">2022-04-30T20:17:36Z</dcterms:created>
  <dcterms:modified xsi:type="dcterms:W3CDTF">2022-06-30T07:00:13Z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0x01010015739FA8A735574E9075D3A592FB6AAD</vt:lpwstr>
  </property>
</Properties>
</file>