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144000" cy="6858000" type="screen4x3"/>
  <p:notesSz cx="6669088" cy="9928225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528">
          <p15:clr>
            <a:srgbClr val="A4A3A4"/>
          </p15:clr>
        </p15:guide>
        <p15:guide id="3" pos="52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0404"/>
    <a:srgbClr val="00B883"/>
    <a:srgbClr val="1B0807"/>
    <a:srgbClr val="DC0217"/>
    <a:srgbClr val="6E6E6F"/>
    <a:srgbClr val="4B4F55"/>
    <a:srgbClr val="C2C2C2"/>
    <a:srgbClr val="FFFFFF"/>
    <a:srgbClr val="E78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32" autoAdjust="0"/>
    <p:restoredTop sz="89744" autoAdjust="0"/>
  </p:normalViewPr>
  <p:slideViewPr>
    <p:cSldViewPr>
      <p:cViewPr varScale="1">
        <p:scale>
          <a:sx n="103" d="100"/>
          <a:sy n="103" d="100"/>
        </p:scale>
        <p:origin x="1722" y="114"/>
      </p:cViewPr>
      <p:guideLst>
        <p:guide orient="horz" pos="4032"/>
        <p:guide pos="528"/>
        <p:guide pos="52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368" y="1416"/>
      </p:cViewPr>
      <p:guideLst>
        <p:guide orient="horz" pos="3126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58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1258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82962C1-A065-4332-B380-9DA2E0D0275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3424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5629"/>
            <a:ext cx="4891088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258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1258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C96E39-A2F7-4BF3-815B-969D7E8EAB9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30600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5D76B5-3971-46A4-89F8-831C6ADCB665}" type="slidenum">
              <a:rPr lang="da-DK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da-DK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928409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Front_Top_A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IMP_Logo_White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200" y="152400"/>
            <a:ext cx="2514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 userDrawn="1"/>
        </p:nvSpPr>
        <p:spPr bwMode="auto">
          <a:xfrm>
            <a:off x="857250" y="3429000"/>
            <a:ext cx="75247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1pPr>
            <a:lvl2pPr marL="742950" indent="-28575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2pPr>
            <a:lvl3pPr marL="1143000" indent="-22860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3pPr>
            <a:lvl4pPr marL="1600200" indent="-22860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4pPr>
            <a:lvl5pPr marL="2057400" indent="-22860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z="3900" i="0" smtClean="0">
              <a:solidFill>
                <a:srgbClr val="C51538"/>
              </a:solidFill>
              <a:latin typeface="Impact" pitchFamily="34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543800" cy="533400"/>
          </a:xfrm>
        </p:spPr>
        <p:txBody>
          <a:bodyPr anchor="t"/>
          <a:lstStyle>
            <a:lvl1pPr>
              <a:defRPr sz="3900"/>
            </a:lvl1pPr>
          </a:lstStyle>
          <a:p>
            <a:r>
              <a:rPr lang="da-DK"/>
              <a:t>Click to edit Master title style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562600"/>
            <a:ext cx="7543800" cy="228600"/>
          </a:xfrm>
        </p:spPr>
        <p:txBody>
          <a:bodyPr/>
          <a:lstStyle>
            <a:lvl1pPr>
              <a:defRPr sz="1600"/>
            </a:lvl1pPr>
          </a:lstStyle>
          <a:p>
            <a:r>
              <a:rPr lang="da-DK"/>
              <a:t>Name of speaker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553200"/>
            <a:ext cx="75438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 i="0">
                <a:solidFill>
                  <a:srgbClr val="6A6F77"/>
                </a:solidFill>
              </a:defRPr>
            </a:lvl1pPr>
          </a:lstStyle>
          <a:p>
            <a:pPr>
              <a:defRPr/>
            </a:pPr>
            <a:r>
              <a:rPr lang="da-DK"/>
              <a:t>sdfgafgafga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6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8FEFBBD-9167-4967-9765-B9B906421B2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146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6096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39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197127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5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354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2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61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15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713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9907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174625" indent="-174625">
              <a:buFont typeface="Arial" pitchFamily="34" charset="0"/>
              <a:buNone/>
              <a:tabLst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5538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9" descr="Second_Top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543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en-US" smtClean="0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43100"/>
            <a:ext cx="75438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en-US" smtClean="0"/>
              <a:t>Click to edit Master text styles</a:t>
            </a:r>
          </a:p>
          <a:p>
            <a:pPr lvl="1"/>
            <a:r>
              <a:rPr lang="da-DK" altLang="en-US" smtClean="0"/>
              <a:t>Second level</a:t>
            </a:r>
          </a:p>
          <a:p>
            <a:pPr lvl="2"/>
            <a:r>
              <a:rPr lang="da-DK" altLang="en-US" smtClean="0"/>
              <a:t>Third level</a:t>
            </a:r>
          </a:p>
          <a:p>
            <a:pPr lvl="3"/>
            <a:r>
              <a:rPr lang="da-DK" altLang="en-US" smtClean="0"/>
              <a:t>Fourth level</a:t>
            </a:r>
          </a:p>
          <a:p>
            <a:pPr lvl="4"/>
            <a:r>
              <a:rPr lang="da-DK" altLang="en-US" smtClean="0"/>
              <a:t>Fifth level</a:t>
            </a:r>
          </a:p>
        </p:txBody>
      </p:sp>
      <p:pic>
        <p:nvPicPr>
          <p:cNvPr id="1029" name="Picture 40" descr="IMP_Logo_2Colour"/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200" y="12065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rgbClr val="4B4F55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4B4F55"/>
          </a:solidFill>
          <a:latin typeface="+mn-lt"/>
        </a:defRPr>
      </a:lvl2pPr>
      <a:lvl3pPr marL="952500" indent="-1905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4B4F55"/>
          </a:solidFill>
          <a:latin typeface="+mn-lt"/>
        </a:defRPr>
      </a:lvl3pPr>
      <a:lvl4pPr marL="1333500" indent="-1905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4B4F55"/>
          </a:solidFill>
          <a:latin typeface="+mn-lt"/>
        </a:defRPr>
      </a:lvl4pPr>
      <a:lvl5pPr marL="1727200" indent="-203200" algn="l" rtl="0" eaLnBrk="0" fontAlgn="base" hangingPunct="0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5pPr>
      <a:lvl6pPr marL="21844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6pPr>
      <a:lvl7pPr marL="26416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7pPr>
      <a:lvl8pPr marL="30988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8pPr>
      <a:lvl9pPr marL="35560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12" Type="http://schemas.openxmlformats.org/officeDocument/2006/relationships/hyperlink" Target="mailto:Diane.Thomason@imperial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h.combe@imperial.ac.uk" TargetMode="External"/><Relationship Id="rId11" Type="http://schemas.openxmlformats.org/officeDocument/2006/relationships/hyperlink" Target="mailto:Helga.koch@imperial.ac.uk" TargetMode="External"/><Relationship Id="rId5" Type="http://schemas.openxmlformats.org/officeDocument/2006/relationships/image" Target="../media/image7.jpeg"/><Relationship Id="rId10" Type="http://schemas.openxmlformats.org/officeDocument/2006/relationships/hyperlink" Target="mailto:sukwinder.singh@imperial.ac.uk" TargetMode="External"/><Relationship Id="rId4" Type="http://schemas.openxmlformats.org/officeDocument/2006/relationships/image" Target="../media/image6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Faculty of Medicine Safety Advisors</a:t>
            </a:r>
          </a:p>
        </p:txBody>
      </p:sp>
      <p:pic>
        <p:nvPicPr>
          <p:cNvPr id="5123" name="Picture 5" descr="C:\Users\hcombe\Desktop\assets_2014-09-09_12-03-42\cr3735900032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2452688"/>
            <a:ext cx="1111250" cy="831850"/>
          </a:xfrm>
          <a:prstGeom prst="rect">
            <a:avLst/>
          </a:prstGeom>
          <a:noFill/>
          <a:ln w="9525">
            <a:solidFill>
              <a:srgbClr val="04040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7" descr="C:\Users\hcombe\Desktop\assets_2014-09-09_12-03-42\imp_130923_ahsc_21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3408363"/>
            <a:ext cx="1111250" cy="741362"/>
          </a:xfrm>
          <a:prstGeom prst="rect">
            <a:avLst/>
          </a:prstGeom>
          <a:noFill/>
          <a:ln w="9525">
            <a:solidFill>
              <a:srgbClr val="04040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4" descr="C:\Users\hcombe\Desktop\assets_2014-09-09_12-03-42\cr373590001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516063"/>
            <a:ext cx="1111250" cy="833437"/>
          </a:xfrm>
          <a:prstGeom prst="rect">
            <a:avLst/>
          </a:prstGeom>
          <a:noFill/>
          <a:ln w="9525">
            <a:solidFill>
              <a:srgbClr val="04040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979712" y="1982789"/>
            <a:ext cx="252062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i="0" dirty="0">
                <a:solidFill>
                  <a:srgbClr val="040404"/>
                </a:solidFill>
                <a:latin typeface="+mn-lt"/>
              </a:rPr>
              <a:t>Heather Combe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i="0" dirty="0">
                <a:solidFill>
                  <a:srgbClr val="040404"/>
                </a:solidFill>
                <a:latin typeface="+mn-lt"/>
              </a:rPr>
              <a:t>Hammersmith (CWB &amp; BD</a:t>
            </a:r>
            <a:r>
              <a:rPr lang="en-GB" i="0" dirty="0" smtClean="0">
                <a:solidFill>
                  <a:srgbClr val="040404"/>
                </a:solidFill>
                <a:latin typeface="+mn-lt"/>
              </a:rPr>
              <a:t>), White City &amp; Charing Cross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GB" i="0" dirty="0">
              <a:solidFill>
                <a:srgbClr val="040404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i="0" dirty="0" smtClean="0">
                <a:solidFill>
                  <a:srgbClr val="040404"/>
                </a:solidFill>
                <a:latin typeface="+mn-lt"/>
                <a:hlinkClick r:id="rId6"/>
              </a:rPr>
              <a:t>h.combe@imperial.ac.uk</a:t>
            </a:r>
            <a:r>
              <a:rPr lang="en-GB" i="0" dirty="0" smtClean="0">
                <a:solidFill>
                  <a:srgbClr val="040404"/>
                </a:solidFill>
                <a:latin typeface="+mn-lt"/>
              </a:rPr>
              <a:t> </a:t>
            </a:r>
            <a:endParaRPr lang="en-GB" i="0" dirty="0">
              <a:solidFill>
                <a:srgbClr val="040404"/>
              </a:solidFill>
              <a:latin typeface="+mn-lt"/>
            </a:endParaRPr>
          </a:p>
        </p:txBody>
      </p:sp>
      <p:pic>
        <p:nvPicPr>
          <p:cNvPr id="5127" name="Picture 10" descr="C:\Users\hcombe\Desktop\assets_2014-09-09_13-56-12\cr37351500001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4475" y="5976938"/>
            <a:ext cx="1117600" cy="836612"/>
          </a:xfrm>
          <a:prstGeom prst="rect">
            <a:avLst/>
          </a:prstGeom>
          <a:noFill/>
          <a:ln w="9525">
            <a:solidFill>
              <a:srgbClr val="04040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11" descr="C:\Users\hcombe\Desktop\assets_2014-09-09_13-56-12\imp_130820_campus1_wolf_020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4475" y="4268788"/>
            <a:ext cx="1117600" cy="744537"/>
          </a:xfrm>
          <a:prstGeom prst="rect">
            <a:avLst/>
          </a:prstGeom>
          <a:noFill/>
          <a:ln w="9525">
            <a:solidFill>
              <a:srgbClr val="04040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12" descr="C:\Users\hcombe\Desktop\Royal_Brompton.tif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413" y="5129213"/>
            <a:ext cx="1109662" cy="747712"/>
          </a:xfrm>
          <a:prstGeom prst="rect">
            <a:avLst/>
          </a:prstGeom>
          <a:noFill/>
          <a:ln w="9525">
            <a:solidFill>
              <a:srgbClr val="04040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979712" y="4197694"/>
            <a:ext cx="316869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i="0" dirty="0">
                <a:solidFill>
                  <a:srgbClr val="040404"/>
                </a:solidFill>
                <a:latin typeface="+mn-lt"/>
              </a:rPr>
              <a:t>Sukwinder Singh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i="0" dirty="0">
                <a:solidFill>
                  <a:srgbClr val="040404"/>
                </a:solidFill>
                <a:latin typeface="+mn-lt"/>
              </a:rPr>
              <a:t>Hammersmith (ICTEM, IRDB, Francis Fraser, </a:t>
            </a:r>
            <a:r>
              <a:rPr lang="en-GB" i="0" dirty="0" err="1">
                <a:solidFill>
                  <a:srgbClr val="040404"/>
                </a:solidFill>
                <a:latin typeface="+mn-lt"/>
              </a:rPr>
              <a:t>Wolfson</a:t>
            </a:r>
            <a:r>
              <a:rPr lang="en-GB" i="0" dirty="0">
                <a:solidFill>
                  <a:srgbClr val="040404"/>
                </a:solidFill>
                <a:latin typeface="+mn-lt"/>
              </a:rPr>
              <a:t>, CRB</a:t>
            </a:r>
            <a:r>
              <a:rPr lang="en-GB" i="0" dirty="0" smtClean="0">
                <a:solidFill>
                  <a:srgbClr val="040404"/>
                </a:solidFill>
                <a:latin typeface="+mn-lt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GB" i="0" dirty="0">
              <a:solidFill>
                <a:srgbClr val="040404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i="0" dirty="0" smtClean="0">
                <a:solidFill>
                  <a:srgbClr val="040404"/>
                </a:solidFill>
                <a:latin typeface="+mn-lt"/>
                <a:hlinkClick r:id="rId10"/>
              </a:rPr>
              <a:t>sukwinder.singh@imperial.ac.uk</a:t>
            </a:r>
            <a:r>
              <a:rPr lang="en-GB" i="0" dirty="0" smtClean="0">
                <a:solidFill>
                  <a:srgbClr val="040404"/>
                </a:solidFill>
                <a:latin typeface="+mn-lt"/>
              </a:rPr>
              <a:t> </a:t>
            </a:r>
            <a:endParaRPr lang="en-GB" i="0" dirty="0">
              <a:solidFill>
                <a:srgbClr val="040404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92080" y="1990725"/>
            <a:ext cx="309555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i="0" dirty="0">
                <a:solidFill>
                  <a:srgbClr val="040404"/>
                </a:solidFill>
                <a:latin typeface="+mn-lt"/>
              </a:rPr>
              <a:t>Helga Koch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i="0" dirty="0">
                <a:solidFill>
                  <a:srgbClr val="040404"/>
                </a:solidFill>
                <a:latin typeface="+mn-lt"/>
              </a:rPr>
              <a:t>South Kensington, Chelsea &amp; Westminster, Royal Brompton &amp; </a:t>
            </a:r>
            <a:r>
              <a:rPr lang="en-GB" i="0" dirty="0" err="1" smtClean="0">
                <a:solidFill>
                  <a:srgbClr val="040404"/>
                </a:solidFill>
                <a:latin typeface="+mn-lt"/>
              </a:rPr>
              <a:t>Harefield</a:t>
            </a:r>
            <a:r>
              <a:rPr lang="en-GB" i="0" dirty="0" smtClean="0">
                <a:solidFill>
                  <a:srgbClr val="040404"/>
                </a:solidFill>
                <a:latin typeface="+mn-lt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GB" i="0" dirty="0">
              <a:solidFill>
                <a:srgbClr val="040404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i="0" dirty="0">
                <a:solidFill>
                  <a:srgbClr val="040404"/>
                </a:solidFill>
                <a:latin typeface="+mn-lt"/>
                <a:hlinkClick r:id="rId11"/>
              </a:rPr>
              <a:t>h</a:t>
            </a:r>
            <a:r>
              <a:rPr lang="en-GB" i="0" dirty="0" smtClean="0">
                <a:solidFill>
                  <a:srgbClr val="040404"/>
                </a:solidFill>
                <a:latin typeface="+mn-lt"/>
                <a:hlinkClick r:id="rId11"/>
              </a:rPr>
              <a:t>elga.koch@imperial.ac.uk</a:t>
            </a:r>
            <a:r>
              <a:rPr lang="en-GB" i="0" dirty="0" smtClean="0">
                <a:solidFill>
                  <a:srgbClr val="040404"/>
                </a:solidFill>
                <a:latin typeface="+mn-lt"/>
              </a:rPr>
              <a:t> </a:t>
            </a:r>
            <a:endParaRPr lang="en-GB" i="0" dirty="0">
              <a:solidFill>
                <a:srgbClr val="040404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2080" y="4194091"/>
            <a:ext cx="316733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i="0" dirty="0">
                <a:solidFill>
                  <a:srgbClr val="040404"/>
                </a:solidFill>
                <a:latin typeface="+mn-lt"/>
              </a:rPr>
              <a:t>Diane Thomason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i="0" dirty="0">
                <a:solidFill>
                  <a:srgbClr val="040404"/>
                </a:solidFill>
                <a:latin typeface="+mn-lt"/>
              </a:rPr>
              <a:t>St. Mary’s and Northwick </a:t>
            </a:r>
            <a:r>
              <a:rPr lang="en-GB" i="0" dirty="0" smtClean="0">
                <a:solidFill>
                  <a:srgbClr val="040404"/>
                </a:solidFill>
                <a:latin typeface="+mn-lt"/>
              </a:rPr>
              <a:t>Park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GB" i="0" dirty="0">
              <a:solidFill>
                <a:srgbClr val="040404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GB" i="0" dirty="0">
                <a:solidFill>
                  <a:srgbClr val="040404"/>
                </a:solidFill>
                <a:latin typeface="+mn-lt"/>
                <a:hlinkClick r:id="rId12"/>
              </a:rPr>
              <a:t>d</a:t>
            </a:r>
            <a:r>
              <a:rPr lang="en-GB" i="0" dirty="0" smtClean="0">
                <a:solidFill>
                  <a:srgbClr val="040404"/>
                </a:solidFill>
                <a:latin typeface="+mn-lt"/>
                <a:hlinkClick r:id="rId12"/>
              </a:rPr>
              <a:t>iane.thomason@imperial.ac.uk</a:t>
            </a:r>
            <a:r>
              <a:rPr lang="en-GB" i="0" dirty="0" smtClean="0">
                <a:solidFill>
                  <a:srgbClr val="040404"/>
                </a:solidFill>
                <a:latin typeface="+mn-lt"/>
              </a:rPr>
              <a:t> </a:t>
            </a:r>
            <a:endParaRPr lang="en-GB" i="0" dirty="0">
              <a:solidFill>
                <a:srgbClr val="040404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E6E6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E6E6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E6E6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E6E6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6C7070"/>
      </a:dk1>
      <a:lt1>
        <a:srgbClr val="FFFFFF"/>
      </a:lt1>
      <a:dk2>
        <a:srgbClr val="003D81"/>
      </a:dk2>
      <a:lt2>
        <a:srgbClr val="009067"/>
      </a:lt2>
      <a:accent1>
        <a:srgbClr val="C51638"/>
      </a:accent1>
      <a:accent2>
        <a:srgbClr val="47226C"/>
      </a:accent2>
      <a:accent3>
        <a:srgbClr val="FFFFFF"/>
      </a:accent3>
      <a:accent4>
        <a:srgbClr val="5B5F5F"/>
      </a:accent4>
      <a:accent5>
        <a:srgbClr val="DFABAE"/>
      </a:accent5>
      <a:accent6>
        <a:srgbClr val="3F1E61"/>
      </a:accent6>
      <a:hlink>
        <a:srgbClr val="003966"/>
      </a:hlink>
      <a:folHlink>
        <a:srgbClr val="E68E2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 marL="363538" indent="-363538">
          <a:spcBef>
            <a:spcPts val="0"/>
          </a:spcBef>
          <a:spcAft>
            <a:spcPts val="0"/>
          </a:spcAft>
          <a:defRPr sz="1800" i="0" dirty="0" smtClean="0">
            <a:solidFill>
              <a:srgbClr val="040404"/>
            </a:solidFill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6C7070"/>
        </a:dk1>
        <a:lt1>
          <a:srgbClr val="FFFFFF"/>
        </a:lt1>
        <a:dk2>
          <a:srgbClr val="003D81"/>
        </a:dk2>
        <a:lt2>
          <a:srgbClr val="009067"/>
        </a:lt2>
        <a:accent1>
          <a:srgbClr val="C51638"/>
        </a:accent1>
        <a:accent2>
          <a:srgbClr val="47226C"/>
        </a:accent2>
        <a:accent3>
          <a:srgbClr val="FFFFFF"/>
        </a:accent3>
        <a:accent4>
          <a:srgbClr val="5B5F5F"/>
        </a:accent4>
        <a:accent5>
          <a:srgbClr val="DFABAE"/>
        </a:accent5>
        <a:accent6>
          <a:srgbClr val="3F1E61"/>
        </a:accent6>
        <a:hlink>
          <a:srgbClr val="003966"/>
        </a:hlink>
        <a:folHlink>
          <a:srgbClr val="E68E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4954</TotalTime>
  <Words>59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Impact</vt:lpstr>
      <vt:lpstr>Times New Roman</vt:lpstr>
      <vt:lpstr>Verdana</vt:lpstr>
      <vt:lpstr>Wingdings</vt:lpstr>
      <vt:lpstr>Standarddesign</vt:lpstr>
      <vt:lpstr>Faculty of Medicine Safety Advisors</vt:lpstr>
    </vt:vector>
  </TitlesOfParts>
  <Company>Publications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 College London</dc:title>
  <dc:creator>Seipp, Karsten</dc:creator>
  <cp:lastModifiedBy>Kendall-Berry, Hayley A</cp:lastModifiedBy>
  <cp:revision>375</cp:revision>
  <dcterms:modified xsi:type="dcterms:W3CDTF">2018-10-10T15:33:08Z</dcterms:modified>
</cp:coreProperties>
</file>