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7" r:id="rId8"/>
    <p:sldId id="259" r:id="rId9"/>
    <p:sldId id="266" r:id="rId10"/>
    <p:sldId id="268" r:id="rId11"/>
    <p:sldId id="260" r:id="rId12"/>
    <p:sldId id="269" r:id="rId13"/>
    <p:sldId id="270" r:id="rId14"/>
    <p:sldId id="264" r:id="rId15"/>
    <p:sldId id="26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726AB4-0CD8-42B0-AB7E-00A24B85E090}" v="5" dt="2020-11-26T08:57:23.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60" y="1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userId="0d0804cd577fc910" providerId="OrgId" clId="{C1726AB4-0CD8-42B0-AB7E-00A24B85E090}"/>
    <pc:docChg chg="undo custSel addSld delSld modSld">
      <pc:chgData name="Scott" userId="0d0804cd577fc910" providerId="OrgId" clId="{C1726AB4-0CD8-42B0-AB7E-00A24B85E090}" dt="2020-11-26T11:48:06.363" v="704" actId="20577"/>
      <pc:docMkLst>
        <pc:docMk/>
      </pc:docMkLst>
      <pc:sldChg chg="addSp modSp mod">
        <pc:chgData name="Scott" userId="0d0804cd577fc910" providerId="OrgId" clId="{C1726AB4-0CD8-42B0-AB7E-00A24B85E090}" dt="2020-11-26T11:48:06.363" v="704" actId="20577"/>
        <pc:sldMkLst>
          <pc:docMk/>
          <pc:sldMk cId="3313748880" sldId="257"/>
        </pc:sldMkLst>
        <pc:spChg chg="mod">
          <ac:chgData name="Scott" userId="0d0804cd577fc910" providerId="OrgId" clId="{C1726AB4-0CD8-42B0-AB7E-00A24B85E090}" dt="2020-11-26T08:57:58.707" v="696"/>
          <ac:spMkLst>
            <pc:docMk/>
            <pc:sldMk cId="3313748880" sldId="257"/>
            <ac:spMk id="3" creationId="{E1CD20C8-9903-47E2-9DF2-766542D6F3FB}"/>
          </ac:spMkLst>
        </pc:spChg>
        <pc:spChg chg="add mod">
          <ac:chgData name="Scott" userId="0d0804cd577fc910" providerId="OrgId" clId="{C1726AB4-0CD8-42B0-AB7E-00A24B85E090}" dt="2020-11-26T11:48:06.363" v="704" actId="20577"/>
          <ac:spMkLst>
            <pc:docMk/>
            <pc:sldMk cId="3313748880" sldId="257"/>
            <ac:spMk id="5" creationId="{1F304A54-252E-42F3-9ED6-EC3A888C3926}"/>
          </ac:spMkLst>
        </pc:spChg>
        <pc:picChg chg="mod">
          <ac:chgData name="Scott" userId="0d0804cd577fc910" providerId="OrgId" clId="{C1726AB4-0CD8-42B0-AB7E-00A24B85E090}" dt="2020-11-26T08:57:44.793" v="687" actId="1076"/>
          <ac:picMkLst>
            <pc:docMk/>
            <pc:sldMk cId="3313748880" sldId="257"/>
            <ac:picMk id="4" creationId="{E3693AAA-F76C-4F7D-B71A-8AEE6434E2A4}"/>
          </ac:picMkLst>
        </pc:picChg>
      </pc:sldChg>
      <pc:sldChg chg="del">
        <pc:chgData name="Scott" userId="0d0804cd577fc910" providerId="OrgId" clId="{C1726AB4-0CD8-42B0-AB7E-00A24B85E090}" dt="2020-11-24T11:44:13.965" v="578" actId="2696"/>
        <pc:sldMkLst>
          <pc:docMk/>
          <pc:sldMk cId="612172527" sldId="261"/>
        </pc:sldMkLst>
      </pc:sldChg>
      <pc:sldChg chg="modSp mod">
        <pc:chgData name="Scott" userId="0d0804cd577fc910" providerId="OrgId" clId="{C1726AB4-0CD8-42B0-AB7E-00A24B85E090}" dt="2020-11-24T16:25:08.872" v="613" actId="3626"/>
        <pc:sldMkLst>
          <pc:docMk/>
          <pc:sldMk cId="4099668506" sldId="267"/>
        </pc:sldMkLst>
        <pc:spChg chg="mod">
          <ac:chgData name="Scott" userId="0d0804cd577fc910" providerId="OrgId" clId="{C1726AB4-0CD8-42B0-AB7E-00A24B85E090}" dt="2020-11-24T16:25:08.872" v="613" actId="3626"/>
          <ac:spMkLst>
            <pc:docMk/>
            <pc:sldMk cId="4099668506" sldId="267"/>
            <ac:spMk id="3" creationId="{F716333C-D9B1-4315-AA21-C7593164EF8A}"/>
          </ac:spMkLst>
        </pc:spChg>
      </pc:sldChg>
      <pc:sldChg chg="modSp mod">
        <pc:chgData name="Scott" userId="0d0804cd577fc910" providerId="OrgId" clId="{C1726AB4-0CD8-42B0-AB7E-00A24B85E090}" dt="2020-11-24T16:37:12.004" v="615" actId="27636"/>
        <pc:sldMkLst>
          <pc:docMk/>
          <pc:sldMk cId="2625218566" sldId="268"/>
        </pc:sldMkLst>
        <pc:spChg chg="mod">
          <ac:chgData name="Scott" userId="0d0804cd577fc910" providerId="OrgId" clId="{C1726AB4-0CD8-42B0-AB7E-00A24B85E090}" dt="2020-11-24T16:37:12.004" v="615" actId="27636"/>
          <ac:spMkLst>
            <pc:docMk/>
            <pc:sldMk cId="2625218566" sldId="268"/>
            <ac:spMk id="3" creationId="{F0D96AF2-43A9-44E0-87A9-D3BDD24434BE}"/>
          </ac:spMkLst>
        </pc:spChg>
      </pc:sldChg>
      <pc:sldChg chg="modSp mod">
        <pc:chgData name="Scott" userId="0d0804cd577fc910" providerId="OrgId" clId="{C1726AB4-0CD8-42B0-AB7E-00A24B85E090}" dt="2020-11-24T16:37:24.486" v="621" actId="27636"/>
        <pc:sldMkLst>
          <pc:docMk/>
          <pc:sldMk cId="90093258" sldId="269"/>
        </pc:sldMkLst>
        <pc:spChg chg="mod">
          <ac:chgData name="Scott" userId="0d0804cd577fc910" providerId="OrgId" clId="{C1726AB4-0CD8-42B0-AB7E-00A24B85E090}" dt="2020-11-24T16:37:24.486" v="621" actId="27636"/>
          <ac:spMkLst>
            <pc:docMk/>
            <pc:sldMk cId="90093258" sldId="269"/>
            <ac:spMk id="3" creationId="{1D8543BE-2518-4784-A81B-44155F22D904}"/>
          </ac:spMkLst>
        </pc:spChg>
      </pc:sldChg>
      <pc:sldChg chg="modSp new mod">
        <pc:chgData name="Scott" userId="0d0804cd577fc910" providerId="OrgId" clId="{C1726AB4-0CD8-42B0-AB7E-00A24B85E090}" dt="2020-11-24T14:41:02.687" v="590" actId="20577"/>
        <pc:sldMkLst>
          <pc:docMk/>
          <pc:sldMk cId="1729432905" sldId="270"/>
        </pc:sldMkLst>
        <pc:spChg chg="mod">
          <ac:chgData name="Scott" userId="0d0804cd577fc910" providerId="OrgId" clId="{C1726AB4-0CD8-42B0-AB7E-00A24B85E090}" dt="2020-11-24T11:33:50.931" v="444" actId="113"/>
          <ac:spMkLst>
            <pc:docMk/>
            <pc:sldMk cId="1729432905" sldId="270"/>
            <ac:spMk id="2" creationId="{092BBADE-B050-4E6C-9416-78BFD980386D}"/>
          </ac:spMkLst>
        </pc:spChg>
        <pc:spChg chg="mod">
          <ac:chgData name="Scott" userId="0d0804cd577fc910" providerId="OrgId" clId="{C1726AB4-0CD8-42B0-AB7E-00A24B85E090}" dt="2020-11-24T14:41:02.687" v="590" actId="20577"/>
          <ac:spMkLst>
            <pc:docMk/>
            <pc:sldMk cId="1729432905" sldId="270"/>
            <ac:spMk id="3" creationId="{3AD9A216-E97B-4A8E-90D4-5945D55D8415}"/>
          </ac:spMkLst>
        </pc:spChg>
      </pc:sldChg>
    </pc:docChg>
  </pc:docChgLst>
  <pc:docChgLst>
    <pc:chgData name="Wheatley, Scott C" userId="a51e0960-63d6-4a4c-b6ca-41a8c4cc97c6" providerId="ADAL" clId="{370E800A-5DA9-49DE-B5BC-CB4C4AB44F3B}"/>
    <pc:docChg chg="undo custSel addSld delSld modSld sldOrd">
      <pc:chgData name="Wheatley, Scott C" userId="a51e0960-63d6-4a4c-b6ca-41a8c4cc97c6" providerId="ADAL" clId="{370E800A-5DA9-49DE-B5BC-CB4C4AB44F3B}" dt="2020-11-24T10:41:25.097" v="535" actId="113"/>
      <pc:docMkLst>
        <pc:docMk/>
      </pc:docMkLst>
      <pc:sldChg chg="addSp delSp modSp">
        <pc:chgData name="Wheatley, Scott C" userId="a51e0960-63d6-4a4c-b6ca-41a8c4cc97c6" providerId="ADAL" clId="{370E800A-5DA9-49DE-B5BC-CB4C4AB44F3B}" dt="2020-11-23T17:16:18.733" v="352" actId="20577"/>
        <pc:sldMkLst>
          <pc:docMk/>
          <pc:sldMk cId="1371914615" sldId="256"/>
        </pc:sldMkLst>
        <pc:spChg chg="mod">
          <ac:chgData name="Wheatley, Scott C" userId="a51e0960-63d6-4a4c-b6ca-41a8c4cc97c6" providerId="ADAL" clId="{370E800A-5DA9-49DE-B5BC-CB4C4AB44F3B}" dt="2020-11-23T17:15:17.602" v="293" actId="1076"/>
          <ac:spMkLst>
            <pc:docMk/>
            <pc:sldMk cId="1371914615" sldId="256"/>
            <ac:spMk id="4" creationId="{DFABBD86-6AF8-49CC-AB59-FD347B4E9933}"/>
          </ac:spMkLst>
        </pc:spChg>
        <pc:spChg chg="mod">
          <ac:chgData name="Wheatley, Scott C" userId="a51e0960-63d6-4a4c-b6ca-41a8c4cc97c6" providerId="ADAL" clId="{370E800A-5DA9-49DE-B5BC-CB4C4AB44F3B}" dt="2020-11-23T17:14:59.576" v="282" actId="27636"/>
          <ac:spMkLst>
            <pc:docMk/>
            <pc:sldMk cId="1371914615" sldId="256"/>
            <ac:spMk id="6" creationId="{427F5576-EC0B-42B5-9CD6-2E7273BD009D}"/>
          </ac:spMkLst>
        </pc:spChg>
        <pc:spChg chg="add mod">
          <ac:chgData name="Wheatley, Scott C" userId="a51e0960-63d6-4a4c-b6ca-41a8c4cc97c6" providerId="ADAL" clId="{370E800A-5DA9-49DE-B5BC-CB4C4AB44F3B}" dt="2020-11-23T17:16:18.733" v="352" actId="20577"/>
          <ac:spMkLst>
            <pc:docMk/>
            <pc:sldMk cId="1371914615" sldId="256"/>
            <ac:spMk id="7" creationId="{9402E21F-DE7B-48C1-9F01-E1BB320008A3}"/>
          </ac:spMkLst>
        </pc:spChg>
        <pc:spChg chg="add del">
          <ac:chgData name="Wheatley, Scott C" userId="a51e0960-63d6-4a4c-b6ca-41a8c4cc97c6" providerId="ADAL" clId="{370E800A-5DA9-49DE-B5BC-CB4C4AB44F3B}" dt="2020-11-23T17:15:31.646" v="297"/>
          <ac:spMkLst>
            <pc:docMk/>
            <pc:sldMk cId="1371914615" sldId="256"/>
            <ac:spMk id="8" creationId="{38987D99-B7D3-4F85-AC7B-C644D5E76F84}"/>
          </ac:spMkLst>
        </pc:spChg>
      </pc:sldChg>
      <pc:sldChg chg="modSp">
        <pc:chgData name="Wheatley, Scott C" userId="a51e0960-63d6-4a4c-b6ca-41a8c4cc97c6" providerId="ADAL" clId="{370E800A-5DA9-49DE-B5BC-CB4C4AB44F3B}" dt="2020-11-23T17:22:32.831" v="353" actId="255"/>
        <pc:sldMkLst>
          <pc:docMk/>
          <pc:sldMk cId="587404153" sldId="260"/>
        </pc:sldMkLst>
        <pc:spChg chg="mod">
          <ac:chgData name="Wheatley, Scott C" userId="a51e0960-63d6-4a4c-b6ca-41a8c4cc97c6" providerId="ADAL" clId="{370E800A-5DA9-49DE-B5BC-CB4C4AB44F3B}" dt="2020-11-23T17:22:32.831" v="353" actId="255"/>
          <ac:spMkLst>
            <pc:docMk/>
            <pc:sldMk cId="587404153" sldId="260"/>
            <ac:spMk id="2" creationId="{C4481E10-44AF-451E-805F-2C7E8D6858BC}"/>
          </ac:spMkLst>
        </pc:spChg>
      </pc:sldChg>
      <pc:sldChg chg="del">
        <pc:chgData name="Wheatley, Scott C" userId="a51e0960-63d6-4a4c-b6ca-41a8c4cc97c6" providerId="ADAL" clId="{370E800A-5DA9-49DE-B5BC-CB4C4AB44F3B}" dt="2020-11-20T17:31:57.083" v="264" actId="2696"/>
        <pc:sldMkLst>
          <pc:docMk/>
          <pc:sldMk cId="982105056" sldId="262"/>
        </pc:sldMkLst>
      </pc:sldChg>
      <pc:sldChg chg="modSp">
        <pc:chgData name="Wheatley, Scott C" userId="a51e0960-63d6-4a4c-b6ca-41a8c4cc97c6" providerId="ADAL" clId="{370E800A-5DA9-49DE-B5BC-CB4C4AB44F3B}" dt="2020-11-24T10:32:58.155" v="389" actId="20577"/>
        <pc:sldMkLst>
          <pc:docMk/>
          <pc:sldMk cId="4075585943" sldId="263"/>
        </pc:sldMkLst>
        <pc:spChg chg="mod">
          <ac:chgData name="Wheatley, Scott C" userId="a51e0960-63d6-4a4c-b6ca-41a8c4cc97c6" providerId="ADAL" clId="{370E800A-5DA9-49DE-B5BC-CB4C4AB44F3B}" dt="2020-11-24T10:32:58.155" v="389" actId="20577"/>
          <ac:spMkLst>
            <pc:docMk/>
            <pc:sldMk cId="4075585943" sldId="263"/>
            <ac:spMk id="2" creationId="{093BF71E-E27F-4D29-B569-A26386E32883}"/>
          </ac:spMkLst>
        </pc:spChg>
        <pc:spChg chg="mod">
          <ac:chgData name="Wheatley, Scott C" userId="a51e0960-63d6-4a4c-b6ca-41a8c4cc97c6" providerId="ADAL" clId="{370E800A-5DA9-49DE-B5BC-CB4C4AB44F3B}" dt="2020-11-24T10:32:43.997" v="370" actId="27636"/>
          <ac:spMkLst>
            <pc:docMk/>
            <pc:sldMk cId="4075585943" sldId="263"/>
            <ac:spMk id="3" creationId="{0B2F22C6-C0D1-48C9-914A-C84C3622C072}"/>
          </ac:spMkLst>
        </pc:spChg>
      </pc:sldChg>
      <pc:sldChg chg="addSp delSp modSp">
        <pc:chgData name="Wheatley, Scott C" userId="a51e0960-63d6-4a4c-b6ca-41a8c4cc97c6" providerId="ADAL" clId="{370E800A-5DA9-49DE-B5BC-CB4C4AB44F3B}" dt="2020-11-24T10:41:25.097" v="535" actId="113"/>
        <pc:sldMkLst>
          <pc:docMk/>
          <pc:sldMk cId="3161868720" sldId="264"/>
        </pc:sldMkLst>
        <pc:spChg chg="mod">
          <ac:chgData name="Wheatley, Scott C" userId="a51e0960-63d6-4a4c-b6ca-41a8c4cc97c6" providerId="ADAL" clId="{370E800A-5DA9-49DE-B5BC-CB4C4AB44F3B}" dt="2020-11-23T17:29:16.930" v="354" actId="113"/>
          <ac:spMkLst>
            <pc:docMk/>
            <pc:sldMk cId="3161868720" sldId="264"/>
            <ac:spMk id="2" creationId="{179CE824-4715-4173-980B-5984BB9261BF}"/>
          </ac:spMkLst>
        </pc:spChg>
        <pc:spChg chg="mod">
          <ac:chgData name="Wheatley, Scott C" userId="a51e0960-63d6-4a4c-b6ca-41a8c4cc97c6" providerId="ADAL" clId="{370E800A-5DA9-49DE-B5BC-CB4C4AB44F3B}" dt="2020-11-24T10:41:25.097" v="535" actId="113"/>
          <ac:spMkLst>
            <pc:docMk/>
            <pc:sldMk cId="3161868720" sldId="264"/>
            <ac:spMk id="3" creationId="{3A8E2B95-A5A7-489C-B729-7B2BAE299C67}"/>
          </ac:spMkLst>
        </pc:spChg>
        <pc:spChg chg="add del">
          <ac:chgData name="Wheatley, Scott C" userId="a51e0960-63d6-4a4c-b6ca-41a8c4cc97c6" providerId="ADAL" clId="{370E800A-5DA9-49DE-B5BC-CB4C4AB44F3B}" dt="2020-11-20T17:23:22.066" v="125"/>
          <ac:spMkLst>
            <pc:docMk/>
            <pc:sldMk cId="3161868720" sldId="264"/>
            <ac:spMk id="4" creationId="{BEFAE052-D115-4D6F-9EA4-977B50E56EC4}"/>
          </ac:spMkLst>
        </pc:spChg>
      </pc:sldChg>
      <pc:sldChg chg="modSp">
        <pc:chgData name="Wheatley, Scott C" userId="a51e0960-63d6-4a4c-b6ca-41a8c4cc97c6" providerId="ADAL" clId="{370E800A-5DA9-49DE-B5BC-CB4C4AB44F3B}" dt="2020-11-24T09:46:00.443" v="362" actId="6549"/>
        <pc:sldMkLst>
          <pc:docMk/>
          <pc:sldMk cId="4099668506" sldId="267"/>
        </pc:sldMkLst>
        <pc:spChg chg="mod">
          <ac:chgData name="Wheatley, Scott C" userId="a51e0960-63d6-4a4c-b6ca-41a8c4cc97c6" providerId="ADAL" clId="{370E800A-5DA9-49DE-B5BC-CB4C4AB44F3B}" dt="2020-11-24T09:46:00.443" v="362" actId="6549"/>
          <ac:spMkLst>
            <pc:docMk/>
            <pc:sldMk cId="4099668506" sldId="267"/>
            <ac:spMk id="3" creationId="{F716333C-D9B1-4315-AA21-C7593164EF8A}"/>
          </ac:spMkLst>
        </pc:spChg>
      </pc:sldChg>
      <pc:sldChg chg="modSp add">
        <pc:chgData name="Wheatley, Scott C" userId="a51e0960-63d6-4a4c-b6ca-41a8c4cc97c6" providerId="ADAL" clId="{370E800A-5DA9-49DE-B5BC-CB4C4AB44F3B}" dt="2020-11-20T16:45:28.846" v="111" actId="20577"/>
        <pc:sldMkLst>
          <pc:docMk/>
          <pc:sldMk cId="90093258" sldId="269"/>
        </pc:sldMkLst>
        <pc:spChg chg="mod">
          <ac:chgData name="Wheatley, Scott C" userId="a51e0960-63d6-4a4c-b6ca-41a8c4cc97c6" providerId="ADAL" clId="{370E800A-5DA9-49DE-B5BC-CB4C4AB44F3B}" dt="2020-11-20T16:45:28.846" v="111" actId="20577"/>
          <ac:spMkLst>
            <pc:docMk/>
            <pc:sldMk cId="90093258" sldId="269"/>
            <ac:spMk id="3" creationId="{1D8543BE-2518-4784-A81B-44155F22D904}"/>
          </ac:spMkLst>
        </pc:spChg>
      </pc:sldChg>
      <pc:sldChg chg="add del ord">
        <pc:chgData name="Wheatley, Scott C" userId="a51e0960-63d6-4a4c-b6ca-41a8c4cc97c6" providerId="ADAL" clId="{370E800A-5DA9-49DE-B5BC-CB4C4AB44F3B}" dt="2020-11-20T16:35:10.152" v="2" actId="2696"/>
        <pc:sldMkLst>
          <pc:docMk/>
          <pc:sldMk cId="139160082" sldId="269"/>
        </pc:sldMkLst>
      </pc:sldChg>
    </pc:docChg>
  </pc:docChgLst>
  <pc:docChgLst>
    <pc:chgData name="Wheatley, Scott C" userId="a51e0960-63d6-4a4c-b6ca-41a8c4cc97c6" providerId="ADAL" clId="{AC0F0D2D-61B4-420E-8B00-687B430C8ABD}"/>
    <pc:docChg chg="undo custSel addSld modSld sldOrd">
      <pc:chgData name="Wheatley, Scott C" userId="a51e0960-63d6-4a4c-b6ca-41a8c4cc97c6" providerId="ADAL" clId="{AC0F0D2D-61B4-420E-8B00-687B430C8ABD}" dt="2020-11-18T16:12:57.070" v="1515" actId="20577"/>
      <pc:docMkLst>
        <pc:docMk/>
      </pc:docMkLst>
      <pc:sldChg chg="addSp delSp modSp">
        <pc:chgData name="Wheatley, Scott C" userId="a51e0960-63d6-4a4c-b6ca-41a8c4cc97c6" providerId="ADAL" clId="{AC0F0D2D-61B4-420E-8B00-687B430C8ABD}" dt="2020-11-18T15:19:38.130" v="829" actId="20577"/>
        <pc:sldMkLst>
          <pc:docMk/>
          <pc:sldMk cId="1371914615" sldId="256"/>
        </pc:sldMkLst>
        <pc:spChg chg="mod">
          <ac:chgData name="Wheatley, Scott C" userId="a51e0960-63d6-4a4c-b6ca-41a8c4cc97c6" providerId="ADAL" clId="{AC0F0D2D-61B4-420E-8B00-687B430C8ABD}" dt="2020-11-18T14:24:48.669" v="25" actId="20577"/>
          <ac:spMkLst>
            <pc:docMk/>
            <pc:sldMk cId="1371914615" sldId="256"/>
            <ac:spMk id="2" creationId="{AEBA521D-626B-4056-8F4B-B276F4463E1F}"/>
          </ac:spMkLst>
        </pc:spChg>
        <pc:spChg chg="mod">
          <ac:chgData name="Wheatley, Scott C" userId="a51e0960-63d6-4a4c-b6ca-41a8c4cc97c6" providerId="ADAL" clId="{AC0F0D2D-61B4-420E-8B00-687B430C8ABD}" dt="2020-11-18T15:19:08.244" v="731" actId="20577"/>
          <ac:spMkLst>
            <pc:docMk/>
            <pc:sldMk cId="1371914615" sldId="256"/>
            <ac:spMk id="4" creationId="{DFABBD86-6AF8-49CC-AB59-FD347B4E9933}"/>
          </ac:spMkLst>
        </pc:spChg>
        <pc:spChg chg="del mod">
          <ac:chgData name="Wheatley, Scott C" userId="a51e0960-63d6-4a4c-b6ca-41a8c4cc97c6" providerId="ADAL" clId="{AC0F0D2D-61B4-420E-8B00-687B430C8ABD}" dt="2020-11-18T14:30:04.728" v="72" actId="478"/>
          <ac:spMkLst>
            <pc:docMk/>
            <pc:sldMk cId="1371914615" sldId="256"/>
            <ac:spMk id="5" creationId="{0A510A42-02F2-420D-8288-947FBC7BD364}"/>
          </ac:spMkLst>
        </pc:spChg>
        <pc:spChg chg="add mod">
          <ac:chgData name="Wheatley, Scott C" userId="a51e0960-63d6-4a4c-b6ca-41a8c4cc97c6" providerId="ADAL" clId="{AC0F0D2D-61B4-420E-8B00-687B430C8ABD}" dt="2020-11-18T15:19:38.130" v="829" actId="20577"/>
          <ac:spMkLst>
            <pc:docMk/>
            <pc:sldMk cId="1371914615" sldId="256"/>
            <ac:spMk id="6" creationId="{427F5576-EC0B-42B5-9CD6-2E7273BD009D}"/>
          </ac:spMkLst>
        </pc:spChg>
      </pc:sldChg>
      <pc:sldChg chg="modSp">
        <pc:chgData name="Wheatley, Scott C" userId="a51e0960-63d6-4a4c-b6ca-41a8c4cc97c6" providerId="ADAL" clId="{AC0F0D2D-61B4-420E-8B00-687B430C8ABD}" dt="2020-11-18T14:58:25.493" v="661" actId="122"/>
        <pc:sldMkLst>
          <pc:docMk/>
          <pc:sldMk cId="3313748880" sldId="257"/>
        </pc:sldMkLst>
        <pc:spChg chg="mod">
          <ac:chgData name="Wheatley, Scott C" userId="a51e0960-63d6-4a4c-b6ca-41a8c4cc97c6" providerId="ADAL" clId="{AC0F0D2D-61B4-420E-8B00-687B430C8ABD}" dt="2020-11-18T14:58:25.493" v="661" actId="122"/>
          <ac:spMkLst>
            <pc:docMk/>
            <pc:sldMk cId="3313748880" sldId="257"/>
            <ac:spMk id="2" creationId="{F861AD97-A618-47E5-8FA3-075829007BD9}"/>
          </ac:spMkLst>
        </pc:spChg>
      </pc:sldChg>
      <pc:sldChg chg="modSp">
        <pc:chgData name="Wheatley, Scott C" userId="a51e0960-63d6-4a4c-b6ca-41a8c4cc97c6" providerId="ADAL" clId="{AC0F0D2D-61B4-420E-8B00-687B430C8ABD}" dt="2020-11-18T15:52:54.634" v="1089" actId="27636"/>
        <pc:sldMkLst>
          <pc:docMk/>
          <pc:sldMk cId="514162090" sldId="259"/>
        </pc:sldMkLst>
        <pc:spChg chg="mod">
          <ac:chgData name="Wheatley, Scott C" userId="a51e0960-63d6-4a4c-b6ca-41a8c4cc97c6" providerId="ADAL" clId="{AC0F0D2D-61B4-420E-8B00-687B430C8ABD}" dt="2020-11-18T14:51:44.875" v="448" actId="113"/>
          <ac:spMkLst>
            <pc:docMk/>
            <pc:sldMk cId="514162090" sldId="259"/>
            <ac:spMk id="2" creationId="{50DAF50E-9589-4746-A18D-C1539E530EFD}"/>
          </ac:spMkLst>
        </pc:spChg>
        <pc:spChg chg="mod">
          <ac:chgData name="Wheatley, Scott C" userId="a51e0960-63d6-4a4c-b6ca-41a8c4cc97c6" providerId="ADAL" clId="{AC0F0D2D-61B4-420E-8B00-687B430C8ABD}" dt="2020-11-18T15:52:54.634" v="1089" actId="27636"/>
          <ac:spMkLst>
            <pc:docMk/>
            <pc:sldMk cId="514162090" sldId="259"/>
            <ac:spMk id="3" creationId="{AFE58B8C-CF1B-4107-AF54-830E0C5D2B88}"/>
          </ac:spMkLst>
        </pc:spChg>
      </pc:sldChg>
      <pc:sldChg chg="modSp ord">
        <pc:chgData name="Wheatley, Scott C" userId="a51e0960-63d6-4a4c-b6ca-41a8c4cc97c6" providerId="ADAL" clId="{AC0F0D2D-61B4-420E-8B00-687B430C8ABD}" dt="2020-11-18T15:59:05.138" v="1112" actId="122"/>
        <pc:sldMkLst>
          <pc:docMk/>
          <pc:sldMk cId="587404153" sldId="260"/>
        </pc:sldMkLst>
        <pc:spChg chg="mod">
          <ac:chgData name="Wheatley, Scott C" userId="a51e0960-63d6-4a4c-b6ca-41a8c4cc97c6" providerId="ADAL" clId="{AC0F0D2D-61B4-420E-8B00-687B430C8ABD}" dt="2020-11-18T15:59:05.138" v="1112" actId="122"/>
          <ac:spMkLst>
            <pc:docMk/>
            <pc:sldMk cId="587404153" sldId="260"/>
            <ac:spMk id="2" creationId="{C4481E10-44AF-451E-805F-2C7E8D6858BC}"/>
          </ac:spMkLst>
        </pc:spChg>
        <pc:spChg chg="mod">
          <ac:chgData name="Wheatley, Scott C" userId="a51e0960-63d6-4a4c-b6ca-41a8c4cc97c6" providerId="ADAL" clId="{AC0F0D2D-61B4-420E-8B00-687B430C8ABD}" dt="2020-11-18T15:15:34.036" v="726" actId="27636"/>
          <ac:spMkLst>
            <pc:docMk/>
            <pc:sldMk cId="587404153" sldId="260"/>
            <ac:spMk id="3" creationId="{1D8543BE-2518-4784-A81B-44155F22D904}"/>
          </ac:spMkLst>
        </pc:spChg>
      </pc:sldChg>
      <pc:sldChg chg="modSp">
        <pc:chgData name="Wheatley, Scott C" userId="a51e0960-63d6-4a4c-b6ca-41a8c4cc97c6" providerId="ADAL" clId="{AC0F0D2D-61B4-420E-8B00-687B430C8ABD}" dt="2020-11-18T14:52:38.928" v="490" actId="6549"/>
        <pc:sldMkLst>
          <pc:docMk/>
          <pc:sldMk cId="612172527" sldId="261"/>
        </pc:sldMkLst>
        <pc:spChg chg="mod">
          <ac:chgData name="Wheatley, Scott C" userId="a51e0960-63d6-4a4c-b6ca-41a8c4cc97c6" providerId="ADAL" clId="{AC0F0D2D-61B4-420E-8B00-687B430C8ABD}" dt="2020-11-18T14:52:36.468" v="489" actId="6549"/>
          <ac:spMkLst>
            <pc:docMk/>
            <pc:sldMk cId="612172527" sldId="261"/>
            <ac:spMk id="2" creationId="{EA60FB71-1B63-4307-A900-2F103642096A}"/>
          </ac:spMkLst>
        </pc:spChg>
        <pc:spChg chg="mod">
          <ac:chgData name="Wheatley, Scott C" userId="a51e0960-63d6-4a4c-b6ca-41a8c4cc97c6" providerId="ADAL" clId="{AC0F0D2D-61B4-420E-8B00-687B430C8ABD}" dt="2020-11-18T14:52:38.928" v="490" actId="6549"/>
          <ac:spMkLst>
            <pc:docMk/>
            <pc:sldMk cId="612172527" sldId="261"/>
            <ac:spMk id="3" creationId="{61BBC984-3745-4AC8-BE50-0EC9A496CEEC}"/>
          </ac:spMkLst>
        </pc:spChg>
      </pc:sldChg>
      <pc:sldChg chg="modSp">
        <pc:chgData name="Wheatley, Scott C" userId="a51e0960-63d6-4a4c-b6ca-41a8c4cc97c6" providerId="ADAL" clId="{AC0F0D2D-61B4-420E-8B00-687B430C8ABD}" dt="2020-11-18T14:52:45.400" v="492" actId="6549"/>
        <pc:sldMkLst>
          <pc:docMk/>
          <pc:sldMk cId="982105056" sldId="262"/>
        </pc:sldMkLst>
        <pc:spChg chg="mod">
          <ac:chgData name="Wheatley, Scott C" userId="a51e0960-63d6-4a4c-b6ca-41a8c4cc97c6" providerId="ADAL" clId="{AC0F0D2D-61B4-420E-8B00-687B430C8ABD}" dt="2020-11-18T14:52:45.400" v="492" actId="6549"/>
          <ac:spMkLst>
            <pc:docMk/>
            <pc:sldMk cId="982105056" sldId="262"/>
            <ac:spMk id="2" creationId="{643B55A2-D2E3-40D1-881D-0286FFF32C30}"/>
          </ac:spMkLst>
        </pc:spChg>
      </pc:sldChg>
      <pc:sldChg chg="modSp">
        <pc:chgData name="Wheatley, Scott C" userId="a51e0960-63d6-4a4c-b6ca-41a8c4cc97c6" providerId="ADAL" clId="{AC0F0D2D-61B4-420E-8B00-687B430C8ABD}" dt="2020-11-18T14:52:26.893" v="488" actId="6549"/>
        <pc:sldMkLst>
          <pc:docMk/>
          <pc:sldMk cId="3161868720" sldId="264"/>
        </pc:sldMkLst>
        <pc:spChg chg="mod">
          <ac:chgData name="Wheatley, Scott C" userId="a51e0960-63d6-4a4c-b6ca-41a8c4cc97c6" providerId="ADAL" clId="{AC0F0D2D-61B4-420E-8B00-687B430C8ABD}" dt="2020-11-18T14:52:26.893" v="488" actId="6549"/>
          <ac:spMkLst>
            <pc:docMk/>
            <pc:sldMk cId="3161868720" sldId="264"/>
            <ac:spMk id="2" creationId="{179CE824-4715-4173-980B-5984BB9261BF}"/>
          </ac:spMkLst>
        </pc:spChg>
        <pc:spChg chg="mod">
          <ac:chgData name="Wheatley, Scott C" userId="a51e0960-63d6-4a4c-b6ca-41a8c4cc97c6" providerId="ADAL" clId="{AC0F0D2D-61B4-420E-8B00-687B430C8ABD}" dt="2020-11-18T14:52:24.017" v="487" actId="27636"/>
          <ac:spMkLst>
            <pc:docMk/>
            <pc:sldMk cId="3161868720" sldId="264"/>
            <ac:spMk id="3" creationId="{3A8E2B95-A5A7-489C-B729-7B2BAE299C67}"/>
          </ac:spMkLst>
        </pc:spChg>
      </pc:sldChg>
      <pc:sldChg chg="modSp ord">
        <pc:chgData name="Wheatley, Scott C" userId="a51e0960-63d6-4a4c-b6ca-41a8c4cc97c6" providerId="ADAL" clId="{AC0F0D2D-61B4-420E-8B00-687B430C8ABD}" dt="2020-11-18T16:12:57.070" v="1515" actId="20577"/>
        <pc:sldMkLst>
          <pc:docMk/>
          <pc:sldMk cId="1624593284" sldId="266"/>
        </pc:sldMkLst>
        <pc:spChg chg="mod">
          <ac:chgData name="Wheatley, Scott C" userId="a51e0960-63d6-4a4c-b6ca-41a8c4cc97c6" providerId="ADAL" clId="{AC0F0D2D-61B4-420E-8B00-687B430C8ABD}" dt="2020-11-18T14:59:50.179" v="690" actId="255"/>
          <ac:spMkLst>
            <pc:docMk/>
            <pc:sldMk cId="1624593284" sldId="266"/>
            <ac:spMk id="2" creationId="{224BF680-C01F-41A1-BCF0-EFE67BC02700}"/>
          </ac:spMkLst>
        </pc:spChg>
        <pc:spChg chg="mod">
          <ac:chgData name="Wheatley, Scott C" userId="a51e0960-63d6-4a4c-b6ca-41a8c4cc97c6" providerId="ADAL" clId="{AC0F0D2D-61B4-420E-8B00-687B430C8ABD}" dt="2020-11-18T16:12:57.070" v="1515" actId="20577"/>
          <ac:spMkLst>
            <pc:docMk/>
            <pc:sldMk cId="1624593284" sldId="266"/>
            <ac:spMk id="3" creationId="{F0D96AF2-43A9-44E0-87A9-D3BDD24434BE}"/>
          </ac:spMkLst>
        </pc:spChg>
      </pc:sldChg>
      <pc:sldChg chg="modSp add ord">
        <pc:chgData name="Wheatley, Scott C" userId="a51e0960-63d6-4a4c-b6ca-41a8c4cc97c6" providerId="ADAL" clId="{AC0F0D2D-61B4-420E-8B00-687B430C8ABD}" dt="2020-11-18T15:01:23.799" v="704" actId="20577"/>
        <pc:sldMkLst>
          <pc:docMk/>
          <pc:sldMk cId="4099668506" sldId="267"/>
        </pc:sldMkLst>
        <pc:spChg chg="mod">
          <ac:chgData name="Wheatley, Scott C" userId="a51e0960-63d6-4a4c-b6ca-41a8c4cc97c6" providerId="ADAL" clId="{AC0F0D2D-61B4-420E-8B00-687B430C8ABD}" dt="2020-11-18T14:58:19.964" v="660" actId="122"/>
          <ac:spMkLst>
            <pc:docMk/>
            <pc:sldMk cId="4099668506" sldId="267"/>
            <ac:spMk id="2" creationId="{F68970FE-93B2-4D72-9016-FB392E906223}"/>
          </ac:spMkLst>
        </pc:spChg>
        <pc:spChg chg="mod">
          <ac:chgData name="Wheatley, Scott C" userId="a51e0960-63d6-4a4c-b6ca-41a8c4cc97c6" providerId="ADAL" clId="{AC0F0D2D-61B4-420E-8B00-687B430C8ABD}" dt="2020-11-18T15:01:23.799" v="704" actId="20577"/>
          <ac:spMkLst>
            <pc:docMk/>
            <pc:sldMk cId="4099668506" sldId="267"/>
            <ac:spMk id="3" creationId="{F716333C-D9B1-4315-AA21-C7593164EF8A}"/>
          </ac:spMkLst>
        </pc:spChg>
      </pc:sldChg>
      <pc:sldChg chg="add">
        <pc:chgData name="Wheatley, Scott C" userId="a51e0960-63d6-4a4c-b6ca-41a8c4cc97c6" providerId="ADAL" clId="{AC0F0D2D-61B4-420E-8B00-687B430C8ABD}" dt="2020-11-18T16:01:31.105" v="1113"/>
        <pc:sldMkLst>
          <pc:docMk/>
          <pc:sldMk cId="2625218566" sldId="26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6FD7D-DF41-422F-B0A4-983DBEC57D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60F902A-4D39-4A00-B57B-5E550DEFE2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CC2235A-4BBD-4A05-8824-41DEC4DF609C}"/>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0D4336BD-F058-49D3-BCBA-8F1246F728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9F40F6-9AFF-4A28-9745-4D8DA17F4D9C}"/>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779155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B07EB-58B5-4F44-94BD-81F815BFFA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A102E9-FDF5-42DC-AD6E-F74FA7C3D3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E7298-6882-4432-8726-193F344EB0EE}"/>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28DCD7D9-8CF1-487D-91DB-6B747BFB02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8B2C7-9D47-465E-991F-2DA4DC1116F2}"/>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1806463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67C351-85C6-4F2B-ACD1-C9E6FE2473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DA5F18-8D51-422C-9DA6-D9EC2E0FD5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79400C-94D4-43E6-829F-9D75BFC32CBE}"/>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49A4B686-0DC0-482F-894C-8BF814F641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E27E77-09E5-414F-82CA-B515156ACFD1}"/>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140891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5E284-B902-41BC-80F4-43E5D43891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DD6272-423A-42D0-AD27-4124B93B43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8F67C1-82D5-4887-8F8B-90D4923AE238}"/>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C30640CF-4F44-4366-AA3B-EF5D3BB160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94E783-409D-4FA0-845B-7FE2FC32C468}"/>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397116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EDC06-B2BA-4DBA-ABB6-FBFB89BCDA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6C3DAB-726A-4710-97BD-34617D9737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88287F-0FA6-4C61-923C-2DD60201A12C}"/>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1E47843C-B555-4C3A-9327-07C9E06AC3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C007E9-B4F2-4996-AD91-B56E6916C4E5}"/>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833715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BBA20-3C4C-4C8D-8815-F5454C9CAB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11DF19-226A-433C-80BA-8AD91D0FD8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1EBBCA6-BA75-495C-8DAF-26C1339A4D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685E0D-0010-494B-9A2B-6346A1699AB5}"/>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6" name="Footer Placeholder 5">
            <a:extLst>
              <a:ext uri="{FF2B5EF4-FFF2-40B4-BE49-F238E27FC236}">
                <a16:creationId xmlns:a16="http://schemas.microsoft.com/office/drawing/2014/main" id="{4FA299D3-6C8F-4A75-B36A-90A506679C3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101616-902F-4CD2-A831-DAE9069FA1E8}"/>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81407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5491A-CFBC-4B1C-8BB6-52A31489870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EF6B49-46CF-4A28-9A11-EA42EF4B45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F688AC-0AAF-44DE-AED1-F10E3AF287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BA69BB3-4E6D-4602-8F4B-AFC7E8BF54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B77670-7C32-49AE-912B-F0895497B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D28F6A9-301A-432E-A371-37554C054E2D}"/>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8" name="Footer Placeholder 7">
            <a:extLst>
              <a:ext uri="{FF2B5EF4-FFF2-40B4-BE49-F238E27FC236}">
                <a16:creationId xmlns:a16="http://schemas.microsoft.com/office/drawing/2014/main" id="{74A48481-0457-4F6E-A898-838E9641CB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5AA242-8C0B-48D0-B943-C0BE8A974CEA}"/>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2729812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CA73C-0F3A-4E3E-864E-C16EDF50D1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E0810A-AB9E-4A85-8D49-9CA75D720CC6}"/>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4" name="Footer Placeholder 3">
            <a:extLst>
              <a:ext uri="{FF2B5EF4-FFF2-40B4-BE49-F238E27FC236}">
                <a16:creationId xmlns:a16="http://schemas.microsoft.com/office/drawing/2014/main" id="{7EA0126A-0508-46E7-AAE9-0A7025ECE62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3378358-529F-4C85-9D04-D1800440EC59}"/>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3081632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02D6D9-5001-4D6E-A084-8F30A6BBA7F5}"/>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3" name="Footer Placeholder 2">
            <a:extLst>
              <a:ext uri="{FF2B5EF4-FFF2-40B4-BE49-F238E27FC236}">
                <a16:creationId xmlns:a16="http://schemas.microsoft.com/office/drawing/2014/main" id="{0D0ECB54-9D64-4B44-8138-EAEB5313507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2141FD8-0EB4-4567-A61F-5E17B7F142A4}"/>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120136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BC0E3-4BFC-444A-B546-F94AC38386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6ADC10B-EE27-4B63-8D3D-436BF6C011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3DC4D64-5114-4103-982C-1857115A5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0AF17A-61D2-4A03-83AD-20DF4F70B254}"/>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6" name="Footer Placeholder 5">
            <a:extLst>
              <a:ext uri="{FF2B5EF4-FFF2-40B4-BE49-F238E27FC236}">
                <a16:creationId xmlns:a16="http://schemas.microsoft.com/office/drawing/2014/main" id="{B15E2D88-1485-46A7-8B1E-4EB21FE527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06C825-11D7-453E-A207-4B2DC27D6CB4}"/>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3198967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4BA50-156D-40AC-8BDB-79F0391B1F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305A5-B9A4-478A-B1FE-E6077D5654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10F227D-69B3-48A1-BAE3-34043D40C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F6D39A-568A-433B-A804-549E9E2AA848}"/>
              </a:ext>
            </a:extLst>
          </p:cNvPr>
          <p:cNvSpPr>
            <a:spLocks noGrp="1"/>
          </p:cNvSpPr>
          <p:nvPr>
            <p:ph type="dt" sz="half" idx="10"/>
          </p:nvPr>
        </p:nvSpPr>
        <p:spPr/>
        <p:txBody>
          <a:bodyPr/>
          <a:lstStyle/>
          <a:p>
            <a:fld id="{7D51BBF0-FF6F-4F64-BDF2-D29C21C31B3A}" type="datetimeFigureOut">
              <a:rPr lang="en-GB" smtClean="0"/>
              <a:t>26/11/2020</a:t>
            </a:fld>
            <a:endParaRPr lang="en-GB"/>
          </a:p>
        </p:txBody>
      </p:sp>
      <p:sp>
        <p:nvSpPr>
          <p:cNvPr id="6" name="Footer Placeholder 5">
            <a:extLst>
              <a:ext uri="{FF2B5EF4-FFF2-40B4-BE49-F238E27FC236}">
                <a16:creationId xmlns:a16="http://schemas.microsoft.com/office/drawing/2014/main" id="{525A98A9-F30C-4923-869E-36EB39F078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E98B55-2894-4750-A1C8-B9F349EEC1F5}"/>
              </a:ext>
            </a:extLst>
          </p:cNvPr>
          <p:cNvSpPr>
            <a:spLocks noGrp="1"/>
          </p:cNvSpPr>
          <p:nvPr>
            <p:ph type="sldNum" sz="quarter" idx="12"/>
          </p:nvPr>
        </p:nvSpPr>
        <p:spPr/>
        <p:txBody>
          <a:bodyPr/>
          <a:lstStyle/>
          <a:p>
            <a:fld id="{A616DB97-C88F-4914-BDDF-F12AF1349C27}" type="slidenum">
              <a:rPr lang="en-GB" smtClean="0"/>
              <a:t>‹#›</a:t>
            </a:fld>
            <a:endParaRPr lang="en-GB"/>
          </a:p>
        </p:txBody>
      </p:sp>
    </p:spTree>
    <p:extLst>
      <p:ext uri="{BB962C8B-B14F-4D97-AF65-F5344CB8AC3E}">
        <p14:creationId xmlns:p14="http://schemas.microsoft.com/office/powerpoint/2010/main" val="2330285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D84462-344A-46F7-BD66-816EBDB76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518E43-8673-490E-9437-915180317C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C359F2-3188-4E90-9251-5D46EBA16E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51BBF0-FF6F-4F64-BDF2-D29C21C31B3A}" type="datetimeFigureOut">
              <a:rPr lang="en-GB" smtClean="0"/>
              <a:t>26/11/2020</a:t>
            </a:fld>
            <a:endParaRPr lang="en-GB"/>
          </a:p>
        </p:txBody>
      </p:sp>
      <p:sp>
        <p:nvSpPr>
          <p:cNvPr id="5" name="Footer Placeholder 4">
            <a:extLst>
              <a:ext uri="{FF2B5EF4-FFF2-40B4-BE49-F238E27FC236}">
                <a16:creationId xmlns:a16="http://schemas.microsoft.com/office/drawing/2014/main" id="{3B515CAA-BF76-490B-A066-20393F9468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5F6832B-0DBB-413B-A852-2944D0A4F2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6DB97-C88F-4914-BDDF-F12AF1349C27}" type="slidenum">
              <a:rPr lang="en-GB" smtClean="0"/>
              <a:t>‹#›</a:t>
            </a:fld>
            <a:endParaRPr lang="en-GB"/>
          </a:p>
        </p:txBody>
      </p:sp>
    </p:spTree>
    <p:extLst>
      <p:ext uri="{BB962C8B-B14F-4D97-AF65-F5344CB8AC3E}">
        <p14:creationId xmlns:p14="http://schemas.microsoft.com/office/powerpoint/2010/main" val="1424199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mperial.ac.uk/research-and-innovation/support-for-staff/joint-research-office/grants/guidancedocs/" TargetMode="External"/><Relationship Id="rId2" Type="http://schemas.openxmlformats.org/officeDocument/2006/relationships/hyperlink" Target="https://www.imperial.ac.uk/clinical-trials-unit/clinical-data-system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imperiallondon.sharepoint.com/sites/fom/cbs/online/UserResources/CBS_costing_tool_guidance_notes.pdf" TargetMode="External"/><Relationship Id="rId2" Type="http://schemas.openxmlformats.org/officeDocument/2006/relationships/hyperlink" Target="https://www.imperial.ac.uk/medicine/central-biomedical-services/user-resources/prices-costing-and-project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imperial.ac.uk/research-and-innovation/research-office/preparing-and-costing-a-proposal/" TargetMode="External"/><Relationship Id="rId3" Type="http://schemas.openxmlformats.org/officeDocument/2006/relationships/hyperlink" Target="http://www.imperial.ac.uk/media/imperial-college/research-and-innovation/research-office/internal/FEC-Facilities---Framework-for-Managing-Research-Facilities.pdf" TargetMode="External"/><Relationship Id="rId7" Type="http://schemas.openxmlformats.org/officeDocument/2006/relationships/hyperlink" Target="https://www.imperial.ac.uk/research-and-innovation/research-office/preparing-and-costing-a-proposal/costing-pricing-and-infoed/costing/" TargetMode="External"/><Relationship Id="rId2" Type="http://schemas.openxmlformats.org/officeDocument/2006/relationships/hyperlink" Target="http://www.imperial.ac.uk/media/imperial-college/research-and-innovation/research-office/internal/Charge-Out-List-Publication.pdf" TargetMode="External"/><Relationship Id="rId1" Type="http://schemas.openxmlformats.org/officeDocument/2006/relationships/slideLayout" Target="../slideLayouts/slideLayout2.xml"/><Relationship Id="rId6" Type="http://schemas.openxmlformats.org/officeDocument/2006/relationships/hyperlink" Target="https://www.imperial.ac.uk/media/imperial-college/research-and-innovation/joint-research-office/internal/Pre-Application-Checklist---Sept-20.docx" TargetMode="External"/><Relationship Id="rId11" Type="http://schemas.openxmlformats.org/officeDocument/2006/relationships/hyperlink" Target="https://www.imperial.ac.uk/media/imperial-college/research-and-innovation/research-office/internal/FEC-Full-Guidance-Notes.pdf" TargetMode="External"/><Relationship Id="rId5" Type="http://schemas.openxmlformats.org/officeDocument/2006/relationships/hyperlink" Target="https://www.imperial.ac.uk/research-and-innovation/support-for-staff/joint-research-office/grants/fivedayrule/" TargetMode="External"/><Relationship Id="rId10" Type="http://schemas.openxmlformats.org/officeDocument/2006/relationships/hyperlink" Target="https://www.imperial.ac.uk/research-and-innovation/research-office/preparing-and-costing-a-proposal/application-process/" TargetMode="External"/><Relationship Id="rId4" Type="http://schemas.openxmlformats.org/officeDocument/2006/relationships/hyperlink" Target="https://www.imperial.ac.uk/research-and-innovation/support-for-staff/research-office/support/research-facilities/" TargetMode="External"/><Relationship Id="rId9" Type="http://schemas.openxmlformats.org/officeDocument/2006/relationships/hyperlink" Target="https://www.imperial.ac.uk/media/imperial-college/research-and-innovation/research-office/internal/FEC-Quick-Guide.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imperial.ac.uk/media/imperial-college/research-and-innovation/research-office/internal/FEC-Full-Guidance-Notes.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www.imperial.ac.uk/research-and-innovation/research-office/preparing-and-costing-a-proposal/application-process/" TargetMode="External"/><Relationship Id="rId4" Type="http://schemas.openxmlformats.org/officeDocument/2006/relationships/hyperlink" Target="https://www.imperial.ac.uk/media/imperial-college/research-and-innovation/research-office/internal/FEC-Quick-Guide.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imperial.ac.uk/media/imperial-college/research-and-innovation/joint-research-office/internal/Pre-Application-Checklist---Sept-20.docx" TargetMode="External"/><Relationship Id="rId2" Type="http://schemas.openxmlformats.org/officeDocument/2006/relationships/hyperlink" Target="http://www.imperial.ac.uk/research-and-innovation/support-for-staff/joint-research-office/" TargetMode="External"/><Relationship Id="rId1" Type="http://schemas.openxmlformats.org/officeDocument/2006/relationships/slideLayout" Target="../slideLayouts/slideLayout2.xml"/><Relationship Id="rId5" Type="http://schemas.openxmlformats.org/officeDocument/2006/relationships/hyperlink" Target="https://www.imperial.ac.uk/research-and-innovation/research-office/preparing-and-costing-a-proposal/" TargetMode="External"/><Relationship Id="rId4" Type="http://schemas.openxmlformats.org/officeDocument/2006/relationships/hyperlink" Target="http://www.imperial.ac.uk/research-and-innovation/support-for-staff/joint-research-office/grants/guidancedoc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mperial.ac.uk/media/imperial-college/research-and-innovation/research-office/internal/Charge-Out-List-Publication.pdf" TargetMode="External"/><Relationship Id="rId2" Type="http://schemas.openxmlformats.org/officeDocument/2006/relationships/hyperlink" Target="https://www.imperial.ac.uk/media/imperial-college/research-and-innovation/research-office/internal/FEC-Full-Guidance-Notes.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mperial.ac.uk/research-and-innovation/research-office/preparing-and-costing-a-proposal/costing-pricing-and-infoed/costing/" TargetMode="External"/><Relationship Id="rId2" Type="http://schemas.openxmlformats.org/officeDocument/2006/relationships/hyperlink" Target="https://wwwc.imperial.ac.uk/apex/apps/f?p=1000:1:17364509635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A521D-626B-4056-8F4B-B276F4463E1F}"/>
              </a:ext>
            </a:extLst>
          </p:cNvPr>
          <p:cNvSpPr>
            <a:spLocks noGrp="1"/>
          </p:cNvSpPr>
          <p:nvPr>
            <p:ph type="ctrTitle"/>
          </p:nvPr>
        </p:nvSpPr>
        <p:spPr>
          <a:xfrm>
            <a:off x="1524000" y="1122363"/>
            <a:ext cx="9144000" cy="1000052"/>
          </a:xfrm>
        </p:spPr>
        <p:txBody>
          <a:bodyPr/>
          <a:lstStyle/>
          <a:p>
            <a:r>
              <a:rPr lang="en-GB" dirty="0"/>
              <a:t>Equipment &amp; Facilities</a:t>
            </a:r>
          </a:p>
        </p:txBody>
      </p:sp>
      <p:sp>
        <p:nvSpPr>
          <p:cNvPr id="3" name="Subtitle 2">
            <a:extLst>
              <a:ext uri="{FF2B5EF4-FFF2-40B4-BE49-F238E27FC236}">
                <a16:creationId xmlns:a16="http://schemas.microsoft.com/office/drawing/2014/main" id="{DEA46CF4-16C3-4687-97C7-B855CE030D95}"/>
              </a:ext>
            </a:extLst>
          </p:cNvPr>
          <p:cNvSpPr>
            <a:spLocks noGrp="1"/>
          </p:cNvSpPr>
          <p:nvPr>
            <p:ph type="subTitle" idx="1"/>
          </p:nvPr>
        </p:nvSpPr>
        <p:spPr>
          <a:xfrm>
            <a:off x="1599501" y="2122415"/>
            <a:ext cx="9144000" cy="687897"/>
          </a:xfrm>
        </p:spPr>
        <p:txBody>
          <a:bodyPr/>
          <a:lstStyle/>
          <a:p>
            <a:r>
              <a:rPr lang="en-GB"/>
              <a:t>The difference in costing between DI &amp; DA</a:t>
            </a:r>
            <a:endParaRPr lang="en-GB" b="1"/>
          </a:p>
        </p:txBody>
      </p:sp>
      <p:sp>
        <p:nvSpPr>
          <p:cNvPr id="4" name="Title 1">
            <a:extLst>
              <a:ext uri="{FF2B5EF4-FFF2-40B4-BE49-F238E27FC236}">
                <a16:creationId xmlns:a16="http://schemas.microsoft.com/office/drawing/2014/main" id="{DFABBD86-6AF8-49CC-AB59-FD347B4E9933}"/>
              </a:ext>
            </a:extLst>
          </p:cNvPr>
          <p:cNvSpPr txBox="1">
            <a:spLocks/>
          </p:cNvSpPr>
          <p:nvPr/>
        </p:nvSpPr>
        <p:spPr>
          <a:xfrm>
            <a:off x="1524000" y="4391934"/>
            <a:ext cx="9144000" cy="150023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dirty="0"/>
              <a:t>CBS (Central Biomedical Services) </a:t>
            </a:r>
          </a:p>
        </p:txBody>
      </p:sp>
      <p:sp>
        <p:nvSpPr>
          <p:cNvPr id="6" name="Title 1">
            <a:extLst>
              <a:ext uri="{FF2B5EF4-FFF2-40B4-BE49-F238E27FC236}">
                <a16:creationId xmlns:a16="http://schemas.microsoft.com/office/drawing/2014/main" id="{427F5576-EC0B-42B5-9CD6-2E7273BD009D}"/>
              </a:ext>
            </a:extLst>
          </p:cNvPr>
          <p:cNvSpPr txBox="1">
            <a:spLocks/>
          </p:cNvSpPr>
          <p:nvPr/>
        </p:nvSpPr>
        <p:spPr>
          <a:xfrm>
            <a:off x="1543233" y="4526580"/>
            <a:ext cx="9144000" cy="150023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dirty="0"/>
          </a:p>
        </p:txBody>
      </p:sp>
      <p:sp>
        <p:nvSpPr>
          <p:cNvPr id="7" name="Title 1">
            <a:extLst>
              <a:ext uri="{FF2B5EF4-FFF2-40B4-BE49-F238E27FC236}">
                <a16:creationId xmlns:a16="http://schemas.microsoft.com/office/drawing/2014/main" id="{9402E21F-DE7B-48C1-9F01-E1BB320008A3}"/>
              </a:ext>
            </a:extLst>
          </p:cNvPr>
          <p:cNvSpPr txBox="1">
            <a:spLocks/>
          </p:cNvSpPr>
          <p:nvPr/>
        </p:nvSpPr>
        <p:spPr>
          <a:xfrm>
            <a:off x="1524000" y="2783686"/>
            <a:ext cx="9144000" cy="1054998"/>
          </a:xfrm>
          <a:prstGeom prst="rect">
            <a:avLst/>
          </a:prstGeom>
        </p:spPr>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dirty="0"/>
              <a:t>Clinical Data Systems </a:t>
            </a:r>
          </a:p>
          <a:p>
            <a:r>
              <a:rPr lang="en-GB" dirty="0"/>
              <a:t>(formerly InForm)</a:t>
            </a:r>
          </a:p>
        </p:txBody>
      </p:sp>
    </p:spTree>
    <p:extLst>
      <p:ext uri="{BB962C8B-B14F-4D97-AF65-F5344CB8AC3E}">
        <p14:creationId xmlns:p14="http://schemas.microsoft.com/office/powerpoint/2010/main" val="1371914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BADE-B050-4E6C-9416-78BFD980386D}"/>
              </a:ext>
            </a:extLst>
          </p:cNvPr>
          <p:cNvSpPr>
            <a:spLocks noGrp="1"/>
          </p:cNvSpPr>
          <p:nvPr>
            <p:ph type="title"/>
          </p:nvPr>
        </p:nvSpPr>
        <p:spPr/>
        <p:txBody>
          <a:bodyPr/>
          <a:lstStyle/>
          <a:p>
            <a:r>
              <a:rPr lang="en-GB" b="1" dirty="0"/>
              <a:t>Clinical Data Systems (formerly </a:t>
            </a:r>
            <a:r>
              <a:rPr lang="en-GB" b="1" dirty="0" err="1"/>
              <a:t>InForm</a:t>
            </a:r>
            <a:r>
              <a:rPr lang="en-GB" b="1" dirty="0"/>
              <a:t>)</a:t>
            </a:r>
          </a:p>
        </p:txBody>
      </p:sp>
      <p:sp>
        <p:nvSpPr>
          <p:cNvPr id="3" name="Content Placeholder 2">
            <a:extLst>
              <a:ext uri="{FF2B5EF4-FFF2-40B4-BE49-F238E27FC236}">
                <a16:creationId xmlns:a16="http://schemas.microsoft.com/office/drawing/2014/main" id="{3AD9A216-E97B-4A8E-90D4-5945D55D8415}"/>
              </a:ext>
            </a:extLst>
          </p:cNvPr>
          <p:cNvSpPr>
            <a:spLocks noGrp="1"/>
          </p:cNvSpPr>
          <p:nvPr>
            <p:ph idx="1"/>
          </p:nvPr>
        </p:nvSpPr>
        <p:spPr/>
        <p:txBody>
          <a:bodyPr>
            <a:normAutofit fontScale="85000" lnSpcReduction="10000"/>
          </a:bodyPr>
          <a:lstStyle/>
          <a:p>
            <a:r>
              <a:rPr lang="en-GB" dirty="0"/>
              <a:t>The Clinical Data Systems team aims to provide Investigators and Clinical Trial Teams across Imperial College with a comprehensive service to support the collection, management and analysis of data from clinical trials.  </a:t>
            </a:r>
          </a:p>
          <a:p>
            <a:pPr lvl="1"/>
            <a:endParaRPr lang="en-GB" dirty="0">
              <a:hlinkClick r:id="rId2" tooltip="Clinical Data Systems"/>
            </a:endParaRPr>
          </a:p>
          <a:p>
            <a:pPr lvl="1"/>
            <a:r>
              <a:rPr lang="en-GB" dirty="0">
                <a:hlinkClick r:id="rId2" tooltip="Clinical Data Systems"/>
              </a:rPr>
              <a:t>Clinical Data Systems</a:t>
            </a:r>
            <a:r>
              <a:rPr lang="en-GB" dirty="0"/>
              <a:t> link (Head of section - Amanda Bravery) </a:t>
            </a:r>
          </a:p>
          <a:p>
            <a:pPr lvl="1"/>
            <a:r>
              <a:rPr lang="en-GB" dirty="0">
                <a:hlinkClick r:id="rId3"/>
              </a:rPr>
              <a:t>JRO Guidance Docs </a:t>
            </a:r>
            <a:r>
              <a:rPr lang="en-GB" dirty="0"/>
              <a:t>– expand Clinical Data Systems section for </a:t>
            </a:r>
          </a:p>
          <a:p>
            <a:pPr marL="0" indent="0">
              <a:buNone/>
            </a:pPr>
            <a:endParaRPr lang="en-GB" dirty="0"/>
          </a:p>
          <a:p>
            <a:r>
              <a:rPr lang="en-GB" dirty="0"/>
              <a:t>Charge-out facility - must be added for the dept using the facility and not as a subproject for ICTU, as the under-recovery should be borne by the department using Clinical Data Systems.</a:t>
            </a:r>
          </a:p>
          <a:p>
            <a:endParaRPr lang="en-GB" dirty="0"/>
          </a:p>
          <a:p>
            <a:pPr lvl="1"/>
            <a:r>
              <a:rPr lang="en-GB" b="1" dirty="0">
                <a:solidFill>
                  <a:srgbClr val="FF0000"/>
                </a:solidFill>
              </a:rPr>
              <a:t>Exception being H2020 - </a:t>
            </a:r>
            <a:r>
              <a:rPr lang="en-GB" dirty="0"/>
              <a:t>every cost incurred needs to have an auditable trail and back-up documentation; not all costs can be recovered.</a:t>
            </a:r>
          </a:p>
        </p:txBody>
      </p:sp>
    </p:spTree>
    <p:extLst>
      <p:ext uri="{BB962C8B-B14F-4D97-AF65-F5344CB8AC3E}">
        <p14:creationId xmlns:p14="http://schemas.microsoft.com/office/powerpoint/2010/main" val="1729432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CE824-4715-4173-980B-5984BB9261BF}"/>
              </a:ext>
            </a:extLst>
          </p:cNvPr>
          <p:cNvSpPr>
            <a:spLocks noGrp="1"/>
          </p:cNvSpPr>
          <p:nvPr>
            <p:ph type="title"/>
          </p:nvPr>
        </p:nvSpPr>
        <p:spPr/>
        <p:txBody>
          <a:bodyPr/>
          <a:lstStyle/>
          <a:p>
            <a:r>
              <a:rPr lang="en-GB" b="1" dirty="0"/>
              <a:t>CBS - Central Biomedical Services </a:t>
            </a:r>
          </a:p>
        </p:txBody>
      </p:sp>
      <p:sp>
        <p:nvSpPr>
          <p:cNvPr id="3" name="Content Placeholder 2">
            <a:extLst>
              <a:ext uri="{FF2B5EF4-FFF2-40B4-BE49-F238E27FC236}">
                <a16:creationId xmlns:a16="http://schemas.microsoft.com/office/drawing/2014/main" id="{3A8E2B95-A5A7-489C-B729-7B2BAE299C67}"/>
              </a:ext>
            </a:extLst>
          </p:cNvPr>
          <p:cNvSpPr>
            <a:spLocks noGrp="1"/>
          </p:cNvSpPr>
          <p:nvPr>
            <p:ph idx="1"/>
          </p:nvPr>
        </p:nvSpPr>
        <p:spPr/>
        <p:txBody>
          <a:bodyPr vert="horz" lIns="91440" tIns="45720" rIns="91440" bIns="45720" rtlCol="0" anchor="t">
            <a:normAutofit fontScale="92500" lnSpcReduction="10000"/>
          </a:bodyPr>
          <a:lstStyle/>
          <a:p>
            <a:r>
              <a:rPr lang="en-GB" dirty="0">
                <a:cs typeface="Calibri" panose="020F0502020204030204"/>
                <a:hlinkClick r:id="rId2"/>
              </a:rPr>
              <a:t>Prices, costing and projects</a:t>
            </a:r>
            <a:endParaRPr lang="en-GB" dirty="0">
              <a:cs typeface="Calibri" panose="020F0502020204030204"/>
            </a:endParaRPr>
          </a:p>
          <a:p>
            <a:endParaRPr lang="en-GB" dirty="0">
              <a:cs typeface="Calibri" panose="020F0502020204030204"/>
            </a:endParaRPr>
          </a:p>
          <a:p>
            <a:r>
              <a:rPr lang="en-GB" sz="2000" dirty="0"/>
              <a:t>The Costing Tool has been designed to assist researchers in completing their applications that involve in vivo procedures. It is important that the researcher liaises with the relevant CBS site manager regarding their requirements, </a:t>
            </a:r>
            <a:r>
              <a:rPr lang="en-GB" sz="2000" dirty="0">
                <a:solidFill>
                  <a:srgbClr val="FF0000"/>
                </a:solidFill>
              </a:rPr>
              <a:t>at least 10 working days before the deadline, </a:t>
            </a:r>
            <a:r>
              <a:rPr lang="en-GB" sz="2000" dirty="0"/>
              <a:t>and it is the site manager’s responsibility to approve the Costing Tool and submit it to Section Admin and JRO. </a:t>
            </a:r>
          </a:p>
          <a:p>
            <a:pPr marL="0" indent="0">
              <a:buNone/>
            </a:pPr>
            <a:r>
              <a:rPr lang="en-GB" sz="2000" dirty="0"/>
              <a:t> </a:t>
            </a:r>
          </a:p>
          <a:p>
            <a:r>
              <a:rPr lang="en-GB" sz="2000" dirty="0">
                <a:hlinkClick r:id="rId3"/>
              </a:rPr>
              <a:t>CBS Costing Tool Guidance Notes (PDF)</a:t>
            </a:r>
            <a:endParaRPr lang="en-GB" sz="2000" dirty="0"/>
          </a:p>
          <a:p>
            <a:endParaRPr lang="en-GB" sz="2000" dirty="0"/>
          </a:p>
          <a:p>
            <a:r>
              <a:rPr lang="en-GB" sz="2000" dirty="0"/>
              <a:t>CBS costs </a:t>
            </a:r>
            <a:r>
              <a:rPr lang="en-GB" sz="2000" b="1" u="sng" dirty="0"/>
              <a:t>must</a:t>
            </a:r>
            <a:r>
              <a:rPr lang="en-GB" sz="2000" dirty="0"/>
              <a:t> be attached to InfoEd.  Check Recovery screen has correct figures for specific funder.</a:t>
            </a:r>
          </a:p>
          <a:p>
            <a:endParaRPr lang="en-GB" sz="2000" dirty="0"/>
          </a:p>
          <a:p>
            <a:r>
              <a:rPr lang="en-GB" sz="2000" dirty="0"/>
              <a:t>If there will be any animal work outside of CBS - costing added and attached to InfoEd</a:t>
            </a:r>
          </a:p>
          <a:p>
            <a:endParaRPr lang="en-GB" sz="2000" dirty="0">
              <a:solidFill>
                <a:srgbClr val="FF0000"/>
              </a:solidFill>
              <a:cs typeface="Calibri" panose="020F0502020204030204"/>
            </a:endParaRPr>
          </a:p>
        </p:txBody>
      </p:sp>
    </p:spTree>
    <p:extLst>
      <p:ext uri="{BB962C8B-B14F-4D97-AF65-F5344CB8AC3E}">
        <p14:creationId xmlns:p14="http://schemas.microsoft.com/office/powerpoint/2010/main" val="3161868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BF71E-E27F-4D29-B569-A26386E32883}"/>
              </a:ext>
            </a:extLst>
          </p:cNvPr>
          <p:cNvSpPr>
            <a:spLocks noGrp="1"/>
          </p:cNvSpPr>
          <p:nvPr>
            <p:ph type="title"/>
          </p:nvPr>
        </p:nvSpPr>
        <p:spPr/>
        <p:txBody>
          <a:bodyPr/>
          <a:lstStyle/>
          <a:p>
            <a:r>
              <a:rPr lang="en-GB" dirty="0"/>
              <a:t>Additional Resources and useful links:</a:t>
            </a:r>
          </a:p>
        </p:txBody>
      </p:sp>
      <p:sp>
        <p:nvSpPr>
          <p:cNvPr id="3" name="Content Placeholder 2">
            <a:extLst>
              <a:ext uri="{FF2B5EF4-FFF2-40B4-BE49-F238E27FC236}">
                <a16:creationId xmlns:a16="http://schemas.microsoft.com/office/drawing/2014/main" id="{0B2F22C6-C0D1-48C9-914A-C84C3622C072}"/>
              </a:ext>
            </a:extLst>
          </p:cNvPr>
          <p:cNvSpPr>
            <a:spLocks noGrp="1"/>
          </p:cNvSpPr>
          <p:nvPr>
            <p:ph idx="1"/>
          </p:nvPr>
        </p:nvSpPr>
        <p:spPr/>
        <p:txBody>
          <a:bodyPr>
            <a:normAutofit fontScale="92500" lnSpcReduction="10000"/>
          </a:bodyPr>
          <a:lstStyle/>
          <a:p>
            <a:r>
              <a:rPr lang="en-GB" dirty="0">
                <a:hlinkClick r:id="rId2" tooltip="Charge Outs List"/>
              </a:rPr>
              <a:t>Charge Outs List</a:t>
            </a:r>
            <a:r>
              <a:rPr lang="en-GB" dirty="0"/>
              <a:t> / </a:t>
            </a:r>
            <a:r>
              <a:rPr lang="en-GB" dirty="0">
                <a:hlinkClick r:id="rId3" tooltip="Framework for Managing Research Facilities Guidance."/>
              </a:rPr>
              <a:t>Framework for Managing Research Facilities Guidance</a:t>
            </a:r>
            <a:r>
              <a:rPr lang="en-GB" dirty="0"/>
              <a:t> / </a:t>
            </a:r>
            <a:r>
              <a:rPr lang="en-GB" dirty="0">
                <a:hlinkClick r:id="rId4"/>
              </a:rPr>
              <a:t>Applying for Access Funding</a:t>
            </a:r>
            <a:endParaRPr lang="en-GB" dirty="0"/>
          </a:p>
          <a:p>
            <a:endParaRPr lang="en-GB" dirty="0">
              <a:hlinkClick r:id="rId5"/>
            </a:endParaRPr>
          </a:p>
          <a:p>
            <a:r>
              <a:rPr lang="en-GB" dirty="0">
                <a:hlinkClick r:id="rId5"/>
              </a:rPr>
              <a:t>Five-day-submission rule</a:t>
            </a:r>
            <a:r>
              <a:rPr lang="en-GB" dirty="0"/>
              <a:t> &amp; </a:t>
            </a:r>
            <a:r>
              <a:rPr lang="en-GB" dirty="0">
                <a:hlinkClick r:id="rId6"/>
              </a:rPr>
              <a:t>Pre-Application Checklist</a:t>
            </a:r>
            <a:endParaRPr lang="en-GB" dirty="0"/>
          </a:p>
          <a:p>
            <a:endParaRPr lang="en-GB" dirty="0">
              <a:hlinkClick r:id="rId7"/>
            </a:endParaRPr>
          </a:p>
          <a:p>
            <a:r>
              <a:rPr lang="en-GB" dirty="0">
                <a:hlinkClick r:id="rId8"/>
              </a:rPr>
              <a:t>Preparing and costing a proposal</a:t>
            </a:r>
            <a:endParaRPr lang="en-GB" dirty="0">
              <a:hlinkClick r:id="rId7"/>
            </a:endParaRPr>
          </a:p>
          <a:p>
            <a:endParaRPr lang="en-GB" dirty="0">
              <a:hlinkClick r:id="rId7"/>
            </a:endParaRPr>
          </a:p>
          <a:p>
            <a:r>
              <a:rPr lang="en-GB" dirty="0">
                <a:hlinkClick r:id="rId9"/>
              </a:rPr>
              <a:t>FEC Quick Guidance</a:t>
            </a:r>
            <a:endParaRPr lang="en-GB" dirty="0">
              <a:hlinkClick r:id="rId10"/>
            </a:endParaRPr>
          </a:p>
          <a:p>
            <a:endParaRPr lang="en-GB" dirty="0">
              <a:hlinkClick r:id="rId11"/>
            </a:endParaRPr>
          </a:p>
          <a:p>
            <a:r>
              <a:rPr lang="en-GB" dirty="0">
                <a:hlinkClick r:id="rId11"/>
              </a:rPr>
              <a:t>FEC Full Guidance</a:t>
            </a:r>
            <a:endParaRPr lang="en-GB" dirty="0">
              <a:hlinkClick r:id="rId10"/>
            </a:endParaRPr>
          </a:p>
          <a:p>
            <a:endParaRPr lang="en-GB" dirty="0">
              <a:hlinkClick r:id="rId10"/>
            </a:endParaRPr>
          </a:p>
          <a:p>
            <a:endParaRPr lang="en-GB" dirty="0"/>
          </a:p>
          <a:p>
            <a:endParaRPr lang="en-GB" dirty="0"/>
          </a:p>
        </p:txBody>
      </p:sp>
    </p:spTree>
    <p:extLst>
      <p:ext uri="{BB962C8B-B14F-4D97-AF65-F5344CB8AC3E}">
        <p14:creationId xmlns:p14="http://schemas.microsoft.com/office/powerpoint/2010/main" val="4075585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1AD97-A618-47E5-8FA3-075829007BD9}"/>
              </a:ext>
            </a:extLst>
          </p:cNvPr>
          <p:cNvSpPr>
            <a:spLocks noGrp="1"/>
          </p:cNvSpPr>
          <p:nvPr>
            <p:ph type="title"/>
          </p:nvPr>
        </p:nvSpPr>
        <p:spPr/>
        <p:txBody>
          <a:bodyPr/>
          <a:lstStyle/>
          <a:p>
            <a:pPr algn="ctr"/>
            <a:r>
              <a:rPr lang="en-GB" dirty="0"/>
              <a:t>Full Economic Cost (FEC) Categories</a:t>
            </a:r>
          </a:p>
        </p:txBody>
      </p:sp>
      <p:sp>
        <p:nvSpPr>
          <p:cNvPr id="3" name="Content Placeholder 2">
            <a:extLst>
              <a:ext uri="{FF2B5EF4-FFF2-40B4-BE49-F238E27FC236}">
                <a16:creationId xmlns:a16="http://schemas.microsoft.com/office/drawing/2014/main" id="{E1CD20C8-9903-47E2-9DF2-766542D6F3FB}"/>
              </a:ext>
            </a:extLst>
          </p:cNvPr>
          <p:cNvSpPr>
            <a:spLocks noGrp="1"/>
          </p:cNvSpPr>
          <p:nvPr>
            <p:ph idx="1"/>
          </p:nvPr>
        </p:nvSpPr>
        <p:spPr>
          <a:xfrm>
            <a:off x="838200" y="1452902"/>
            <a:ext cx="10515600" cy="4351338"/>
          </a:xfrm>
        </p:spPr>
        <p:txBody>
          <a:bodyPr/>
          <a:lstStyle/>
          <a:p>
            <a:pPr marL="0" indent="0">
              <a:buNone/>
            </a:pPr>
            <a:r>
              <a:rPr lang="en-GB" dirty="0"/>
              <a:t>The costs of a research project are classified under three headings:</a:t>
            </a:r>
          </a:p>
          <a:p>
            <a:r>
              <a:rPr lang="en-GB" dirty="0"/>
              <a:t>Directly Incurred</a:t>
            </a:r>
          </a:p>
          <a:p>
            <a:r>
              <a:rPr lang="en-GB" dirty="0"/>
              <a:t>Directly Allocated</a:t>
            </a:r>
          </a:p>
          <a:p>
            <a:r>
              <a:rPr lang="en-GB" dirty="0"/>
              <a:t>Indirect Costs</a:t>
            </a:r>
          </a:p>
          <a:p>
            <a:endParaRPr lang="en-GB" dirty="0"/>
          </a:p>
          <a:p>
            <a:endParaRPr lang="en-GB" dirty="0"/>
          </a:p>
        </p:txBody>
      </p:sp>
      <p:pic>
        <p:nvPicPr>
          <p:cNvPr id="4" name="Picture 3">
            <a:extLst>
              <a:ext uri="{FF2B5EF4-FFF2-40B4-BE49-F238E27FC236}">
                <a16:creationId xmlns:a16="http://schemas.microsoft.com/office/drawing/2014/main" id="{E3693AAA-F76C-4F7D-B71A-8AEE6434E2A4}"/>
              </a:ext>
            </a:extLst>
          </p:cNvPr>
          <p:cNvPicPr>
            <a:picLocks noChangeAspect="1"/>
          </p:cNvPicPr>
          <p:nvPr/>
        </p:nvPicPr>
        <p:blipFill>
          <a:blip r:embed="rId2"/>
          <a:stretch>
            <a:fillRect/>
          </a:stretch>
        </p:blipFill>
        <p:spPr>
          <a:xfrm>
            <a:off x="3761926" y="2753979"/>
            <a:ext cx="6648990" cy="3050261"/>
          </a:xfrm>
          <a:prstGeom prst="rect">
            <a:avLst/>
          </a:prstGeom>
        </p:spPr>
      </p:pic>
      <p:sp>
        <p:nvSpPr>
          <p:cNvPr id="5" name="TextBox 4">
            <a:extLst>
              <a:ext uri="{FF2B5EF4-FFF2-40B4-BE49-F238E27FC236}">
                <a16:creationId xmlns:a16="http://schemas.microsoft.com/office/drawing/2014/main" id="{1F304A54-252E-42F3-9ED6-EC3A888C3926}"/>
              </a:ext>
            </a:extLst>
          </p:cNvPr>
          <p:cNvSpPr txBox="1"/>
          <p:nvPr/>
        </p:nvSpPr>
        <p:spPr>
          <a:xfrm>
            <a:off x="1086678" y="4164495"/>
            <a:ext cx="2092152" cy="1200329"/>
          </a:xfrm>
          <a:prstGeom prst="rect">
            <a:avLst/>
          </a:prstGeom>
          <a:noFill/>
        </p:spPr>
        <p:txBody>
          <a:bodyPr wrap="square" rtlCol="0">
            <a:spAutoFit/>
          </a:bodyPr>
          <a:lstStyle/>
          <a:p>
            <a:r>
              <a:rPr lang="en-GB" dirty="0">
                <a:hlinkClick r:id="rId3"/>
              </a:rPr>
              <a:t>FEC Full Guidance</a:t>
            </a:r>
            <a:endParaRPr lang="en-GB" dirty="0"/>
          </a:p>
          <a:p>
            <a:endParaRPr lang="en-GB" dirty="0">
              <a:hlinkClick r:id="rId4"/>
            </a:endParaRPr>
          </a:p>
          <a:p>
            <a:r>
              <a:rPr lang="en-GB" dirty="0">
                <a:hlinkClick r:id="rId4"/>
              </a:rPr>
              <a:t>FEC Quick Guidance</a:t>
            </a:r>
            <a:endParaRPr lang="en-GB" dirty="0">
              <a:hlinkClick r:id="rId5"/>
            </a:endParaRPr>
          </a:p>
          <a:p>
            <a:endParaRPr lang="en-GB" dirty="0">
              <a:hlinkClick r:id="rId5"/>
            </a:endParaRPr>
          </a:p>
        </p:txBody>
      </p:sp>
    </p:spTree>
    <p:extLst>
      <p:ext uri="{BB962C8B-B14F-4D97-AF65-F5344CB8AC3E}">
        <p14:creationId xmlns:p14="http://schemas.microsoft.com/office/powerpoint/2010/main" val="3313748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8D9EA47-5903-4367-A9C5-3A6811332406}"/>
              </a:ext>
            </a:extLst>
          </p:cNvPr>
          <p:cNvPicPr>
            <a:picLocks noGrp="1" noChangeAspect="1"/>
          </p:cNvPicPr>
          <p:nvPr>
            <p:ph idx="1"/>
          </p:nvPr>
        </p:nvPicPr>
        <p:blipFill>
          <a:blip r:embed="rId2"/>
          <a:stretch>
            <a:fillRect/>
          </a:stretch>
        </p:blipFill>
        <p:spPr>
          <a:xfrm>
            <a:off x="1194318" y="705960"/>
            <a:ext cx="9405258" cy="5066667"/>
          </a:xfrm>
          <a:prstGeom prst="rect">
            <a:avLst/>
          </a:prstGeom>
        </p:spPr>
      </p:pic>
    </p:spTree>
    <p:extLst>
      <p:ext uri="{BB962C8B-B14F-4D97-AF65-F5344CB8AC3E}">
        <p14:creationId xmlns:p14="http://schemas.microsoft.com/office/powerpoint/2010/main" val="900348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970FE-93B2-4D72-9016-FB392E906223}"/>
              </a:ext>
            </a:extLst>
          </p:cNvPr>
          <p:cNvSpPr>
            <a:spLocks noGrp="1"/>
          </p:cNvSpPr>
          <p:nvPr>
            <p:ph type="title"/>
          </p:nvPr>
        </p:nvSpPr>
        <p:spPr/>
        <p:txBody>
          <a:bodyPr/>
          <a:lstStyle/>
          <a:p>
            <a:pPr algn="ctr"/>
            <a:r>
              <a:rPr lang="en-GB" b="1" dirty="0"/>
              <a:t>JRO and Research Office webpages</a:t>
            </a:r>
          </a:p>
        </p:txBody>
      </p:sp>
      <p:sp>
        <p:nvSpPr>
          <p:cNvPr id="3" name="Content Placeholder 2">
            <a:extLst>
              <a:ext uri="{FF2B5EF4-FFF2-40B4-BE49-F238E27FC236}">
                <a16:creationId xmlns:a16="http://schemas.microsoft.com/office/drawing/2014/main" id="{F716333C-D9B1-4315-AA21-C7593164EF8A}"/>
              </a:ext>
            </a:extLst>
          </p:cNvPr>
          <p:cNvSpPr>
            <a:spLocks noGrp="1"/>
          </p:cNvSpPr>
          <p:nvPr>
            <p:ph idx="1"/>
          </p:nvPr>
        </p:nvSpPr>
        <p:spPr/>
        <p:txBody>
          <a:bodyPr/>
          <a:lstStyle/>
          <a:p>
            <a:r>
              <a:rPr lang="en-GB" dirty="0">
                <a:hlinkClick r:id="rId2"/>
              </a:rPr>
              <a:t>JRO webpage </a:t>
            </a:r>
            <a:r>
              <a:rPr lang="en-GB" dirty="0"/>
              <a:t>&amp; </a:t>
            </a:r>
            <a:r>
              <a:rPr lang="en-GB" dirty="0">
                <a:hlinkClick r:id="rId3"/>
              </a:rPr>
              <a:t>Pre-Application Checklist</a:t>
            </a:r>
            <a:endParaRPr lang="en-GB" dirty="0"/>
          </a:p>
          <a:p>
            <a:endParaRPr lang="en-GB" dirty="0"/>
          </a:p>
          <a:p>
            <a:r>
              <a:rPr lang="en-GB" dirty="0">
                <a:hlinkClick r:id="rId4"/>
              </a:rPr>
              <a:t>JRO Guidance documents </a:t>
            </a:r>
            <a:endParaRPr lang="en-GB" dirty="0"/>
          </a:p>
          <a:p>
            <a:endParaRPr lang="en-GB" dirty="0"/>
          </a:p>
          <a:p>
            <a:pPr lvl="1"/>
            <a:r>
              <a:rPr lang="en-GB" dirty="0"/>
              <a:t>Expand </a:t>
            </a:r>
            <a:r>
              <a:rPr lang="en-GB" b="1" dirty="0"/>
              <a:t>CBS; Equipment &amp; Facilities Process </a:t>
            </a:r>
            <a:r>
              <a:rPr lang="en-GB" dirty="0"/>
              <a:t>&amp; </a:t>
            </a:r>
            <a:r>
              <a:rPr lang="en-GB" b="1" dirty="0"/>
              <a:t>Clinical Data Systems</a:t>
            </a:r>
          </a:p>
          <a:p>
            <a:endParaRPr lang="en-GB" dirty="0"/>
          </a:p>
          <a:p>
            <a:r>
              <a:rPr lang="en-GB" dirty="0">
                <a:hlinkClick r:id="rId5"/>
              </a:rPr>
              <a:t>Preparing and Costing a proposal </a:t>
            </a:r>
            <a:r>
              <a:rPr lang="en-GB" dirty="0"/>
              <a:t>– Costing Section</a:t>
            </a:r>
          </a:p>
          <a:p>
            <a:pPr lvl="1"/>
            <a:endParaRPr lang="en-GB" dirty="0"/>
          </a:p>
          <a:p>
            <a:pPr lvl="1"/>
            <a:r>
              <a:rPr lang="en-GB" dirty="0"/>
              <a:t>Expand </a:t>
            </a:r>
            <a:r>
              <a:rPr lang="en-GB" b="1" dirty="0"/>
              <a:t>Directly Allocated Research Facilities section</a:t>
            </a:r>
          </a:p>
          <a:p>
            <a:endParaRPr lang="en-GB" dirty="0"/>
          </a:p>
        </p:txBody>
      </p:sp>
    </p:spTree>
    <p:extLst>
      <p:ext uri="{BB962C8B-B14F-4D97-AF65-F5344CB8AC3E}">
        <p14:creationId xmlns:p14="http://schemas.microsoft.com/office/powerpoint/2010/main" val="409966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AF50E-9589-4746-A18D-C1539E530EFD}"/>
              </a:ext>
            </a:extLst>
          </p:cNvPr>
          <p:cNvSpPr>
            <a:spLocks noGrp="1"/>
          </p:cNvSpPr>
          <p:nvPr>
            <p:ph type="title"/>
          </p:nvPr>
        </p:nvSpPr>
        <p:spPr/>
        <p:txBody>
          <a:bodyPr>
            <a:normAutofit/>
          </a:bodyPr>
          <a:lstStyle/>
          <a:p>
            <a:r>
              <a:rPr lang="en-GB" b="1" dirty="0"/>
              <a:t>Directly Allocated </a:t>
            </a:r>
            <a:r>
              <a:rPr lang="en-GB" dirty="0"/>
              <a:t>– </a:t>
            </a:r>
            <a:r>
              <a:rPr lang="en-GB" b="1" dirty="0"/>
              <a:t>Equipment and Facilities</a:t>
            </a:r>
          </a:p>
        </p:txBody>
      </p:sp>
      <p:sp>
        <p:nvSpPr>
          <p:cNvPr id="3" name="Content Placeholder 2">
            <a:extLst>
              <a:ext uri="{FF2B5EF4-FFF2-40B4-BE49-F238E27FC236}">
                <a16:creationId xmlns:a16="http://schemas.microsoft.com/office/drawing/2014/main" id="{AFE58B8C-CF1B-4107-AF54-830E0C5D2B88}"/>
              </a:ext>
            </a:extLst>
          </p:cNvPr>
          <p:cNvSpPr>
            <a:spLocks noGrp="1"/>
          </p:cNvSpPr>
          <p:nvPr>
            <p:ph idx="1"/>
          </p:nvPr>
        </p:nvSpPr>
        <p:spPr>
          <a:xfrm>
            <a:off x="784412" y="1744943"/>
            <a:ext cx="10515600" cy="4674067"/>
          </a:xfrm>
        </p:spPr>
        <p:txBody>
          <a:bodyPr vert="horz" lIns="91440" tIns="45720" rIns="91440" bIns="45720" rtlCol="0" anchor="t">
            <a:normAutofit lnSpcReduction="10000"/>
          </a:bodyPr>
          <a:lstStyle/>
          <a:p>
            <a:r>
              <a:rPr lang="en-GB" sz="1600" dirty="0"/>
              <a:t>Under FEC, the costs of </a:t>
            </a:r>
            <a:r>
              <a:rPr lang="en-GB" sz="1600" b="1" dirty="0"/>
              <a:t>most</a:t>
            </a:r>
            <a:r>
              <a:rPr lang="en-GB" sz="1600" dirty="0"/>
              <a:t> items of equipment and facilities already owned by the institution will have been automatically included in the calculation of the </a:t>
            </a:r>
            <a:r>
              <a:rPr lang="en-GB" sz="1600" b="1" dirty="0"/>
              <a:t>estates </a:t>
            </a:r>
            <a:r>
              <a:rPr lang="en-GB" sz="1600" dirty="0"/>
              <a:t>rate, and are therefore included in the FEC of a research project within the estates charge.</a:t>
            </a:r>
          </a:p>
          <a:p>
            <a:endParaRPr lang="en-GB" sz="1600" dirty="0"/>
          </a:p>
          <a:p>
            <a:r>
              <a:rPr lang="en-GB" sz="1600" dirty="0"/>
              <a:t>Estates rates can be found on Page 61 of the </a:t>
            </a:r>
            <a:r>
              <a:rPr lang="en-GB" sz="1600" dirty="0">
                <a:hlinkClick r:id="rId2"/>
              </a:rPr>
              <a:t>Full FEC Guidance</a:t>
            </a:r>
            <a:endParaRPr lang="en-GB" sz="1600" dirty="0"/>
          </a:p>
          <a:p>
            <a:endParaRPr lang="en-GB" sz="1600" dirty="0"/>
          </a:p>
          <a:p>
            <a:r>
              <a:rPr lang="en-GB" sz="1600" dirty="0"/>
              <a:t>Equipment and Facilities which have been extracted from the Estates Costs are included on the </a:t>
            </a:r>
            <a:r>
              <a:rPr lang="en-GB" sz="1600" dirty="0">
                <a:hlinkClick r:id="rId3"/>
              </a:rPr>
              <a:t>Charge-Out List </a:t>
            </a:r>
            <a:r>
              <a:rPr lang="en-GB" sz="1600" dirty="0"/>
              <a:t>.</a:t>
            </a:r>
          </a:p>
          <a:p>
            <a:endParaRPr lang="en-GB" sz="1600" dirty="0"/>
          </a:p>
          <a:p>
            <a:r>
              <a:rPr lang="en-GB" sz="1600" dirty="0"/>
              <a:t>FEC rates have been calculated for each Facility (per hour) and usage is based on charge out rates for a limited number of  facilities. </a:t>
            </a:r>
          </a:p>
          <a:p>
            <a:endParaRPr lang="en-GB" sz="1600" dirty="0"/>
          </a:p>
          <a:p>
            <a:r>
              <a:rPr lang="en-GB" sz="1600" dirty="0"/>
              <a:t>Different rates depending on which funder is being applied to:</a:t>
            </a:r>
          </a:p>
          <a:p>
            <a:endParaRPr lang="en-GB" sz="1400" dirty="0"/>
          </a:p>
          <a:p>
            <a:pPr lvl="1"/>
            <a:r>
              <a:rPr lang="en-GB" sz="1400" b="1" dirty="0"/>
              <a:t>Partial FEC rate </a:t>
            </a:r>
            <a:r>
              <a:rPr lang="en-GB" sz="1400" dirty="0"/>
              <a:t>- Use for Research Councils, UK Govt depts, other funders not meeting full FEC rate (e.g. most charities) </a:t>
            </a:r>
          </a:p>
          <a:p>
            <a:pPr lvl="1"/>
            <a:r>
              <a:rPr lang="en-GB" sz="1400" b="1" dirty="0"/>
              <a:t>Full FEC rate </a:t>
            </a:r>
            <a:r>
              <a:rPr lang="en-GB" sz="1400" dirty="0"/>
              <a:t>- Use for funders who pay the full  FEC rate, e.g. industry funders</a:t>
            </a:r>
          </a:p>
          <a:p>
            <a:pPr lvl="1"/>
            <a:r>
              <a:rPr lang="en-GB" sz="1400" b="1" dirty="0"/>
              <a:t>Horizon 2020 rate </a:t>
            </a:r>
            <a:r>
              <a:rPr lang="en-GB" sz="1400" dirty="0"/>
              <a:t>- Use for European Commission Horizon 2020 only</a:t>
            </a:r>
          </a:p>
          <a:p>
            <a:pPr lvl="1"/>
            <a:endParaRPr lang="en-GB" sz="1200" dirty="0"/>
          </a:p>
          <a:p>
            <a:endParaRPr lang="en-GB" sz="1600" dirty="0"/>
          </a:p>
        </p:txBody>
      </p:sp>
    </p:spTree>
    <p:extLst>
      <p:ext uri="{BB962C8B-B14F-4D97-AF65-F5344CB8AC3E}">
        <p14:creationId xmlns:p14="http://schemas.microsoft.com/office/powerpoint/2010/main" val="514162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F680-C01F-41A1-BCF0-EFE67BC02700}"/>
              </a:ext>
            </a:extLst>
          </p:cNvPr>
          <p:cNvSpPr>
            <a:spLocks noGrp="1"/>
          </p:cNvSpPr>
          <p:nvPr>
            <p:ph type="title"/>
          </p:nvPr>
        </p:nvSpPr>
        <p:spPr/>
        <p:txBody>
          <a:bodyPr>
            <a:normAutofit/>
          </a:bodyPr>
          <a:lstStyle/>
          <a:p>
            <a:r>
              <a:rPr lang="en-GB" b="1" dirty="0"/>
              <a:t>Directly Allocated – Equipment and Facilities</a:t>
            </a:r>
            <a:endParaRPr lang="en-US" b="1" dirty="0"/>
          </a:p>
        </p:txBody>
      </p:sp>
      <p:sp>
        <p:nvSpPr>
          <p:cNvPr id="3" name="Content Placeholder 2">
            <a:extLst>
              <a:ext uri="{FF2B5EF4-FFF2-40B4-BE49-F238E27FC236}">
                <a16:creationId xmlns:a16="http://schemas.microsoft.com/office/drawing/2014/main" id="{F0D96AF2-43A9-44E0-87A9-D3BDD24434BE}"/>
              </a:ext>
            </a:extLst>
          </p:cNvPr>
          <p:cNvSpPr>
            <a:spLocks noGrp="1"/>
          </p:cNvSpPr>
          <p:nvPr>
            <p:ph idx="1"/>
          </p:nvPr>
        </p:nvSpPr>
        <p:spPr/>
        <p:txBody>
          <a:bodyPr vert="horz" lIns="91440" tIns="45720" rIns="91440" bIns="45720" rtlCol="0" anchor="t">
            <a:normAutofit/>
          </a:bodyPr>
          <a:lstStyle/>
          <a:p>
            <a:r>
              <a:rPr lang="en-GB" dirty="0"/>
              <a:t>It is the responsibility of the person who is completing the proposal to include the </a:t>
            </a:r>
            <a:r>
              <a:rPr lang="en-GB" dirty="0">
                <a:solidFill>
                  <a:srgbClr val="FF0000"/>
                </a:solidFill>
              </a:rPr>
              <a:t>“Number of Units (Hours)” and “Rate per Hour” </a:t>
            </a:r>
            <a:r>
              <a:rPr lang="en-GB" dirty="0"/>
              <a:t>in the proposal.</a:t>
            </a:r>
          </a:p>
          <a:p>
            <a:pPr marL="0" indent="0">
              <a:buNone/>
            </a:pPr>
            <a:endParaRPr lang="en-GB" dirty="0"/>
          </a:p>
          <a:p>
            <a:pPr lvl="1"/>
            <a:r>
              <a:rPr lang="en-GB" dirty="0"/>
              <a:t>Example: Film </a:t>
            </a:r>
            <a:r>
              <a:rPr lang="en-GB" dirty="0" err="1"/>
              <a:t>Confocals</a:t>
            </a:r>
            <a:r>
              <a:rPr lang="en-GB" dirty="0"/>
              <a:t> on a NIH proposal - £37 x 200 hours = £7,400</a:t>
            </a:r>
          </a:p>
          <a:p>
            <a:pPr lvl="1"/>
            <a:r>
              <a:rPr lang="en-GB" dirty="0"/>
              <a:t>NOT shown on InfoEd as 1 x £7,400</a:t>
            </a:r>
          </a:p>
          <a:p>
            <a:endParaRPr lang="en-GB" dirty="0"/>
          </a:p>
          <a:p>
            <a:r>
              <a:rPr lang="en-GB" dirty="0"/>
              <a:t>Auditors look out for costs correctly attributed to proposals based on the charge-out rates for TRAC year effective from Feb each year.</a:t>
            </a:r>
          </a:p>
        </p:txBody>
      </p:sp>
    </p:spTree>
    <p:extLst>
      <p:ext uri="{BB962C8B-B14F-4D97-AF65-F5344CB8AC3E}">
        <p14:creationId xmlns:p14="http://schemas.microsoft.com/office/powerpoint/2010/main" val="1624593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F680-C01F-41A1-BCF0-EFE67BC02700}"/>
              </a:ext>
            </a:extLst>
          </p:cNvPr>
          <p:cNvSpPr>
            <a:spLocks noGrp="1"/>
          </p:cNvSpPr>
          <p:nvPr>
            <p:ph type="title"/>
          </p:nvPr>
        </p:nvSpPr>
        <p:spPr/>
        <p:txBody>
          <a:bodyPr>
            <a:normAutofit/>
          </a:bodyPr>
          <a:lstStyle/>
          <a:p>
            <a:r>
              <a:rPr lang="en-GB" b="1" dirty="0"/>
              <a:t>Directly Allocated – Equipment and Facilities</a:t>
            </a:r>
            <a:endParaRPr lang="en-US" b="1" dirty="0"/>
          </a:p>
        </p:txBody>
      </p:sp>
      <p:sp>
        <p:nvSpPr>
          <p:cNvPr id="3" name="Content Placeholder 2">
            <a:extLst>
              <a:ext uri="{FF2B5EF4-FFF2-40B4-BE49-F238E27FC236}">
                <a16:creationId xmlns:a16="http://schemas.microsoft.com/office/drawing/2014/main" id="{F0D96AF2-43A9-44E0-87A9-D3BDD24434BE}"/>
              </a:ext>
            </a:extLst>
          </p:cNvPr>
          <p:cNvSpPr>
            <a:spLocks noGrp="1"/>
          </p:cNvSpPr>
          <p:nvPr>
            <p:ph idx="1"/>
          </p:nvPr>
        </p:nvSpPr>
        <p:spPr/>
        <p:txBody>
          <a:bodyPr vert="horz" lIns="91440" tIns="45720" rIns="91440" bIns="45720" rtlCol="0" anchor="t">
            <a:normAutofit/>
          </a:bodyPr>
          <a:lstStyle/>
          <a:p>
            <a:r>
              <a:rPr lang="en-GB" dirty="0"/>
              <a:t>Charge-out research facilities are categorised as directly allocated and can comprise of: </a:t>
            </a:r>
          </a:p>
          <a:p>
            <a:pPr marL="457200" lvl="1" indent="0">
              <a:buNone/>
            </a:pPr>
            <a:endParaRPr lang="en-GB" dirty="0"/>
          </a:p>
          <a:p>
            <a:pPr lvl="1"/>
            <a:r>
              <a:rPr lang="en-GB" dirty="0"/>
              <a:t>A single piece of major equipment</a:t>
            </a:r>
          </a:p>
          <a:p>
            <a:pPr lvl="1"/>
            <a:r>
              <a:rPr lang="en-GB" dirty="0"/>
              <a:t>A collective suite of equipment</a:t>
            </a:r>
          </a:p>
          <a:p>
            <a:pPr lvl="1"/>
            <a:r>
              <a:rPr lang="en-GB" dirty="0"/>
              <a:t>A research service, e.g. statistical advisory service</a:t>
            </a:r>
          </a:p>
          <a:p>
            <a:pPr marL="0" indent="0">
              <a:buNone/>
            </a:pPr>
            <a:endParaRPr lang="en-GB" dirty="0"/>
          </a:p>
          <a:p>
            <a:endParaRPr lang="en-US" dirty="0">
              <a:cs typeface="Calibri"/>
            </a:endParaRPr>
          </a:p>
        </p:txBody>
      </p:sp>
    </p:spTree>
    <p:extLst>
      <p:ext uri="{BB962C8B-B14F-4D97-AF65-F5344CB8AC3E}">
        <p14:creationId xmlns:p14="http://schemas.microsoft.com/office/powerpoint/2010/main" val="2625218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81E10-44AF-451E-805F-2C7E8D6858BC}"/>
              </a:ext>
            </a:extLst>
          </p:cNvPr>
          <p:cNvSpPr>
            <a:spLocks noGrp="1"/>
          </p:cNvSpPr>
          <p:nvPr>
            <p:ph type="title"/>
          </p:nvPr>
        </p:nvSpPr>
        <p:spPr/>
        <p:txBody>
          <a:bodyPr>
            <a:normAutofit/>
          </a:bodyPr>
          <a:lstStyle/>
          <a:p>
            <a:pPr algn="ctr"/>
            <a:r>
              <a:rPr lang="en-GB" b="1" dirty="0">
                <a:ea typeface="+mj-lt"/>
                <a:cs typeface="+mj-lt"/>
              </a:rPr>
              <a:t>Directly Incurred - Equipment and Facilities</a:t>
            </a:r>
            <a:endParaRPr lang="en-US" dirty="0"/>
          </a:p>
        </p:txBody>
      </p:sp>
      <p:sp>
        <p:nvSpPr>
          <p:cNvPr id="3" name="Content Placeholder 2">
            <a:extLst>
              <a:ext uri="{FF2B5EF4-FFF2-40B4-BE49-F238E27FC236}">
                <a16:creationId xmlns:a16="http://schemas.microsoft.com/office/drawing/2014/main" id="{1D8543BE-2518-4784-A81B-44155F22D904}"/>
              </a:ext>
            </a:extLst>
          </p:cNvPr>
          <p:cNvSpPr>
            <a:spLocks noGrp="1"/>
          </p:cNvSpPr>
          <p:nvPr>
            <p:ph idx="1"/>
          </p:nvPr>
        </p:nvSpPr>
        <p:spPr>
          <a:xfrm>
            <a:off x="838200" y="1511861"/>
            <a:ext cx="10515600" cy="4853360"/>
          </a:xfrm>
        </p:spPr>
        <p:txBody>
          <a:bodyPr vert="horz" lIns="91440" tIns="45720" rIns="91440" bIns="45720" rtlCol="0" anchor="t">
            <a:normAutofit fontScale="92500" lnSpcReduction="10000"/>
          </a:bodyPr>
          <a:lstStyle/>
          <a:p>
            <a:endParaRPr lang="en-GB" sz="1800" dirty="0"/>
          </a:p>
          <a:p>
            <a:endParaRPr lang="en-GB" sz="1800" dirty="0"/>
          </a:p>
          <a:p>
            <a:r>
              <a:rPr lang="en-GB" b="1" dirty="0"/>
              <a:t>Multi-user and PI-led equipment &amp; facilities (included within estates costs)</a:t>
            </a:r>
          </a:p>
          <a:p>
            <a:pPr lvl="1"/>
            <a:r>
              <a:rPr lang="en-GB" dirty="0"/>
              <a:t>Multi-user and PI-led access charges cannot be included on research proposals submitted to funders who pay FEC (e.g. Research Councils, Other Government Departments). However, they may be included in proposals to other funders such as Charities and Industry. </a:t>
            </a:r>
            <a:endParaRPr lang="en-GB" b="1" dirty="0"/>
          </a:p>
          <a:p>
            <a:endParaRPr lang="en-GB" b="1" dirty="0"/>
          </a:p>
          <a:p>
            <a:r>
              <a:rPr lang="en-GB" b="1" dirty="0"/>
              <a:t>New and external equipment and facilities</a:t>
            </a:r>
          </a:p>
          <a:p>
            <a:pPr lvl="1"/>
            <a:r>
              <a:rPr lang="en-GB" dirty="0"/>
              <a:t>The following costs are not directly allocated – they should be classified as directly incurred: </a:t>
            </a:r>
          </a:p>
          <a:p>
            <a:pPr lvl="2"/>
            <a:r>
              <a:rPr lang="en-GB" dirty="0"/>
              <a:t>New equipment to be purchased for a specific project</a:t>
            </a:r>
          </a:p>
          <a:p>
            <a:pPr lvl="2"/>
            <a:r>
              <a:rPr lang="en-GB" dirty="0"/>
              <a:t>Access costs for external equipment and facilities (categorised as ‘professional fees’)</a:t>
            </a:r>
          </a:p>
          <a:p>
            <a:endParaRPr lang="en-GB" dirty="0"/>
          </a:p>
        </p:txBody>
      </p:sp>
    </p:spTree>
    <p:extLst>
      <p:ext uri="{BB962C8B-B14F-4D97-AF65-F5344CB8AC3E}">
        <p14:creationId xmlns:p14="http://schemas.microsoft.com/office/powerpoint/2010/main" val="587404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81E10-44AF-451E-805F-2C7E8D6858BC}"/>
              </a:ext>
            </a:extLst>
          </p:cNvPr>
          <p:cNvSpPr>
            <a:spLocks noGrp="1"/>
          </p:cNvSpPr>
          <p:nvPr>
            <p:ph type="title"/>
          </p:nvPr>
        </p:nvSpPr>
        <p:spPr/>
        <p:txBody>
          <a:bodyPr>
            <a:normAutofit/>
          </a:bodyPr>
          <a:lstStyle/>
          <a:p>
            <a:pPr algn="ctr"/>
            <a:r>
              <a:rPr lang="en-GB" sz="3600" b="1" dirty="0">
                <a:ea typeface="+mj-lt"/>
                <a:cs typeface="+mj-lt"/>
              </a:rPr>
              <a:t>Directly Incurred - Equipment and Facilities</a:t>
            </a:r>
            <a:endParaRPr lang="en-US" sz="3600" dirty="0"/>
          </a:p>
        </p:txBody>
      </p:sp>
      <p:sp>
        <p:nvSpPr>
          <p:cNvPr id="3" name="Content Placeholder 2">
            <a:extLst>
              <a:ext uri="{FF2B5EF4-FFF2-40B4-BE49-F238E27FC236}">
                <a16:creationId xmlns:a16="http://schemas.microsoft.com/office/drawing/2014/main" id="{1D8543BE-2518-4784-A81B-44155F22D904}"/>
              </a:ext>
            </a:extLst>
          </p:cNvPr>
          <p:cNvSpPr>
            <a:spLocks noGrp="1"/>
          </p:cNvSpPr>
          <p:nvPr>
            <p:ph idx="1"/>
          </p:nvPr>
        </p:nvSpPr>
        <p:spPr>
          <a:xfrm>
            <a:off x="838200" y="1511861"/>
            <a:ext cx="10515600" cy="4853360"/>
          </a:xfrm>
        </p:spPr>
        <p:txBody>
          <a:bodyPr vert="horz" lIns="91440" tIns="45720" rIns="91440" bIns="45720" rtlCol="0" anchor="t">
            <a:normAutofit fontScale="92500" lnSpcReduction="20000"/>
          </a:bodyPr>
          <a:lstStyle/>
          <a:p>
            <a:endParaRPr lang="en-GB" sz="1800" dirty="0"/>
          </a:p>
          <a:p>
            <a:r>
              <a:rPr lang="en-GB" dirty="0">
                <a:hlinkClick r:id="rId2"/>
              </a:rPr>
              <a:t>Research facilities directory</a:t>
            </a:r>
            <a:r>
              <a:rPr lang="en-GB" dirty="0"/>
              <a:t> via </a:t>
            </a:r>
            <a:r>
              <a:rPr lang="en-GB" dirty="0">
                <a:hlinkClick r:id="rId3"/>
              </a:rPr>
              <a:t>Costing</a:t>
            </a:r>
            <a:r>
              <a:rPr lang="en-GB" dirty="0"/>
              <a:t> webpage</a:t>
            </a:r>
          </a:p>
          <a:p>
            <a:endParaRPr lang="en-GB" dirty="0"/>
          </a:p>
          <a:p>
            <a:r>
              <a:rPr lang="en-GB" dirty="0"/>
              <a:t>It is the responsibility of the person who is completing the proposal to contact the Facility Manager for the rates to include the </a:t>
            </a:r>
            <a:r>
              <a:rPr lang="en-GB" dirty="0">
                <a:solidFill>
                  <a:srgbClr val="FF0000"/>
                </a:solidFill>
              </a:rPr>
              <a:t>“Number of Units (Hours)” and “Rate per Hour” </a:t>
            </a:r>
            <a:r>
              <a:rPr lang="en-GB" dirty="0"/>
              <a:t>in the proposal.</a:t>
            </a:r>
          </a:p>
          <a:p>
            <a:pPr marL="0" indent="0">
              <a:buNone/>
            </a:pPr>
            <a:endParaRPr lang="en-GB" dirty="0"/>
          </a:p>
          <a:p>
            <a:pPr lvl="1"/>
            <a:r>
              <a:rPr lang="en-GB" dirty="0"/>
              <a:t>Example: Ion Torrent PGM on a NIH proposal - £35 x 150 hours = £5,250</a:t>
            </a:r>
          </a:p>
          <a:p>
            <a:pPr lvl="1"/>
            <a:r>
              <a:rPr lang="en-GB" dirty="0"/>
              <a:t>NOT shown on InfoEd as 1 x £5,250</a:t>
            </a:r>
          </a:p>
          <a:p>
            <a:endParaRPr lang="en-GB" dirty="0"/>
          </a:p>
          <a:p>
            <a:r>
              <a:rPr lang="en-GB" dirty="0"/>
              <a:t>Each facility has a facility manager and potential users should contact them at the earliest opportunity so they may provide further advice about the availability of their Facility and its usage costs to ensure a correct costing rate is applied during the grant application process.</a:t>
            </a:r>
          </a:p>
          <a:p>
            <a:endParaRPr lang="en-GB" dirty="0"/>
          </a:p>
          <a:p>
            <a:endParaRPr lang="en-GB" dirty="0"/>
          </a:p>
        </p:txBody>
      </p:sp>
    </p:spTree>
    <p:extLst>
      <p:ext uri="{BB962C8B-B14F-4D97-AF65-F5344CB8AC3E}">
        <p14:creationId xmlns:p14="http://schemas.microsoft.com/office/powerpoint/2010/main" val="90093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013686C730C324F9CAFB13C14E91951" ma:contentTypeVersion="13" ma:contentTypeDescription="Create a new document." ma:contentTypeScope="" ma:versionID="b219ebd39b51d6a60be5d7e129ee17c3">
  <xsd:schema xmlns:xsd="http://www.w3.org/2001/XMLSchema" xmlns:xs="http://www.w3.org/2001/XMLSchema" xmlns:p="http://schemas.microsoft.com/office/2006/metadata/properties" xmlns:ns3="9efd90c0-28c4-4fce-b293-8135976a5081" xmlns:ns4="f6f562d1-9478-4825-b0ce-91d7e65cf31c" targetNamespace="http://schemas.microsoft.com/office/2006/metadata/properties" ma:root="true" ma:fieldsID="38dda3b6f282bea196cef65cc4fab630" ns3:_="" ns4:_="">
    <xsd:import namespace="9efd90c0-28c4-4fce-b293-8135976a5081"/>
    <xsd:import namespace="f6f562d1-9478-4825-b0ce-91d7e65cf31c"/>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DateTaken" minOccurs="0"/>
                <xsd:element ref="ns4:MediaServiceLocatio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fd90c0-28c4-4fce-b293-8135976a5081"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f562d1-9478-4825-b0ce-91d7e65cf31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AE64D9-68A8-4F02-83F3-C92CB4A33314}">
  <ds:schemaRefs>
    <ds:schemaRef ds:uri="http://schemas.microsoft.com/sharepoint/v3/contenttype/forms"/>
  </ds:schemaRefs>
</ds:datastoreItem>
</file>

<file path=customXml/itemProps2.xml><?xml version="1.0" encoding="utf-8"?>
<ds:datastoreItem xmlns:ds="http://schemas.openxmlformats.org/officeDocument/2006/customXml" ds:itemID="{06236147-E66A-4759-A746-7A0D98F0F54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B10D813-E764-426D-89D8-2A56F0991F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fd90c0-28c4-4fce-b293-8135976a5081"/>
    <ds:schemaRef ds:uri="f6f562d1-9478-4825-b0ce-91d7e65cf3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571</TotalTime>
  <Words>913</Words>
  <Application>Microsoft Office PowerPoint</Application>
  <PresentationFormat>Widescreen</PresentationFormat>
  <Paragraphs>100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Equipment &amp; Facilities</vt:lpstr>
      <vt:lpstr>Full Economic Cost (FEC) Categories</vt:lpstr>
      <vt:lpstr>PowerPoint Presentation</vt:lpstr>
      <vt:lpstr>JRO and Research Office webpages</vt:lpstr>
      <vt:lpstr>Directly Allocated – Equipment and Facilities</vt:lpstr>
      <vt:lpstr>Directly Allocated – Equipment and Facilities</vt:lpstr>
      <vt:lpstr>Directly Allocated – Equipment and Facilities</vt:lpstr>
      <vt:lpstr>Directly Incurred - Equipment and Facilities</vt:lpstr>
      <vt:lpstr>Directly Incurred - Equipment and Facilities</vt:lpstr>
      <vt:lpstr>Clinical Data Systems (formerly InForm)</vt:lpstr>
      <vt:lpstr>CBS - Central Biomedical Services </vt:lpstr>
      <vt:lpstr>Additional Resources and useful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 Time</dc:title>
  <dc:creator>Wheatley, Scott C</dc:creator>
  <cp:lastModifiedBy>Wheatley, Scott C</cp:lastModifiedBy>
  <cp:revision>1</cp:revision>
  <dcterms:created xsi:type="dcterms:W3CDTF">2020-11-02T10:47:47Z</dcterms:created>
  <dcterms:modified xsi:type="dcterms:W3CDTF">2020-11-26T11:48:39Z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0x010100F013686C730C324F9CAFB13C14E91951</vt:lpwstr>
  </property>
</Properties>
</file>