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6" r:id="rId10"/>
    <p:sldId id="264" r:id="rId11"/>
    <p:sldId id="261" r:id="rId12"/>
    <p:sldId id="262" r:id="rId13"/>
    <p:sldId id="263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3796DCA-E15B-AC52-FF02-E3F44AC3FEAB}" v="1" dt="2020-11-11T17:21:52.13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96" d="100"/>
          <a:sy n="96" d="100"/>
        </p:scale>
        <p:origin x="60" y="12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heatley, Scott C" userId="S::scw@ic.ac.uk::a51e0960-63d6-4a4c-b6ca-41a8c4cc97c6" providerId="AD" clId="Web-{D4C14224-A75E-EA1E-A0C2-144DC20DE9D7}"/>
    <pc:docChg chg="addSld modSld sldOrd">
      <pc:chgData name="Wheatley, Scott C" userId="S::scw@ic.ac.uk::a51e0960-63d6-4a4c-b6ca-41a8c4cc97c6" providerId="AD" clId="Web-{D4C14224-A75E-EA1E-A0C2-144DC20DE9D7}" dt="2020-11-05T15:14:36.871" v="482" actId="20577"/>
      <pc:docMkLst>
        <pc:docMk/>
      </pc:docMkLst>
      <pc:sldChg chg="modSp">
        <pc:chgData name="Wheatley, Scott C" userId="S::scw@ic.ac.uk::a51e0960-63d6-4a4c-b6ca-41a8c4cc97c6" providerId="AD" clId="Web-{D4C14224-A75E-EA1E-A0C2-144DC20DE9D7}" dt="2020-11-05T15:13:19.886" v="419" actId="20577"/>
        <pc:sldMkLst>
          <pc:docMk/>
          <pc:sldMk cId="514162090" sldId="259"/>
        </pc:sldMkLst>
        <pc:spChg chg="mod">
          <ac:chgData name="Wheatley, Scott C" userId="S::scw@ic.ac.uk::a51e0960-63d6-4a4c-b6ca-41a8c4cc97c6" providerId="AD" clId="Web-{D4C14224-A75E-EA1E-A0C2-144DC20DE9D7}" dt="2020-11-05T15:13:19.886" v="419" actId="20577"/>
          <ac:spMkLst>
            <pc:docMk/>
            <pc:sldMk cId="514162090" sldId="259"/>
            <ac:spMk id="3" creationId="{AFE58B8C-CF1B-4107-AF54-830E0C5D2B88}"/>
          </ac:spMkLst>
        </pc:spChg>
      </pc:sldChg>
      <pc:sldChg chg="modSp">
        <pc:chgData name="Wheatley, Scott C" userId="S::scw@ic.ac.uk::a51e0960-63d6-4a4c-b6ca-41a8c4cc97c6" providerId="AD" clId="Web-{D4C14224-A75E-EA1E-A0C2-144DC20DE9D7}" dt="2020-11-05T15:13:43.746" v="427" actId="20577"/>
        <pc:sldMkLst>
          <pc:docMk/>
          <pc:sldMk cId="587404153" sldId="260"/>
        </pc:sldMkLst>
        <pc:spChg chg="mod">
          <ac:chgData name="Wheatley, Scott C" userId="S::scw@ic.ac.uk::a51e0960-63d6-4a4c-b6ca-41a8c4cc97c6" providerId="AD" clId="Web-{D4C14224-A75E-EA1E-A0C2-144DC20DE9D7}" dt="2020-11-05T10:04:48.697" v="104" actId="20577"/>
          <ac:spMkLst>
            <pc:docMk/>
            <pc:sldMk cId="587404153" sldId="260"/>
            <ac:spMk id="2" creationId="{C4481E10-44AF-451E-805F-2C7E8D6858BC}"/>
          </ac:spMkLst>
        </pc:spChg>
        <pc:spChg chg="mod">
          <ac:chgData name="Wheatley, Scott C" userId="S::scw@ic.ac.uk::a51e0960-63d6-4a4c-b6ca-41a8c4cc97c6" providerId="AD" clId="Web-{D4C14224-A75E-EA1E-A0C2-144DC20DE9D7}" dt="2020-11-05T15:13:43.746" v="427" actId="20577"/>
          <ac:spMkLst>
            <pc:docMk/>
            <pc:sldMk cId="587404153" sldId="260"/>
            <ac:spMk id="3" creationId="{1D8543BE-2518-4784-A81B-44155F22D904}"/>
          </ac:spMkLst>
        </pc:spChg>
      </pc:sldChg>
      <pc:sldChg chg="modSp">
        <pc:chgData name="Wheatley, Scott C" userId="S::scw@ic.ac.uk::a51e0960-63d6-4a4c-b6ca-41a8c4cc97c6" providerId="AD" clId="Web-{D4C14224-A75E-EA1E-A0C2-144DC20DE9D7}" dt="2020-11-05T14:03:06.075" v="414" actId="20577"/>
        <pc:sldMkLst>
          <pc:docMk/>
          <pc:sldMk cId="3161868720" sldId="264"/>
        </pc:sldMkLst>
        <pc:spChg chg="mod">
          <ac:chgData name="Wheatley, Scott C" userId="S::scw@ic.ac.uk::a51e0960-63d6-4a4c-b6ca-41a8c4cc97c6" providerId="AD" clId="Web-{D4C14224-A75E-EA1E-A0C2-144DC20DE9D7}" dt="2020-11-05T14:03:06.075" v="414" actId="20577"/>
          <ac:spMkLst>
            <pc:docMk/>
            <pc:sldMk cId="3161868720" sldId="264"/>
            <ac:spMk id="3" creationId="{3A8E2B95-A5A7-489C-B729-7B2BAE299C67}"/>
          </ac:spMkLst>
        </pc:spChg>
      </pc:sldChg>
      <pc:sldChg chg="modSp new ord">
        <pc:chgData name="Wheatley, Scott C" userId="S::scw@ic.ac.uk::a51e0960-63d6-4a4c-b6ca-41a8c4cc97c6" providerId="AD" clId="Web-{D4C14224-A75E-EA1E-A0C2-144DC20DE9D7}" dt="2020-11-05T15:14:29.512" v="480" actId="20577"/>
        <pc:sldMkLst>
          <pc:docMk/>
          <pc:sldMk cId="1624593284" sldId="266"/>
        </pc:sldMkLst>
        <pc:spChg chg="mod">
          <ac:chgData name="Wheatley, Scott C" userId="S::scw@ic.ac.uk::a51e0960-63d6-4a4c-b6ca-41a8c4cc97c6" providerId="AD" clId="Web-{D4C14224-A75E-EA1E-A0C2-144DC20DE9D7}" dt="2020-11-05T15:14:29.512" v="480" actId="20577"/>
          <ac:spMkLst>
            <pc:docMk/>
            <pc:sldMk cId="1624593284" sldId="266"/>
            <ac:spMk id="2" creationId="{224BF680-C01F-41A1-BCF0-EFE67BC02700}"/>
          </ac:spMkLst>
        </pc:spChg>
        <pc:spChg chg="mod">
          <ac:chgData name="Wheatley, Scott C" userId="S::scw@ic.ac.uk::a51e0960-63d6-4a4c-b6ca-41a8c4cc97c6" providerId="AD" clId="Web-{D4C14224-A75E-EA1E-A0C2-144DC20DE9D7}" dt="2020-11-05T15:13:53.652" v="432" actId="20577"/>
          <ac:spMkLst>
            <pc:docMk/>
            <pc:sldMk cId="1624593284" sldId="266"/>
            <ac:spMk id="3" creationId="{F0D96AF2-43A9-44E0-87A9-D3BDD24434BE}"/>
          </ac:spMkLst>
        </pc:spChg>
      </pc:sldChg>
    </pc:docChg>
  </pc:docChgLst>
  <pc:docChgLst>
    <pc:chgData name="Wheatley, Scott C" userId="S::scw@ic.ac.uk::a51e0960-63d6-4a4c-b6ca-41a8c4cc97c6" providerId="AD" clId="Web-{CB2D857A-52E7-3352-F37D-DEAA66BC4EB9}"/>
    <pc:docChg chg="modSld">
      <pc:chgData name="Wheatley, Scott C" userId="S::scw@ic.ac.uk::a51e0960-63d6-4a4c-b6ca-41a8c4cc97c6" providerId="AD" clId="Web-{CB2D857A-52E7-3352-F37D-DEAA66BC4EB9}" dt="2020-11-09T10:48:15.036" v="38" actId="20577"/>
      <pc:docMkLst>
        <pc:docMk/>
      </pc:docMkLst>
      <pc:sldChg chg="modSp">
        <pc:chgData name="Wheatley, Scott C" userId="S::scw@ic.ac.uk::a51e0960-63d6-4a4c-b6ca-41a8c4cc97c6" providerId="AD" clId="Web-{CB2D857A-52E7-3352-F37D-DEAA66BC4EB9}" dt="2020-11-09T10:48:15.036" v="37" actId="20577"/>
        <pc:sldMkLst>
          <pc:docMk/>
          <pc:sldMk cId="514162090" sldId="259"/>
        </pc:sldMkLst>
        <pc:spChg chg="mod">
          <ac:chgData name="Wheatley, Scott C" userId="S::scw@ic.ac.uk::a51e0960-63d6-4a4c-b6ca-41a8c4cc97c6" providerId="AD" clId="Web-{CB2D857A-52E7-3352-F37D-DEAA66BC4EB9}" dt="2020-11-09T10:48:15.036" v="37" actId="20577"/>
          <ac:spMkLst>
            <pc:docMk/>
            <pc:sldMk cId="514162090" sldId="259"/>
            <ac:spMk id="3" creationId="{AFE58B8C-CF1B-4107-AF54-830E0C5D2B88}"/>
          </ac:spMkLst>
        </pc:spChg>
      </pc:sldChg>
    </pc:docChg>
  </pc:docChgLst>
  <pc:docChgLst>
    <pc:chgData name="Wheatley, Scott C" userId="S::scw@ic.ac.uk::a51e0960-63d6-4a4c-b6ca-41a8c4cc97c6" providerId="AD" clId="Web-{D6EC8D43-52CB-CDAD-A015-61E9E56CD39C}"/>
    <pc:docChg chg="modSld">
      <pc:chgData name="Wheatley, Scott C" userId="S::scw@ic.ac.uk::a51e0960-63d6-4a4c-b6ca-41a8c4cc97c6" providerId="AD" clId="Web-{D6EC8D43-52CB-CDAD-A015-61E9E56CD39C}" dt="2020-11-05T14:55:01.481" v="10" actId="20577"/>
      <pc:docMkLst>
        <pc:docMk/>
      </pc:docMkLst>
      <pc:sldChg chg="modSp">
        <pc:chgData name="Wheatley, Scott C" userId="S::scw@ic.ac.uk::a51e0960-63d6-4a4c-b6ca-41a8c4cc97c6" providerId="AD" clId="Web-{D6EC8D43-52CB-CDAD-A015-61E9E56CD39C}" dt="2020-11-05T14:54:59.434" v="8" actId="20577"/>
        <pc:sldMkLst>
          <pc:docMk/>
          <pc:sldMk cId="4075585943" sldId="263"/>
        </pc:sldMkLst>
        <pc:spChg chg="mod">
          <ac:chgData name="Wheatley, Scott C" userId="S::scw@ic.ac.uk::a51e0960-63d6-4a4c-b6ca-41a8c4cc97c6" providerId="AD" clId="Web-{D6EC8D43-52CB-CDAD-A015-61E9E56CD39C}" dt="2020-11-05T14:54:59.434" v="8" actId="20577"/>
          <ac:spMkLst>
            <pc:docMk/>
            <pc:sldMk cId="4075585943" sldId="263"/>
            <ac:spMk id="2" creationId="{093BF71E-E27F-4D29-B569-A26386E32883}"/>
          </ac:spMkLst>
        </pc:spChg>
      </pc:sldChg>
    </pc:docChg>
  </pc:docChgLst>
  <pc:docChgLst>
    <pc:chgData name="Wheatley, Scott C" userId="a51e0960-63d6-4a4c-b6ca-41a8c4cc97c6" providerId="ADAL" clId="{3C18A756-DC00-43B4-A64D-527E90A7682B}"/>
    <pc:docChg chg="undo custSel addSld modSld">
      <pc:chgData name="Wheatley, Scott C" userId="a51e0960-63d6-4a4c-b6ca-41a8c4cc97c6" providerId="ADAL" clId="{3C18A756-DC00-43B4-A64D-527E90A7682B}" dt="2020-11-03T17:29:43.986" v="3504" actId="20577"/>
      <pc:docMkLst>
        <pc:docMk/>
      </pc:docMkLst>
      <pc:sldChg chg="addSp delSp modSp">
        <pc:chgData name="Wheatley, Scott C" userId="a51e0960-63d6-4a4c-b6ca-41a8c4cc97c6" providerId="ADAL" clId="{3C18A756-DC00-43B4-A64D-527E90A7682B}" dt="2020-11-02T14:19:31.826" v="1652" actId="27636"/>
        <pc:sldMkLst>
          <pc:docMk/>
          <pc:sldMk cId="1371914615" sldId="256"/>
        </pc:sldMkLst>
        <pc:spChg chg="mod">
          <ac:chgData name="Wheatley, Scott C" userId="a51e0960-63d6-4a4c-b6ca-41a8c4cc97c6" providerId="ADAL" clId="{3C18A756-DC00-43B4-A64D-527E90A7682B}" dt="2020-11-02T12:09:12.985" v="1061" actId="14100"/>
          <ac:spMkLst>
            <pc:docMk/>
            <pc:sldMk cId="1371914615" sldId="256"/>
            <ac:spMk id="2" creationId="{AEBA521D-626B-4056-8F4B-B276F4463E1F}"/>
          </ac:spMkLst>
        </pc:spChg>
        <pc:spChg chg="mod">
          <ac:chgData name="Wheatley, Scott C" userId="a51e0960-63d6-4a4c-b6ca-41a8c4cc97c6" providerId="ADAL" clId="{3C18A756-DC00-43B4-A64D-527E90A7682B}" dt="2020-11-02T14:17:02.114" v="1629" actId="20577"/>
          <ac:spMkLst>
            <pc:docMk/>
            <pc:sldMk cId="1371914615" sldId="256"/>
            <ac:spMk id="3" creationId="{DEA46CF4-16C3-4687-97C7-B855CE030D95}"/>
          </ac:spMkLst>
        </pc:spChg>
        <pc:spChg chg="add mod">
          <ac:chgData name="Wheatley, Scott C" userId="a51e0960-63d6-4a4c-b6ca-41a8c4cc97c6" providerId="ADAL" clId="{3C18A756-DC00-43B4-A64D-527E90A7682B}" dt="2020-11-02T14:19:31.826" v="1652" actId="27636"/>
          <ac:spMkLst>
            <pc:docMk/>
            <pc:sldMk cId="1371914615" sldId="256"/>
            <ac:spMk id="4" creationId="{DFABBD86-6AF8-49CC-AB59-FD347B4E9933}"/>
          </ac:spMkLst>
        </pc:spChg>
        <pc:spChg chg="add mod">
          <ac:chgData name="Wheatley, Scott C" userId="a51e0960-63d6-4a4c-b6ca-41a8c4cc97c6" providerId="ADAL" clId="{3C18A756-DC00-43B4-A64D-527E90A7682B}" dt="2020-11-02T14:19:27.572" v="1650" actId="1076"/>
          <ac:spMkLst>
            <pc:docMk/>
            <pc:sldMk cId="1371914615" sldId="256"/>
            <ac:spMk id="5" creationId="{0A510A42-02F2-420D-8288-947FBC7BD364}"/>
          </ac:spMkLst>
        </pc:spChg>
        <pc:spChg chg="add del">
          <ac:chgData name="Wheatley, Scott C" userId="a51e0960-63d6-4a4c-b6ca-41a8c4cc97c6" providerId="ADAL" clId="{3C18A756-DC00-43B4-A64D-527E90A7682B}" dt="2020-11-02T12:12:49.460" v="1111"/>
          <ac:spMkLst>
            <pc:docMk/>
            <pc:sldMk cId="1371914615" sldId="256"/>
            <ac:spMk id="6" creationId="{1696D4B3-2386-4219-BFC8-45DC3BD0A6D6}"/>
          </ac:spMkLst>
        </pc:spChg>
      </pc:sldChg>
      <pc:sldChg chg="modSp add">
        <pc:chgData name="Wheatley, Scott C" userId="a51e0960-63d6-4a4c-b6ca-41a8c4cc97c6" providerId="ADAL" clId="{3C18A756-DC00-43B4-A64D-527E90A7682B}" dt="2020-11-03T17:15:51.394" v="3301" actId="20577"/>
        <pc:sldMkLst>
          <pc:docMk/>
          <pc:sldMk cId="514162090" sldId="259"/>
        </pc:sldMkLst>
        <pc:spChg chg="mod">
          <ac:chgData name="Wheatley, Scott C" userId="a51e0960-63d6-4a4c-b6ca-41a8c4cc97c6" providerId="ADAL" clId="{3C18A756-DC00-43B4-A64D-527E90A7682B}" dt="2020-11-02T10:59:55.759" v="62" actId="20577"/>
          <ac:spMkLst>
            <pc:docMk/>
            <pc:sldMk cId="514162090" sldId="259"/>
            <ac:spMk id="2" creationId="{50DAF50E-9589-4746-A18D-C1539E530EFD}"/>
          </ac:spMkLst>
        </pc:spChg>
        <pc:spChg chg="mod">
          <ac:chgData name="Wheatley, Scott C" userId="a51e0960-63d6-4a4c-b6ca-41a8c4cc97c6" providerId="ADAL" clId="{3C18A756-DC00-43B4-A64D-527E90A7682B}" dt="2020-11-03T17:15:51.394" v="3301" actId="20577"/>
          <ac:spMkLst>
            <pc:docMk/>
            <pc:sldMk cId="514162090" sldId="259"/>
            <ac:spMk id="3" creationId="{AFE58B8C-CF1B-4107-AF54-830E0C5D2B88}"/>
          </ac:spMkLst>
        </pc:spChg>
      </pc:sldChg>
      <pc:sldChg chg="modSp add">
        <pc:chgData name="Wheatley, Scott C" userId="a51e0960-63d6-4a4c-b6ca-41a8c4cc97c6" providerId="ADAL" clId="{3C18A756-DC00-43B4-A64D-527E90A7682B}" dt="2020-11-03T17:18:49.407" v="3408" actId="20577"/>
        <pc:sldMkLst>
          <pc:docMk/>
          <pc:sldMk cId="587404153" sldId="260"/>
        </pc:sldMkLst>
        <pc:spChg chg="mod">
          <ac:chgData name="Wheatley, Scott C" userId="a51e0960-63d6-4a4c-b6ca-41a8c4cc97c6" providerId="ADAL" clId="{3C18A756-DC00-43B4-A64D-527E90A7682B}" dt="2020-11-03T17:16:47.966" v="3337" actId="20577"/>
          <ac:spMkLst>
            <pc:docMk/>
            <pc:sldMk cId="587404153" sldId="260"/>
            <ac:spMk id="2" creationId="{C4481E10-44AF-451E-805F-2C7E8D6858BC}"/>
          </ac:spMkLst>
        </pc:spChg>
        <pc:spChg chg="mod">
          <ac:chgData name="Wheatley, Scott C" userId="a51e0960-63d6-4a4c-b6ca-41a8c4cc97c6" providerId="ADAL" clId="{3C18A756-DC00-43B4-A64D-527E90A7682B}" dt="2020-11-03T17:18:49.407" v="3408" actId="20577"/>
          <ac:spMkLst>
            <pc:docMk/>
            <pc:sldMk cId="587404153" sldId="260"/>
            <ac:spMk id="3" creationId="{1D8543BE-2518-4784-A81B-44155F22D904}"/>
          </ac:spMkLst>
        </pc:spChg>
      </pc:sldChg>
      <pc:sldChg chg="modSp add">
        <pc:chgData name="Wheatley, Scott C" userId="a51e0960-63d6-4a4c-b6ca-41a8c4cc97c6" providerId="ADAL" clId="{3C18A756-DC00-43B4-A64D-527E90A7682B}" dt="2020-11-03T17:29:43.986" v="3504" actId="20577"/>
        <pc:sldMkLst>
          <pc:docMk/>
          <pc:sldMk cId="612172527" sldId="261"/>
        </pc:sldMkLst>
        <pc:spChg chg="mod">
          <ac:chgData name="Wheatley, Scott C" userId="a51e0960-63d6-4a4c-b6ca-41a8c4cc97c6" providerId="ADAL" clId="{3C18A756-DC00-43B4-A64D-527E90A7682B}" dt="2020-11-02T16:18:08.884" v="3022" actId="113"/>
          <ac:spMkLst>
            <pc:docMk/>
            <pc:sldMk cId="612172527" sldId="261"/>
            <ac:spMk id="2" creationId="{EA60FB71-1B63-4307-A900-2F103642096A}"/>
          </ac:spMkLst>
        </pc:spChg>
        <pc:spChg chg="mod">
          <ac:chgData name="Wheatley, Scott C" userId="a51e0960-63d6-4a4c-b6ca-41a8c4cc97c6" providerId="ADAL" clId="{3C18A756-DC00-43B4-A64D-527E90A7682B}" dt="2020-11-03T17:29:43.986" v="3504" actId="20577"/>
          <ac:spMkLst>
            <pc:docMk/>
            <pc:sldMk cId="612172527" sldId="261"/>
            <ac:spMk id="3" creationId="{61BBC984-3745-4AC8-BE50-0EC9A496CEEC}"/>
          </ac:spMkLst>
        </pc:spChg>
      </pc:sldChg>
      <pc:sldChg chg="addSp delSp modSp add">
        <pc:chgData name="Wheatley, Scott C" userId="a51e0960-63d6-4a4c-b6ca-41a8c4cc97c6" providerId="ADAL" clId="{3C18A756-DC00-43B4-A64D-527E90A7682B}" dt="2020-11-02T13:09:49.135" v="1546" actId="6549"/>
        <pc:sldMkLst>
          <pc:docMk/>
          <pc:sldMk cId="982105056" sldId="262"/>
        </pc:sldMkLst>
        <pc:spChg chg="mod">
          <ac:chgData name="Wheatley, Scott C" userId="a51e0960-63d6-4a4c-b6ca-41a8c4cc97c6" providerId="ADAL" clId="{3C18A756-DC00-43B4-A64D-527E90A7682B}" dt="2020-11-02T12:42:29.551" v="1325" actId="20577"/>
          <ac:spMkLst>
            <pc:docMk/>
            <pc:sldMk cId="982105056" sldId="262"/>
            <ac:spMk id="2" creationId="{643B55A2-D2E3-40D1-881D-0286FFF32C30}"/>
          </ac:spMkLst>
        </pc:spChg>
        <pc:spChg chg="mod">
          <ac:chgData name="Wheatley, Scott C" userId="a51e0960-63d6-4a4c-b6ca-41a8c4cc97c6" providerId="ADAL" clId="{3C18A756-DC00-43B4-A64D-527E90A7682B}" dt="2020-11-02T13:09:49.135" v="1546" actId="6549"/>
          <ac:spMkLst>
            <pc:docMk/>
            <pc:sldMk cId="982105056" sldId="262"/>
            <ac:spMk id="3" creationId="{4E793426-78BD-45BD-B524-5D9BC7C4EF60}"/>
          </ac:spMkLst>
        </pc:spChg>
        <pc:spChg chg="add del">
          <ac:chgData name="Wheatley, Scott C" userId="a51e0960-63d6-4a4c-b6ca-41a8c4cc97c6" providerId="ADAL" clId="{3C18A756-DC00-43B4-A64D-527E90A7682B}" dt="2020-11-02T12:56:15.953" v="1406"/>
          <ac:spMkLst>
            <pc:docMk/>
            <pc:sldMk cId="982105056" sldId="262"/>
            <ac:spMk id="4" creationId="{0B46ED8C-73A8-4544-A92C-943AEB173CF6}"/>
          </ac:spMkLst>
        </pc:spChg>
        <pc:spChg chg="add del">
          <ac:chgData name="Wheatley, Scott C" userId="a51e0960-63d6-4a4c-b6ca-41a8c4cc97c6" providerId="ADAL" clId="{3C18A756-DC00-43B4-A64D-527E90A7682B}" dt="2020-11-02T12:56:20.354" v="1408"/>
          <ac:spMkLst>
            <pc:docMk/>
            <pc:sldMk cId="982105056" sldId="262"/>
            <ac:spMk id="5" creationId="{04F317A7-6F18-4F93-8120-F09B0AC66E54}"/>
          </ac:spMkLst>
        </pc:spChg>
        <pc:spChg chg="add mod">
          <ac:chgData name="Wheatley, Scott C" userId="a51e0960-63d6-4a4c-b6ca-41a8c4cc97c6" providerId="ADAL" clId="{3C18A756-DC00-43B4-A64D-527E90A7682B}" dt="2020-11-02T12:56:28.959" v="1412" actId="5793"/>
          <ac:spMkLst>
            <pc:docMk/>
            <pc:sldMk cId="982105056" sldId="262"/>
            <ac:spMk id="6" creationId="{42A2CDB8-9B50-4644-B3B3-E28FEAFAF364}"/>
          </ac:spMkLst>
        </pc:spChg>
      </pc:sldChg>
      <pc:sldChg chg="modSp add">
        <pc:chgData name="Wheatley, Scott C" userId="a51e0960-63d6-4a4c-b6ca-41a8c4cc97c6" providerId="ADAL" clId="{3C18A756-DC00-43B4-A64D-527E90A7682B}" dt="2020-11-02T16:16:22.627" v="3021" actId="20577"/>
        <pc:sldMkLst>
          <pc:docMk/>
          <pc:sldMk cId="4075585943" sldId="263"/>
        </pc:sldMkLst>
        <pc:spChg chg="mod">
          <ac:chgData name="Wheatley, Scott C" userId="a51e0960-63d6-4a4c-b6ca-41a8c4cc97c6" providerId="ADAL" clId="{3C18A756-DC00-43B4-A64D-527E90A7682B}" dt="2020-11-02T14:01:31.817" v="1560" actId="20577"/>
          <ac:spMkLst>
            <pc:docMk/>
            <pc:sldMk cId="4075585943" sldId="263"/>
            <ac:spMk id="2" creationId="{093BF71E-E27F-4D29-B569-A26386E32883}"/>
          </ac:spMkLst>
        </pc:spChg>
        <pc:spChg chg="mod">
          <ac:chgData name="Wheatley, Scott C" userId="a51e0960-63d6-4a4c-b6ca-41a8c4cc97c6" providerId="ADAL" clId="{3C18A756-DC00-43B4-A64D-527E90A7682B}" dt="2020-11-02T16:16:22.627" v="3021" actId="20577"/>
          <ac:spMkLst>
            <pc:docMk/>
            <pc:sldMk cId="4075585943" sldId="263"/>
            <ac:spMk id="3" creationId="{0B2F22C6-C0D1-48C9-914A-C84C3622C072}"/>
          </ac:spMkLst>
        </pc:spChg>
      </pc:sldChg>
      <pc:sldChg chg="modSp add">
        <pc:chgData name="Wheatley, Scott C" userId="a51e0960-63d6-4a4c-b6ca-41a8c4cc97c6" providerId="ADAL" clId="{3C18A756-DC00-43B4-A64D-527E90A7682B}" dt="2020-11-03T17:20:54.527" v="3447" actId="20577"/>
        <pc:sldMkLst>
          <pc:docMk/>
          <pc:sldMk cId="3161868720" sldId="264"/>
        </pc:sldMkLst>
        <pc:spChg chg="mod">
          <ac:chgData name="Wheatley, Scott C" userId="a51e0960-63d6-4a4c-b6ca-41a8c4cc97c6" providerId="ADAL" clId="{3C18A756-DC00-43B4-A64D-527E90A7682B}" dt="2020-11-02T14:51:37.162" v="2100" actId="20577"/>
          <ac:spMkLst>
            <pc:docMk/>
            <pc:sldMk cId="3161868720" sldId="264"/>
            <ac:spMk id="2" creationId="{179CE824-4715-4173-980B-5984BB9261BF}"/>
          </ac:spMkLst>
        </pc:spChg>
        <pc:spChg chg="mod">
          <ac:chgData name="Wheatley, Scott C" userId="a51e0960-63d6-4a4c-b6ca-41a8c4cc97c6" providerId="ADAL" clId="{3C18A756-DC00-43B4-A64D-527E90A7682B}" dt="2020-11-03T17:20:54.527" v="3447" actId="20577"/>
          <ac:spMkLst>
            <pc:docMk/>
            <pc:sldMk cId="3161868720" sldId="264"/>
            <ac:spMk id="3" creationId="{3A8E2B95-A5A7-489C-B729-7B2BAE299C67}"/>
          </ac:spMkLst>
        </pc:spChg>
      </pc:sldChg>
      <pc:sldChg chg="delSp modSp add">
        <pc:chgData name="Wheatley, Scott C" userId="a51e0960-63d6-4a4c-b6ca-41a8c4cc97c6" providerId="ADAL" clId="{3C18A756-DC00-43B4-A64D-527E90A7682B}" dt="2020-11-02T16:09:42.820" v="2938" actId="122"/>
        <pc:sldMkLst>
          <pc:docMk/>
          <pc:sldMk cId="966130864" sldId="265"/>
        </pc:sldMkLst>
        <pc:spChg chg="mod">
          <ac:chgData name="Wheatley, Scott C" userId="a51e0960-63d6-4a4c-b6ca-41a8c4cc97c6" providerId="ADAL" clId="{3C18A756-DC00-43B4-A64D-527E90A7682B}" dt="2020-11-02T16:09:42.820" v="2938" actId="122"/>
          <ac:spMkLst>
            <pc:docMk/>
            <pc:sldMk cId="966130864" sldId="265"/>
            <ac:spMk id="2" creationId="{922735F7-70E7-4846-948B-8CA48B079A80}"/>
          </ac:spMkLst>
        </pc:spChg>
        <pc:spChg chg="del">
          <ac:chgData name="Wheatley, Scott C" userId="a51e0960-63d6-4a4c-b6ca-41a8c4cc97c6" providerId="ADAL" clId="{3C18A756-DC00-43B4-A64D-527E90A7682B}" dt="2020-11-02T16:09:39.153" v="2936" actId="478"/>
          <ac:spMkLst>
            <pc:docMk/>
            <pc:sldMk cId="966130864" sldId="265"/>
            <ac:spMk id="3" creationId="{FAEE3437-A44A-477F-8E7B-DCC21CD960A6}"/>
          </ac:spMkLst>
        </pc:spChg>
      </pc:sldChg>
    </pc:docChg>
  </pc:docChgLst>
  <pc:docChgLst>
    <pc:chgData name="Wheatley, Scott C" userId="a51e0960-63d6-4a4c-b6ca-41a8c4cc97c6" providerId="ADAL" clId="{AC0F0D2D-61B4-420E-8B00-687B430C8ABD}"/>
    <pc:docChg chg="undo custSel modSld">
      <pc:chgData name="Wheatley, Scott C" userId="a51e0960-63d6-4a4c-b6ca-41a8c4cc97c6" providerId="ADAL" clId="{AC0F0D2D-61B4-420E-8B00-687B430C8ABD}" dt="2020-11-10T07:34:02.074" v="673" actId="27636"/>
      <pc:docMkLst>
        <pc:docMk/>
      </pc:docMkLst>
      <pc:sldChg chg="modSp">
        <pc:chgData name="Wheatley, Scott C" userId="a51e0960-63d6-4a4c-b6ca-41a8c4cc97c6" providerId="ADAL" clId="{AC0F0D2D-61B4-420E-8B00-687B430C8ABD}" dt="2020-11-05T15:15:51.089" v="7" actId="113"/>
        <pc:sldMkLst>
          <pc:docMk/>
          <pc:sldMk cId="514162090" sldId="259"/>
        </pc:sldMkLst>
        <pc:spChg chg="mod">
          <ac:chgData name="Wheatley, Scott C" userId="a51e0960-63d6-4a4c-b6ca-41a8c4cc97c6" providerId="ADAL" clId="{AC0F0D2D-61B4-420E-8B00-687B430C8ABD}" dt="2020-11-05T15:15:51.089" v="7" actId="113"/>
          <ac:spMkLst>
            <pc:docMk/>
            <pc:sldMk cId="514162090" sldId="259"/>
            <ac:spMk id="2" creationId="{50DAF50E-9589-4746-A18D-C1539E530EFD}"/>
          </ac:spMkLst>
        </pc:spChg>
      </pc:sldChg>
      <pc:sldChg chg="modSp">
        <pc:chgData name="Wheatley, Scott C" userId="a51e0960-63d6-4a4c-b6ca-41a8c4cc97c6" providerId="ADAL" clId="{AC0F0D2D-61B4-420E-8B00-687B430C8ABD}" dt="2020-11-05T15:16:22.451" v="16" actId="20577"/>
        <pc:sldMkLst>
          <pc:docMk/>
          <pc:sldMk cId="587404153" sldId="260"/>
        </pc:sldMkLst>
        <pc:spChg chg="mod">
          <ac:chgData name="Wheatley, Scott C" userId="a51e0960-63d6-4a4c-b6ca-41a8c4cc97c6" providerId="ADAL" clId="{AC0F0D2D-61B4-420E-8B00-687B430C8ABD}" dt="2020-11-05T15:16:22.451" v="16" actId="20577"/>
          <ac:spMkLst>
            <pc:docMk/>
            <pc:sldMk cId="587404153" sldId="260"/>
            <ac:spMk id="2" creationId="{C4481E10-44AF-451E-805F-2C7E8D6858BC}"/>
          </ac:spMkLst>
        </pc:spChg>
        <pc:spChg chg="mod">
          <ac:chgData name="Wheatley, Scott C" userId="a51e0960-63d6-4a4c-b6ca-41a8c4cc97c6" providerId="ADAL" clId="{AC0F0D2D-61B4-420E-8B00-687B430C8ABD}" dt="2020-11-05T15:15:31.800" v="6" actId="20577"/>
          <ac:spMkLst>
            <pc:docMk/>
            <pc:sldMk cId="587404153" sldId="260"/>
            <ac:spMk id="3" creationId="{1D8543BE-2518-4784-A81B-44155F22D904}"/>
          </ac:spMkLst>
        </pc:spChg>
      </pc:sldChg>
      <pc:sldChg chg="modSp">
        <pc:chgData name="Wheatley, Scott C" userId="a51e0960-63d6-4a4c-b6ca-41a8c4cc97c6" providerId="ADAL" clId="{AC0F0D2D-61B4-420E-8B00-687B430C8ABD}" dt="2020-11-10T07:34:02.074" v="673" actId="27636"/>
        <pc:sldMkLst>
          <pc:docMk/>
          <pc:sldMk cId="4075585943" sldId="263"/>
        </pc:sldMkLst>
        <pc:spChg chg="mod">
          <ac:chgData name="Wheatley, Scott C" userId="a51e0960-63d6-4a4c-b6ca-41a8c4cc97c6" providerId="ADAL" clId="{AC0F0D2D-61B4-420E-8B00-687B430C8ABD}" dt="2020-11-10T07:34:02.074" v="673" actId="27636"/>
          <ac:spMkLst>
            <pc:docMk/>
            <pc:sldMk cId="4075585943" sldId="263"/>
            <ac:spMk id="3" creationId="{0B2F22C6-C0D1-48C9-914A-C84C3622C072}"/>
          </ac:spMkLst>
        </pc:spChg>
      </pc:sldChg>
      <pc:sldChg chg="modSp">
        <pc:chgData name="Wheatley, Scott C" userId="a51e0960-63d6-4a4c-b6ca-41a8c4cc97c6" providerId="ADAL" clId="{AC0F0D2D-61B4-420E-8B00-687B430C8ABD}" dt="2020-11-05T15:27:58.028" v="601" actId="20577"/>
        <pc:sldMkLst>
          <pc:docMk/>
          <pc:sldMk cId="3161868720" sldId="264"/>
        </pc:sldMkLst>
        <pc:spChg chg="mod">
          <ac:chgData name="Wheatley, Scott C" userId="a51e0960-63d6-4a4c-b6ca-41a8c4cc97c6" providerId="ADAL" clId="{AC0F0D2D-61B4-420E-8B00-687B430C8ABD}" dt="2020-11-05T15:27:58.028" v="601" actId="20577"/>
          <ac:spMkLst>
            <pc:docMk/>
            <pc:sldMk cId="3161868720" sldId="264"/>
            <ac:spMk id="3" creationId="{3A8E2B95-A5A7-489C-B729-7B2BAE299C67}"/>
          </ac:spMkLst>
        </pc:spChg>
      </pc:sldChg>
      <pc:sldChg chg="modSp">
        <pc:chgData name="Wheatley, Scott C" userId="a51e0960-63d6-4a4c-b6ca-41a8c4cc97c6" providerId="ADAL" clId="{AC0F0D2D-61B4-420E-8B00-687B430C8ABD}" dt="2020-11-05T15:25:46.920" v="514" actId="20577"/>
        <pc:sldMkLst>
          <pc:docMk/>
          <pc:sldMk cId="1624593284" sldId="266"/>
        </pc:sldMkLst>
        <pc:spChg chg="mod">
          <ac:chgData name="Wheatley, Scott C" userId="a51e0960-63d6-4a4c-b6ca-41a8c4cc97c6" providerId="ADAL" clId="{AC0F0D2D-61B4-420E-8B00-687B430C8ABD}" dt="2020-11-05T15:25:46.920" v="514" actId="20577"/>
          <ac:spMkLst>
            <pc:docMk/>
            <pc:sldMk cId="1624593284" sldId="266"/>
            <ac:spMk id="3" creationId="{F0D96AF2-43A9-44E0-87A9-D3BDD24434BE}"/>
          </ac:spMkLst>
        </pc:spChg>
      </pc:sldChg>
    </pc:docChg>
  </pc:docChgLst>
  <pc:docChgLst>
    <pc:chgData name="Scott" userId="0d0804cd577fc910" providerId="OrgId" clId="{2CCB3F78-9EE0-4CC4-8202-CE6786CC4602}"/>
    <pc:docChg chg="delSld">
      <pc:chgData name="Scott" userId="0d0804cd577fc910" providerId="OrgId" clId="{2CCB3F78-9EE0-4CC4-8202-CE6786CC4602}" dt="2020-11-12T10:11:37.468" v="0" actId="47"/>
      <pc:docMkLst>
        <pc:docMk/>
      </pc:docMkLst>
      <pc:sldChg chg="del">
        <pc:chgData name="Scott" userId="0d0804cd577fc910" providerId="OrgId" clId="{2CCB3F78-9EE0-4CC4-8202-CE6786CC4602}" dt="2020-11-12T10:11:37.468" v="0" actId="47"/>
        <pc:sldMkLst>
          <pc:docMk/>
          <pc:sldMk cId="966130864" sldId="265"/>
        </pc:sldMkLst>
      </pc:sldChg>
    </pc:docChg>
  </pc:docChgLst>
  <pc:docChgLst>
    <pc:chgData name="Wheatley, Scott C" userId="S::scw@ic.ac.uk::a51e0960-63d6-4a4c-b6ca-41a8c4cc97c6" providerId="AD" clId="Web-{53796DCA-E15B-AC52-FF02-E3F44AC3FEAB}"/>
    <pc:docChg chg="sldOrd">
      <pc:chgData name="Wheatley, Scott C" userId="S::scw@ic.ac.uk::a51e0960-63d6-4a4c-b6ca-41a8c4cc97c6" providerId="AD" clId="Web-{53796DCA-E15B-AC52-FF02-E3F44AC3FEAB}" dt="2020-11-11T17:21:52.135" v="0"/>
      <pc:docMkLst>
        <pc:docMk/>
      </pc:docMkLst>
      <pc:sldChg chg="ord">
        <pc:chgData name="Wheatley, Scott C" userId="S::scw@ic.ac.uk::a51e0960-63d6-4a4c-b6ca-41a8c4cc97c6" providerId="AD" clId="Web-{53796DCA-E15B-AC52-FF02-E3F44AC3FEAB}" dt="2020-11-11T17:21:52.135" v="0"/>
        <pc:sldMkLst>
          <pc:docMk/>
          <pc:sldMk cId="966130864" sldId="265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86FD7D-DF41-422F-B0A4-983DBEC57D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60F902A-4D39-4A00-B57B-5E550DEFE2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C2235A-4BBD-4A05-8824-41DEC4DF60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1BBF0-FF6F-4F64-BDF2-D29C21C31B3A}" type="datetimeFigureOut">
              <a:rPr lang="en-GB" smtClean="0"/>
              <a:t>12/11/2020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4336BD-F058-49D3-BCBA-8F1246F728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9F40F6-9AFF-4A28-9745-4D8DA17F4D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6DB97-C88F-4914-BDDF-F12AF1349C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9155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8B07EB-58B5-4F44-94BD-81F815BFFA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5A102E9-FDF5-42DC-AD6E-F74FA7C3D3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6E7298-6882-4432-8726-193F344EB0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1BBF0-FF6F-4F64-BDF2-D29C21C31B3A}" type="datetimeFigureOut">
              <a:rPr lang="en-GB" smtClean="0"/>
              <a:t>12/11/2020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DCD7D9-8CF1-487D-91DB-6B747BFB02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B8B2C7-9D47-465E-991F-2DA4DC1116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6DB97-C88F-4914-BDDF-F12AF1349C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6463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567C351-85C6-4F2B-ACD1-C9E6FE24730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2DA5F18-8D51-422C-9DA6-D9EC2E0FD5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79400C-94D4-43E6-829F-9D75BFC32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1BBF0-FF6F-4F64-BDF2-D29C21C31B3A}" type="datetimeFigureOut">
              <a:rPr lang="en-GB" smtClean="0"/>
              <a:t>12/11/2020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A4B686-0DC0-482F-894C-8BF814F641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E27E77-09E5-414F-82CA-B515156ACF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6DB97-C88F-4914-BDDF-F12AF1349C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89118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35E284-B902-41BC-80F4-43E5D43891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DD6272-423A-42D0-AD27-4124B93B43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8F67C1-82D5-4887-8F8B-90D4923AE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1BBF0-FF6F-4F64-BDF2-D29C21C31B3A}" type="datetimeFigureOut">
              <a:rPr lang="en-GB" smtClean="0"/>
              <a:t>12/11/2020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0640CF-4F44-4366-AA3B-EF5D3BB160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94E783-409D-4FA0-845B-7FE2FC32C4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6DB97-C88F-4914-BDDF-F12AF1349C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11668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CEDC06-B2BA-4DBA-ABB6-FBFB89BCDA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6C3DAB-726A-4710-97BD-34617D9737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88287F-0FA6-4C61-923C-2DD60201A1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1BBF0-FF6F-4F64-BDF2-D29C21C31B3A}" type="datetimeFigureOut">
              <a:rPr lang="en-GB" smtClean="0"/>
              <a:t>12/11/2020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47843C-B555-4C3A-9327-07C9E06AC3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C007E9-B4F2-4996-AD91-B56E6916C4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6DB97-C88F-4914-BDDF-F12AF1349C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37156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9BBA20-3C4C-4C8D-8815-F5454C9CAB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11DF19-226A-433C-80BA-8AD91D0FD8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EBBCA6-BA75-495C-8DAF-26C1339A4D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685E0D-0010-494B-9A2B-6346A1699A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1BBF0-FF6F-4F64-BDF2-D29C21C31B3A}" type="datetimeFigureOut">
              <a:rPr lang="en-GB" smtClean="0"/>
              <a:t>12/11/2020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A299D3-6C8F-4A75-B36A-90A506679C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101616-902F-4CD2-A831-DAE9069FA1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6DB97-C88F-4914-BDDF-F12AF1349C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4078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35491A-CFBC-4B1C-8BB6-52A3148987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EF6B49-46CF-4A28-9A11-EA42EF4B45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F688AC-0AAF-44DE-AED1-F10E3AF287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BA69BB3-4E6D-4602-8F4B-AFC7E8BF54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CB77670-7C32-49AE-912B-F0895497B64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D28F6A9-301A-432E-A371-37554C054E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1BBF0-FF6F-4F64-BDF2-D29C21C31B3A}" type="datetimeFigureOut">
              <a:rPr lang="en-GB" smtClean="0"/>
              <a:t>12/11/2020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4A48481-0457-4F6E-A898-838E9641CB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45AA242-8C0B-48D0-B943-C0BE8A974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6DB97-C88F-4914-BDDF-F12AF1349C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98120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BCA73C-0F3A-4E3E-864E-C16EDF50D1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2E0810A-AB9E-4A85-8D49-9CA75D720C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1BBF0-FF6F-4F64-BDF2-D29C21C31B3A}" type="datetimeFigureOut">
              <a:rPr lang="en-GB" smtClean="0"/>
              <a:t>12/11/2020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A0126A-0508-46E7-AAE9-0A7025ECE6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3378358-529F-4C85-9D04-D1800440EC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6DB97-C88F-4914-BDDF-F12AF1349C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16327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202D6D9-5001-4D6E-A084-8F30A6BBA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1BBF0-FF6F-4F64-BDF2-D29C21C31B3A}" type="datetimeFigureOut">
              <a:rPr lang="en-GB" smtClean="0"/>
              <a:t>12/11/2020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D0ECB54-9D64-4B44-8138-EAEB531350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141FD8-0EB4-4567-A61F-5E17B7F142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6DB97-C88F-4914-BDDF-F12AF1349C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136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CBC0E3-4BFC-444A-B546-F94AC38386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ADC10B-EE27-4B63-8D3D-436BF6C011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DC4D64-5114-4103-982C-1857115A5C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0AF17A-61D2-4A03-83AD-20DF4F70B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1BBF0-FF6F-4F64-BDF2-D29C21C31B3A}" type="datetimeFigureOut">
              <a:rPr lang="en-GB" smtClean="0"/>
              <a:t>12/11/2020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5E2D88-1485-46A7-8B1E-4EB21FE527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06C825-11D7-453E-A207-4B2DC27D6C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6DB97-C88F-4914-BDDF-F12AF1349C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89679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24BA50-156D-40AC-8BDB-79F0391B1F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EA305A5-B9A4-478A-B1FE-E6077D5654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0F227D-69B3-48A1-BAE3-34043D40CA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F6D39A-568A-433B-A804-549E9E2AA8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1BBF0-FF6F-4F64-BDF2-D29C21C31B3A}" type="datetimeFigureOut">
              <a:rPr lang="en-GB" smtClean="0"/>
              <a:t>12/11/2020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5A98A9-F30C-4923-869E-36EB39F078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E98B55-2894-4750-A1C8-B9F349EEC1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6DB97-C88F-4914-BDDF-F12AF1349C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02855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5D84462-344A-46F7-BD66-816EBDB76E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518E43-8673-490E-9437-915180317C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C359F2-3188-4E90-9251-5D46EBA16E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51BBF0-FF6F-4F64-BDF2-D29C21C31B3A}" type="datetimeFigureOut">
              <a:rPr lang="en-GB" smtClean="0"/>
              <a:t>12/11/2020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515CAA-BF76-490B-A066-20393F9468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F6832B-0DBB-413B-A852-2944D0A4F2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16DB97-C88F-4914-BDDF-F12AF1349C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4199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imperial.ac.uk/media/imperial-college/research-and-innovation/research-office/internal/FEC-Full-Guidance-Notes.pdf" TargetMode="External"/><Relationship Id="rId3" Type="http://schemas.openxmlformats.org/officeDocument/2006/relationships/hyperlink" Target="https://www.imperial.ac.uk/media/imperial-college/research-and-innovation/joint-research-office/internal/Department-Pre-Application-Checklist---Sept-20.docx" TargetMode="External"/><Relationship Id="rId7" Type="http://schemas.openxmlformats.org/officeDocument/2006/relationships/hyperlink" Target="https://www.imperial.ac.uk/research-and-innovation/research-office/preparing-and-costing-a-proposal/application-process/" TargetMode="External"/><Relationship Id="rId2" Type="http://schemas.openxmlformats.org/officeDocument/2006/relationships/hyperlink" Target="https://www.imperial.ac.uk/research-and-innovation/support-for-staff/joint-research-office/grants/fivedayrule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imperial.ac.uk/media/imperial-college/research-and-innovation/research-office/internal/FEC-Quick-Guide.pdf" TargetMode="External"/><Relationship Id="rId5" Type="http://schemas.openxmlformats.org/officeDocument/2006/relationships/hyperlink" Target="https://www.imperial.ac.uk/research-and-innovation/research-office/preparing-and-costing-a-proposal/" TargetMode="External"/><Relationship Id="rId4" Type="http://schemas.openxmlformats.org/officeDocument/2006/relationships/hyperlink" Target="https://www.imperial.ac.uk/research-and-innovation/research-office/preparing-and-costing-a-proposal/costing-pricing-and-infoed/costing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mperial.ac.uk/media/imperial-college/research-and-innovation/research-office/internal/FEC-Estimating-PI-and-Co-I-Time.pdf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hhs.gov/about/agencies/hhs-agencies-and-offices/index.html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mperial.ac.uk/research-and-innovation/research-office/managing-projects/timesheets/" TargetMode="External"/><Relationship Id="rId2" Type="http://schemas.openxmlformats.org/officeDocument/2006/relationships/hyperlink" Target="https://www.imperial.ac.uk/media/imperial-college/research-and-innovation/research-office/internal/FEC-Full-Guidance-Notes.pdf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mperial.ac.uk/media/imperial-college/administration-and-support-services/hr/public/salaries/clinical-academic-scales/2---Consultant-Clinical-Academics---New-Appointments.pdf" TargetMode="External"/><Relationship Id="rId2" Type="http://schemas.openxmlformats.org/officeDocument/2006/relationships/hyperlink" Target="https://www.imperial.ac.uk/human-resources/pay-and-pensions/salaries-terms-and-conditions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imperial.ac.uk/media/imperial-college/administration-and-support-services/hr/public/salaries/clinical-academic-scales/7---Doctors-in-training-(Clinical-Research-Fellows)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BA521D-626B-4056-8F4B-B276F4463E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000052"/>
          </a:xfrm>
        </p:spPr>
        <p:txBody>
          <a:bodyPr/>
          <a:lstStyle/>
          <a:p>
            <a:r>
              <a:rPr lang="en-GB"/>
              <a:t>PI Time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EA46CF4-16C3-4687-97C7-B855CE030D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99501" y="2122415"/>
            <a:ext cx="9144000" cy="687897"/>
          </a:xfrm>
        </p:spPr>
        <p:txBody>
          <a:bodyPr/>
          <a:lstStyle/>
          <a:p>
            <a:r>
              <a:rPr lang="en-GB"/>
              <a:t>The difference in costing between DI &amp; DA</a:t>
            </a:r>
            <a:endParaRPr lang="en-GB" b="1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FABBD86-6AF8-49CC-AB59-FD347B4E9933}"/>
              </a:ext>
            </a:extLst>
          </p:cNvPr>
          <p:cNvSpPr txBox="1">
            <a:spLocks/>
          </p:cNvSpPr>
          <p:nvPr/>
        </p:nvSpPr>
        <p:spPr>
          <a:xfrm>
            <a:off x="1524000" y="2811709"/>
            <a:ext cx="9144000" cy="150023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/>
              <a:t>&amp;</a:t>
            </a:r>
          </a:p>
          <a:p>
            <a:r>
              <a:rPr lang="en-GB"/>
              <a:t>Clinical Staff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0A510A42-02F2-420D-8288-947FBC7BD364}"/>
              </a:ext>
            </a:extLst>
          </p:cNvPr>
          <p:cNvSpPr txBox="1">
            <a:spLocks/>
          </p:cNvSpPr>
          <p:nvPr/>
        </p:nvSpPr>
        <p:spPr>
          <a:xfrm>
            <a:off x="1524000" y="4501057"/>
            <a:ext cx="9144000" cy="6878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/>
              <a:t>Fixed salary is for Clinical Consultant and Doctors in Training </a:t>
            </a:r>
            <a:endParaRPr lang="en-GB" b="1"/>
          </a:p>
        </p:txBody>
      </p:sp>
    </p:spTree>
    <p:extLst>
      <p:ext uri="{BB962C8B-B14F-4D97-AF65-F5344CB8AC3E}">
        <p14:creationId xmlns:p14="http://schemas.microsoft.com/office/powerpoint/2010/main" val="13719146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3BF71E-E27F-4D29-B569-A26386E328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Additional Resources: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2F22C6-C0D1-48C9-914A-C84C3622C0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>
                <a:hlinkClick r:id="rId2"/>
              </a:rPr>
              <a:t>Five-day-submission rule</a:t>
            </a:r>
            <a:r>
              <a:rPr lang="en-GB"/>
              <a:t> &amp; </a:t>
            </a:r>
            <a:r>
              <a:rPr lang="en-GB">
                <a:hlinkClick r:id="rId3"/>
              </a:rPr>
              <a:t>Pre-Application Checklist</a:t>
            </a:r>
            <a:endParaRPr lang="en-GB"/>
          </a:p>
          <a:p>
            <a:endParaRPr lang="en-GB">
              <a:hlinkClick r:id="rId4"/>
            </a:endParaRPr>
          </a:p>
          <a:p>
            <a:r>
              <a:rPr lang="en-GB">
                <a:hlinkClick r:id="rId5"/>
              </a:rPr>
              <a:t>Preparing and costing a proposal</a:t>
            </a:r>
            <a:endParaRPr lang="en-GB">
              <a:hlinkClick r:id="rId4"/>
            </a:endParaRPr>
          </a:p>
          <a:p>
            <a:endParaRPr lang="en-GB">
              <a:hlinkClick r:id="rId4"/>
            </a:endParaRPr>
          </a:p>
          <a:p>
            <a:r>
              <a:rPr lang="en-GB">
                <a:hlinkClick r:id="rId4"/>
              </a:rPr>
              <a:t>Costing using FEC methodology</a:t>
            </a:r>
            <a:endParaRPr lang="en-GB"/>
          </a:p>
          <a:p>
            <a:endParaRPr lang="en-GB"/>
          </a:p>
          <a:p>
            <a:r>
              <a:rPr lang="en-GB">
                <a:hlinkClick r:id="rId6"/>
              </a:rPr>
              <a:t>FEC Quick Guidance</a:t>
            </a:r>
            <a:endParaRPr lang="en-GB">
              <a:hlinkClick r:id="rId7"/>
            </a:endParaRPr>
          </a:p>
          <a:p>
            <a:endParaRPr lang="en-GB">
              <a:hlinkClick r:id="rId8"/>
            </a:endParaRPr>
          </a:p>
          <a:p>
            <a:r>
              <a:rPr lang="en-GB">
                <a:hlinkClick r:id="rId8"/>
              </a:rPr>
              <a:t>FEC Full Guidance</a:t>
            </a:r>
            <a:endParaRPr lang="en-GB">
              <a:hlinkClick r:id="rId7"/>
            </a:endParaRPr>
          </a:p>
          <a:p>
            <a:endParaRPr lang="en-GB">
              <a:hlinkClick r:id="rId7"/>
            </a:endParaRPr>
          </a:p>
          <a:p>
            <a:endParaRPr lang="en-GB"/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55859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61AD97-A618-47E5-8FA3-075829007B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Full Economic Cost (FEC) Categories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CD20C8-9903-47E2-9DF2-766542D6F3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/>
              <a:t>The costs of a research project are classified under three headings:</a:t>
            </a:r>
          </a:p>
          <a:p>
            <a:r>
              <a:rPr lang="en-GB"/>
              <a:t>Directly Incurred</a:t>
            </a:r>
          </a:p>
          <a:p>
            <a:r>
              <a:rPr lang="en-GB"/>
              <a:t>Directly Allocated</a:t>
            </a:r>
          </a:p>
          <a:p>
            <a:r>
              <a:rPr lang="en-GB"/>
              <a:t>Indirect Costs</a:t>
            </a:r>
          </a:p>
          <a:p>
            <a:endParaRPr lang="en-GB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3693AAA-F76C-4F7D-B71A-8AEE6434E2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17200" y="2864498"/>
            <a:ext cx="6648990" cy="30502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37488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8D9EA47-5903-4367-A9C5-3A681133240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94318" y="705960"/>
            <a:ext cx="9405258" cy="5066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03483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DAF50E-9589-4746-A18D-C1539E530E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/>
              <a:t>Directly Allocated </a:t>
            </a:r>
            <a:r>
              <a:rPr lang="en-GB"/>
              <a:t>Academic Time (PI/Co-I)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E58B8C-CF1B-4107-AF54-830E0C5D2B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4412" y="1744943"/>
            <a:ext cx="10515600" cy="467406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 sz="1600"/>
              <a:t>All investigators’ time should be considered in an application, whether or not the funder will pay for their salary.</a:t>
            </a:r>
          </a:p>
          <a:p>
            <a:endParaRPr lang="en-GB" sz="1600"/>
          </a:p>
          <a:p>
            <a:r>
              <a:rPr lang="en-GB" sz="1600"/>
              <a:t>Directly Allocated costs – PI and Co-I Time are </a:t>
            </a:r>
            <a:r>
              <a:rPr lang="en-GB" sz="1600" b="1"/>
              <a:t>estimates</a:t>
            </a:r>
            <a:r>
              <a:rPr lang="en-GB" sz="1600"/>
              <a:t> should include the time required to manage, undertake and supervise the research project, this should be calculated in hours per week or a percentage of their time.  Generally Pay Bands.</a:t>
            </a:r>
            <a:endParaRPr lang="en-GB" sz="1600">
              <a:cs typeface="Calibri"/>
            </a:endParaRPr>
          </a:p>
          <a:p>
            <a:endParaRPr lang="en-GB" sz="1600"/>
          </a:p>
          <a:p>
            <a:r>
              <a:rPr lang="en-GB" sz="1600"/>
              <a:t>Effectively they are an overhead to cover the costs of the academic’s time working on the project, which has been paid for from within the dept. </a:t>
            </a:r>
            <a:endParaRPr lang="en-GB" sz="1600">
              <a:cs typeface="Calibri"/>
            </a:endParaRPr>
          </a:p>
          <a:p>
            <a:endParaRPr lang="en-GB" sz="1600"/>
          </a:p>
          <a:p>
            <a:r>
              <a:rPr lang="en-GB" sz="1600"/>
              <a:t>Guidance can be found on this link - </a:t>
            </a:r>
            <a:r>
              <a:rPr lang="en-GB" sz="1600">
                <a:hlinkClick r:id="rId2"/>
              </a:rPr>
              <a:t>FEC Estimating PI and Co-I Time [pdf]</a:t>
            </a:r>
            <a:endParaRPr lang="en-GB" sz="1600"/>
          </a:p>
          <a:p>
            <a:endParaRPr lang="en-GB" sz="1100"/>
          </a:p>
        </p:txBody>
      </p:sp>
    </p:spTree>
    <p:extLst>
      <p:ext uri="{BB962C8B-B14F-4D97-AF65-F5344CB8AC3E}">
        <p14:creationId xmlns:p14="http://schemas.microsoft.com/office/powerpoint/2010/main" val="5141620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481E10-44AF-451E-805F-2C7E8D6858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b="1">
                <a:ea typeface="+mj-lt"/>
                <a:cs typeface="+mj-lt"/>
              </a:rPr>
              <a:t>Directly Incurred </a:t>
            </a:r>
            <a:r>
              <a:rPr lang="en-GB" sz="3600"/>
              <a:t>Academic Time (PI/Co-I): charged as actuals at post award</a:t>
            </a:r>
            <a:endParaRPr lang="en-US" sz="36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8543BE-2518-4784-A81B-44155F22D9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1861"/>
            <a:ext cx="10515600" cy="4853360"/>
          </a:xfrm>
        </p:spPr>
        <p:txBody>
          <a:bodyPr vert="horz" lIns="91440" tIns="45720" rIns="91440" bIns="45720" rtlCol="0" anchor="t">
            <a:normAutofit/>
          </a:bodyPr>
          <a:lstStyle/>
          <a:p>
            <a:endParaRPr lang="en-GB" sz="1800"/>
          </a:p>
          <a:p>
            <a:r>
              <a:rPr lang="en-GB" sz="1800">
                <a:ea typeface="+mn-lt"/>
                <a:cs typeface="+mn-lt"/>
              </a:rPr>
              <a:t>However, PI/Co-I Time should </a:t>
            </a:r>
            <a:r>
              <a:rPr lang="en-GB" sz="1800" b="1" u="sng">
                <a:ea typeface="+mn-lt"/>
                <a:cs typeface="+mn-lt"/>
              </a:rPr>
              <a:t>not</a:t>
            </a:r>
            <a:r>
              <a:rPr lang="en-GB" sz="1800">
                <a:ea typeface="+mn-lt"/>
                <a:cs typeface="+mn-lt"/>
              </a:rPr>
              <a:t> be estimated in certain circumstances, and should be based on actual costs under </a:t>
            </a:r>
            <a:r>
              <a:rPr lang="en-GB" sz="1800" b="1">
                <a:highlight>
                  <a:srgbClr val="FFFF00"/>
                </a:highlight>
                <a:ea typeface="+mn-lt"/>
                <a:cs typeface="+mn-lt"/>
              </a:rPr>
              <a:t>DIRECTLY INCURRED</a:t>
            </a:r>
            <a:r>
              <a:rPr lang="en-GB" sz="1800">
                <a:ea typeface="+mn-lt"/>
                <a:cs typeface="+mn-lt"/>
              </a:rPr>
              <a:t>:</a:t>
            </a:r>
            <a:endParaRPr lang="en-US" sz="1800">
              <a:ea typeface="+mn-lt"/>
              <a:cs typeface="+mn-lt"/>
            </a:endParaRPr>
          </a:p>
          <a:p>
            <a:pPr lvl="1"/>
            <a:endParaRPr lang="en-GB" sz="1800">
              <a:ea typeface="+mn-lt"/>
              <a:cs typeface="+mn-lt"/>
            </a:endParaRPr>
          </a:p>
          <a:p>
            <a:pPr lvl="1"/>
            <a:r>
              <a:rPr lang="en-GB" sz="1800" b="1">
                <a:solidFill>
                  <a:srgbClr val="FF0000"/>
                </a:solidFill>
                <a:ea typeface="+mn-lt"/>
                <a:cs typeface="+mn-lt"/>
              </a:rPr>
              <a:t>Namely when the funder requires actual costs to be reported and/or timesheets are required to verify time on the project.</a:t>
            </a:r>
            <a:endParaRPr lang="en-GB" sz="1800">
              <a:ea typeface="+mn-lt"/>
              <a:cs typeface="+mn-lt"/>
            </a:endParaRPr>
          </a:p>
          <a:p>
            <a:pPr lvl="1"/>
            <a:endParaRPr lang="en-GB" sz="1800">
              <a:ea typeface="+mn-lt"/>
              <a:cs typeface="+mn-lt"/>
            </a:endParaRPr>
          </a:p>
          <a:p>
            <a:pPr lvl="1"/>
            <a:r>
              <a:rPr lang="en-GB" sz="1800" b="1">
                <a:solidFill>
                  <a:srgbClr val="FF0000"/>
                </a:solidFill>
                <a:ea typeface="+mn-lt"/>
                <a:cs typeface="+mn-lt"/>
              </a:rPr>
              <a:t>Examples: Professorship; Fellowship; CEC &amp; some US Federal Agencies (Dept of Health and Human Services)</a:t>
            </a:r>
            <a:endParaRPr lang="en-US" sz="1800">
              <a:ea typeface="+mn-lt"/>
              <a:cs typeface="+mn-lt"/>
            </a:endParaRPr>
          </a:p>
          <a:p>
            <a:endParaRPr lang="en-GB" sz="1800"/>
          </a:p>
          <a:p>
            <a:r>
              <a:rPr lang="en-GB" sz="1800"/>
              <a:t>PI/Co-I added to InfoEd/WorkTribe as Directly Allocated with zero time and cost.</a:t>
            </a:r>
            <a:endParaRPr lang="en-GB">
              <a:cs typeface="Calibri"/>
            </a:endParaRPr>
          </a:p>
          <a:p>
            <a:endParaRPr lang="en-GB" sz="1800"/>
          </a:p>
          <a:p>
            <a:r>
              <a:rPr lang="en-GB" sz="1800"/>
              <a:t>PI/Co-I added as </a:t>
            </a:r>
            <a:r>
              <a:rPr lang="en-GB" sz="1800" b="1"/>
              <a:t>Directly Incurred Costs </a:t>
            </a:r>
            <a:r>
              <a:rPr lang="en-GB" sz="1800"/>
              <a:t>with costs and time based on their FIXED SALARY.</a:t>
            </a:r>
          </a:p>
          <a:p>
            <a:endParaRPr lang="en-GB" sz="1800"/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74041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4BF680-C01F-41A1-BCF0-EFE67BC027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>
                <a:cs typeface="Calibri Light"/>
              </a:rPr>
              <a:t>Funders and Schemes which require Directly Incurred Costs (Actuals)</a:t>
            </a:r>
            <a:endParaRPr lang="en-US" sz="32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D96AF2-43A9-44E0-87A9-D3BDD24434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62500" lnSpcReduction="20000"/>
          </a:bodyPr>
          <a:lstStyle/>
          <a:p>
            <a:r>
              <a:rPr lang="en-GB">
                <a:ea typeface="+mn-lt"/>
                <a:cs typeface="+mn-lt"/>
              </a:rPr>
              <a:t>Funders which offer Professorships &amp; Fellowships should be costed as Directly Incurred on InfoEd/WorkTribe.</a:t>
            </a:r>
          </a:p>
          <a:p>
            <a:endParaRPr lang="en-GB">
              <a:ea typeface="+mn-lt"/>
              <a:cs typeface="+mn-lt"/>
            </a:endParaRPr>
          </a:p>
          <a:p>
            <a:r>
              <a:rPr lang="en-GB" b="1">
                <a:ea typeface="+mn-lt"/>
                <a:cs typeface="+mn-lt"/>
              </a:rPr>
              <a:t>Professorships will be costed as FIXED SALARY, as they are likely to be on a fixed salary on the HR module.</a:t>
            </a:r>
          </a:p>
          <a:p>
            <a:r>
              <a:rPr lang="en-GB" b="1">
                <a:ea typeface="+mn-lt"/>
                <a:cs typeface="+mn-lt"/>
              </a:rPr>
              <a:t>Fellowships maybe either Fixed Salary or interfaced from HR module based on their spine points</a:t>
            </a:r>
            <a:r>
              <a:rPr lang="en-GB">
                <a:ea typeface="+mn-lt"/>
                <a:cs typeface="+mn-lt"/>
              </a:rPr>
              <a:t>. </a:t>
            </a:r>
          </a:p>
          <a:p>
            <a:endParaRPr lang="en-GB">
              <a:ea typeface="+mn-lt"/>
              <a:cs typeface="+mn-lt"/>
            </a:endParaRPr>
          </a:p>
          <a:p>
            <a:r>
              <a:rPr lang="en-GB">
                <a:ea typeface="+mn-lt"/>
                <a:cs typeface="+mn-lt"/>
              </a:rPr>
              <a:t>CEC – funders which fall under this pillar are: EDCTP; EIT; EUROMET; IMI</a:t>
            </a:r>
            <a:endParaRPr lang="en-US">
              <a:ea typeface="+mn-lt"/>
              <a:cs typeface="+mn-lt"/>
            </a:endParaRPr>
          </a:p>
          <a:p>
            <a:endParaRPr lang="en-GB">
              <a:ea typeface="+mn-lt"/>
              <a:cs typeface="+mn-lt"/>
            </a:endParaRPr>
          </a:p>
          <a:p>
            <a:r>
              <a:rPr lang="en-GB">
                <a:ea typeface="+mn-lt"/>
                <a:cs typeface="+mn-lt"/>
              </a:rPr>
              <a:t>Some US Federal Agencies – for the </a:t>
            </a:r>
            <a:r>
              <a:rPr lang="en-GB">
                <a:ea typeface="+mn-lt"/>
                <a:cs typeface="+mn-lt"/>
                <a:hlinkClick r:id="rId2"/>
              </a:rPr>
              <a:t>Dept of Health and Human Services</a:t>
            </a:r>
            <a:r>
              <a:rPr lang="en-GB">
                <a:ea typeface="+mn-lt"/>
                <a:cs typeface="+mn-lt"/>
              </a:rPr>
              <a:t> we need to include all the sub-divisions, which currently include: </a:t>
            </a:r>
            <a:endParaRPr lang="en-US">
              <a:ea typeface="+mn-lt"/>
              <a:cs typeface="+mn-lt"/>
            </a:endParaRPr>
          </a:p>
          <a:p>
            <a:pPr lvl="1"/>
            <a:r>
              <a:rPr lang="en-GB">
                <a:ea typeface="+mn-lt"/>
                <a:cs typeface="+mn-lt"/>
              </a:rPr>
              <a:t>National Institutes of Health (NIH); </a:t>
            </a:r>
            <a:endParaRPr lang="en-US">
              <a:ea typeface="+mn-lt"/>
              <a:cs typeface="+mn-lt"/>
            </a:endParaRPr>
          </a:p>
          <a:p>
            <a:pPr lvl="1"/>
            <a:r>
              <a:rPr lang="en-GB">
                <a:ea typeface="+mn-lt"/>
                <a:cs typeface="+mn-lt"/>
              </a:rPr>
              <a:t>United States Agency for International Development (USAID); </a:t>
            </a:r>
            <a:endParaRPr lang="en-US">
              <a:ea typeface="+mn-lt"/>
              <a:cs typeface="+mn-lt"/>
            </a:endParaRPr>
          </a:p>
          <a:p>
            <a:pPr lvl="1"/>
            <a:r>
              <a:rPr lang="en-GB">
                <a:ea typeface="+mn-lt"/>
                <a:cs typeface="+mn-lt"/>
              </a:rPr>
              <a:t>U.S. Food and Drug Administration (U.S. FDA); </a:t>
            </a:r>
            <a:endParaRPr lang="en-US">
              <a:ea typeface="+mn-lt"/>
              <a:cs typeface="+mn-lt"/>
            </a:endParaRPr>
          </a:p>
          <a:p>
            <a:pPr lvl="1"/>
            <a:r>
              <a:rPr lang="en-GB" err="1">
                <a:ea typeface="+mn-lt"/>
                <a:cs typeface="+mn-lt"/>
              </a:rPr>
              <a:t>Centers</a:t>
            </a:r>
            <a:r>
              <a:rPr lang="en-GB">
                <a:ea typeface="+mn-lt"/>
                <a:cs typeface="+mn-lt"/>
              </a:rPr>
              <a:t> for Disease Control and Prevention (CDC); </a:t>
            </a:r>
            <a:endParaRPr lang="en-US">
              <a:ea typeface="+mn-lt"/>
              <a:cs typeface="+mn-lt"/>
            </a:endParaRPr>
          </a:p>
          <a:p>
            <a:pPr lvl="1"/>
            <a:r>
              <a:rPr lang="en-GB">
                <a:ea typeface="+mn-lt"/>
                <a:cs typeface="+mn-lt"/>
              </a:rPr>
              <a:t>National Cancer Institute (NCI)</a:t>
            </a:r>
            <a:endParaRPr lang="en-US">
              <a:ea typeface="+mn-lt"/>
              <a:cs typeface="+mn-lt"/>
            </a:endParaRPr>
          </a:p>
          <a:p>
            <a:pPr lvl="1"/>
            <a:r>
              <a:rPr lang="en-GB">
                <a:ea typeface="+mn-lt"/>
                <a:cs typeface="+mn-lt"/>
              </a:rPr>
              <a:t>But there are many more, as per link above.</a:t>
            </a:r>
            <a:endParaRPr lang="en-US">
              <a:ea typeface="+mn-lt"/>
              <a:cs typeface="+mn-lt"/>
            </a:endParaRPr>
          </a:p>
          <a:p>
            <a:endParaRPr lang="en-GB">
              <a:ea typeface="+mn-lt"/>
              <a:cs typeface="+mn-lt"/>
            </a:endParaRPr>
          </a:p>
          <a:p>
            <a:endParaRPr lang="en-US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245932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9CE824-4715-4173-980B-5984BB9261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Explanation of why this is important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8E2B95-A5A7-489C-B729-7B2BAE299C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70000" lnSpcReduction="20000"/>
          </a:bodyPr>
          <a:lstStyle/>
          <a:p>
            <a:r>
              <a:rPr lang="en-GB" b="1" err="1"/>
              <a:t>Paybands</a:t>
            </a:r>
            <a:r>
              <a:rPr lang="en-GB"/>
              <a:t> are costed based on an </a:t>
            </a:r>
            <a:r>
              <a:rPr lang="en-GB" b="1" u="sng"/>
              <a:t>average</a:t>
            </a:r>
            <a:r>
              <a:rPr lang="en-GB"/>
              <a:t> of an academic’s salary and include basic salary, London allowance, honorarium, special allowance, salary enhancements.  </a:t>
            </a:r>
          </a:p>
          <a:p>
            <a:pPr marL="0" indent="0">
              <a:buNone/>
            </a:pPr>
            <a:r>
              <a:rPr lang="en-GB"/>
              <a:t>	(Page 62 of the </a:t>
            </a:r>
            <a:r>
              <a:rPr lang="en-GB">
                <a:hlinkClick r:id="rId2"/>
              </a:rPr>
              <a:t>Full FEC Guidance</a:t>
            </a:r>
            <a:r>
              <a:rPr lang="en-GB"/>
              <a:t>)</a:t>
            </a:r>
          </a:p>
          <a:p>
            <a:endParaRPr lang="en-GB"/>
          </a:p>
          <a:p>
            <a:r>
              <a:rPr lang="en-GB" err="1"/>
              <a:t>Paybands</a:t>
            </a:r>
            <a:r>
              <a:rPr lang="en-GB"/>
              <a:t> are not a true reflection of an academic’s salary at the point of application/costing required by the funder.</a:t>
            </a:r>
          </a:p>
          <a:p>
            <a:pPr lvl="1"/>
            <a:endParaRPr lang="en-GB"/>
          </a:p>
          <a:p>
            <a:pPr lvl="1"/>
            <a:r>
              <a:rPr lang="en-GB"/>
              <a:t>An academic with an actual salary at the lower end of the </a:t>
            </a:r>
            <a:r>
              <a:rPr lang="en-GB" err="1"/>
              <a:t>payband</a:t>
            </a:r>
            <a:r>
              <a:rPr lang="en-GB"/>
              <a:t> will be </a:t>
            </a:r>
            <a:r>
              <a:rPr lang="en-GB" b="1"/>
              <a:t>over costing </a:t>
            </a:r>
            <a:r>
              <a:rPr lang="en-GB"/>
              <a:t>on the proposal if using the average for the </a:t>
            </a:r>
            <a:r>
              <a:rPr lang="en-GB" err="1"/>
              <a:t>payband</a:t>
            </a:r>
            <a:r>
              <a:rPr lang="en-GB"/>
              <a:t>;</a:t>
            </a:r>
          </a:p>
          <a:p>
            <a:pPr lvl="1"/>
            <a:endParaRPr lang="en-GB"/>
          </a:p>
          <a:p>
            <a:pPr lvl="1"/>
            <a:r>
              <a:rPr lang="en-GB"/>
              <a:t>An academic with an actual salary at the higher end of the </a:t>
            </a:r>
            <a:r>
              <a:rPr lang="en-GB" err="1"/>
              <a:t>payband</a:t>
            </a:r>
            <a:r>
              <a:rPr lang="en-GB"/>
              <a:t> will be </a:t>
            </a:r>
            <a:r>
              <a:rPr lang="en-GB" b="1"/>
              <a:t>under costing </a:t>
            </a:r>
            <a:r>
              <a:rPr lang="en-GB"/>
              <a:t>if using the average for the </a:t>
            </a:r>
            <a:r>
              <a:rPr lang="en-GB" err="1"/>
              <a:t>payband</a:t>
            </a:r>
            <a:r>
              <a:rPr lang="en-GB"/>
              <a:t>, hence there will not enough budget when charging actual costs at post award.</a:t>
            </a:r>
          </a:p>
          <a:p>
            <a:endParaRPr lang="en-GB">
              <a:cs typeface="Calibri" panose="020F0502020204030204"/>
            </a:endParaRPr>
          </a:p>
          <a:p>
            <a:r>
              <a:rPr lang="en-GB">
                <a:cs typeface="Calibri" panose="020F0502020204030204"/>
                <a:hlinkClick r:id="rId3"/>
              </a:rPr>
              <a:t>Timesheets</a:t>
            </a:r>
            <a:r>
              <a:rPr lang="en-GB">
                <a:cs typeface="Calibri" panose="020F0502020204030204"/>
              </a:rPr>
              <a:t> are required for these funders and must be based on actual costs.  Timesheet hours </a:t>
            </a:r>
          </a:p>
          <a:p>
            <a:pPr marL="0" indent="0">
              <a:buNone/>
            </a:pPr>
            <a:r>
              <a:rPr lang="en-GB">
                <a:cs typeface="Calibri" panose="020F0502020204030204"/>
              </a:rPr>
              <a:t>are recorded on E85s to calculate the true cost to be charged to the award for auditing.</a:t>
            </a:r>
            <a:endParaRPr lang="en-GB"/>
          </a:p>
          <a:p>
            <a:endParaRPr lang="en-GB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1618687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60FB71-1B63-4307-A900-2F10364209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/>
              <a:t>Clinical Staff – costed as Fixed Salary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BBC984-3745-4AC8-BE50-0EC9A496CE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  <a:p>
            <a:r>
              <a:rPr lang="en-GB"/>
              <a:t>Fixed Salaries should be for new Clinical Consultant Academic and Doctors in Training.</a:t>
            </a:r>
          </a:p>
          <a:p>
            <a:pPr lvl="1"/>
            <a:endParaRPr lang="en-GB"/>
          </a:p>
          <a:p>
            <a:pPr lvl="1"/>
            <a:r>
              <a:rPr lang="en-GB"/>
              <a:t>These are often added as pay bands or added as salary and incremented each year without following a natural progression of years’ service when there’s an increase in spine point.</a:t>
            </a:r>
          </a:p>
          <a:p>
            <a:pPr lvl="1"/>
            <a:endParaRPr lang="en-GB"/>
          </a:p>
          <a:p>
            <a:pPr lvl="1"/>
            <a:r>
              <a:rPr lang="en-GB"/>
              <a:t>These should be added as Directly Incurred costs with Researcher as position/category.</a:t>
            </a:r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21725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3B55A2-D2E3-40D1-881D-0286FFF32C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/>
              <a:t>HR webpage - Salaries, terms and conditions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793426-78BD-45BD-B524-5D9BC7C4EF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/>
              <a:t>Use the following link to determine salaries:</a:t>
            </a:r>
            <a:endParaRPr lang="en-GB">
              <a:hlinkClick r:id="rId2"/>
            </a:endParaRPr>
          </a:p>
          <a:p>
            <a:pPr lvl="1"/>
            <a:r>
              <a:rPr lang="en-GB">
                <a:hlinkClick r:id="rId2"/>
              </a:rPr>
              <a:t>https://www.imperial.ac.uk/human-resources/pay-and-pensions/salaries-terms-and-conditions/</a:t>
            </a:r>
            <a:endParaRPr lang="en-GB"/>
          </a:p>
          <a:p>
            <a:endParaRPr lang="en-GB"/>
          </a:p>
          <a:p>
            <a:r>
              <a:rPr lang="en-GB">
                <a:hlinkClick r:id="rId3"/>
              </a:rPr>
              <a:t>Consultant Clinical Academics - New Appointments</a:t>
            </a:r>
            <a:r>
              <a:rPr lang="en-GB"/>
              <a:t> </a:t>
            </a:r>
            <a:r>
              <a:rPr lang="en-GB" i="1"/>
              <a:t>[pdf]</a:t>
            </a:r>
          </a:p>
          <a:p>
            <a:r>
              <a:rPr lang="en-US" altLang="en-US">
                <a:hlinkClick r:id="rId4"/>
              </a:rPr>
              <a:t>Doctors in Training (Clinical Research Fellows)</a:t>
            </a:r>
            <a:r>
              <a:rPr lang="en-US" altLang="en-US" i="1"/>
              <a:t>  [pdf]</a:t>
            </a:r>
            <a:r>
              <a:rPr lang="en-US" altLang="en-US"/>
              <a:t> </a:t>
            </a:r>
          </a:p>
          <a:p>
            <a:endParaRPr lang="en-GB" i="1"/>
          </a:p>
          <a:p>
            <a:endParaRPr lang="en-GB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42A2CDB8-9B50-4644-B3B3-E28FEAFAF3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21050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013686C730C324F9CAFB13C14E91951" ma:contentTypeVersion="13" ma:contentTypeDescription="Create a new document." ma:contentTypeScope="" ma:versionID="b219ebd39b51d6a60be5d7e129ee17c3">
  <xsd:schema xmlns:xsd="http://www.w3.org/2001/XMLSchema" xmlns:xs="http://www.w3.org/2001/XMLSchema" xmlns:p="http://schemas.microsoft.com/office/2006/metadata/properties" xmlns:ns3="9efd90c0-28c4-4fce-b293-8135976a5081" xmlns:ns4="f6f562d1-9478-4825-b0ce-91d7e65cf31c" targetNamespace="http://schemas.microsoft.com/office/2006/metadata/properties" ma:root="true" ma:fieldsID="38dda3b6f282bea196cef65cc4fab630" ns3:_="" ns4:_="">
    <xsd:import namespace="9efd90c0-28c4-4fce-b293-8135976a5081"/>
    <xsd:import namespace="f6f562d1-9478-4825-b0ce-91d7e65cf31c"/>
    <xsd:element name="properties">
      <xsd:complexType>
        <xsd:sequence>
          <xsd:element name="documentManagement">
            <xsd:complexType>
              <xsd:all>
                <xsd:element ref="ns3:SharedWithDetails" minOccurs="0"/>
                <xsd:element ref="ns3:SharedWithUser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Locatio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fd90c0-28c4-4fce-b293-8135976a5081" elementFormDefault="qualified">
    <xsd:import namespace="http://schemas.microsoft.com/office/2006/documentManagement/types"/>
    <xsd:import namespace="http://schemas.microsoft.com/office/infopath/2007/PartnerControls"/>
    <xsd:element name="SharedWithDetails" ma:index="8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edWithUsers" ma:index="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f562d1-9478-4825-b0ce-91d7e65cf31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B10D813-E764-426D-89D8-2A56F0991F22}">
  <ds:schemaRefs>
    <ds:schemaRef ds:uri="9efd90c0-28c4-4fce-b293-8135976a5081"/>
    <ds:schemaRef ds:uri="f6f562d1-9478-4825-b0ce-91d7e65cf31c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B5AE64D9-68A8-4F02-83F3-C92CB4A3331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6236147-E66A-4759-A746-7A0D98F0F540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761</Words>
  <Application>Microsoft Office PowerPoint</Application>
  <PresentationFormat>Widescreen</PresentationFormat>
  <Paragraphs>80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PI Time</vt:lpstr>
      <vt:lpstr>Full Economic Cost (FEC) Categories</vt:lpstr>
      <vt:lpstr>PowerPoint Presentation</vt:lpstr>
      <vt:lpstr>Directly Allocated Academic Time (PI/Co-I)</vt:lpstr>
      <vt:lpstr>Directly Incurred Academic Time (PI/Co-I): charged as actuals at post award</vt:lpstr>
      <vt:lpstr>Funders and Schemes which require Directly Incurred Costs (Actuals)</vt:lpstr>
      <vt:lpstr>Explanation of why this is important</vt:lpstr>
      <vt:lpstr>Clinical Staff – costed as Fixed Salary</vt:lpstr>
      <vt:lpstr>HR webpage - Salaries, terms and conditions</vt:lpstr>
      <vt:lpstr>Additional Resources: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 Time</dc:title>
  <dc:creator>Wheatley, Scott C</dc:creator>
  <cp:lastModifiedBy>Wheatley, Scott C</cp:lastModifiedBy>
  <cp:revision>1</cp:revision>
  <dcterms:created xsi:type="dcterms:W3CDTF">2020-11-02T10:47:47Z</dcterms:created>
  <dcterms:modified xsi:type="dcterms:W3CDTF">2020-11-12T10:12:05Z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0x010100F013686C730C324F9CAFB13C14E91951</vt:lpwstr>
  </property>
</Properties>
</file>