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7" r:id="rId6"/>
    <p:sldId id="259" r:id="rId7"/>
    <p:sldId id="268" r:id="rId8"/>
    <p:sldId id="270" r:id="rId9"/>
    <p:sldId id="272" r:id="rId10"/>
    <p:sldId id="266" r:id="rId11"/>
    <p:sldId id="260" r:id="rId12"/>
    <p:sldId id="269" r:id="rId13"/>
    <p:sldId id="271" r:id="rId14"/>
    <p:sldId id="263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4AFAE15-79DF-464B-8BDF-A53D9DCB6446}" v="4" dt="2021-05-12T16:17:16.06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6" d="100"/>
          <a:sy n="96" d="100"/>
        </p:scale>
        <p:origin x="60" y="12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heatley, Scott C" userId="a51e0960-63d6-4a4c-b6ca-41a8c4cc97c6" providerId="ADAL" clId="{34AFAE15-79DF-464B-8BDF-A53D9DCB6446}"/>
    <pc:docChg chg="undo custSel modSld">
      <pc:chgData name="Wheatley, Scott C" userId="a51e0960-63d6-4a4c-b6ca-41a8c4cc97c6" providerId="ADAL" clId="{34AFAE15-79DF-464B-8BDF-A53D9DCB6446}" dt="2021-05-12T07:38:29.577" v="480" actId="20577"/>
      <pc:docMkLst>
        <pc:docMk/>
      </pc:docMkLst>
      <pc:sldChg chg="modSp mod">
        <pc:chgData name="Wheatley, Scott C" userId="a51e0960-63d6-4a4c-b6ca-41a8c4cc97c6" providerId="ADAL" clId="{34AFAE15-79DF-464B-8BDF-A53D9DCB6446}" dt="2021-05-12T07:38:29.577" v="480" actId="20577"/>
        <pc:sldMkLst>
          <pc:docMk/>
          <pc:sldMk cId="1371914615" sldId="256"/>
        </pc:sldMkLst>
        <pc:spChg chg="mod">
          <ac:chgData name="Wheatley, Scott C" userId="a51e0960-63d6-4a4c-b6ca-41a8c4cc97c6" providerId="ADAL" clId="{34AFAE15-79DF-464B-8BDF-A53D9DCB6446}" dt="2021-05-12T07:38:29.577" v="480" actId="20577"/>
          <ac:spMkLst>
            <pc:docMk/>
            <pc:sldMk cId="1371914615" sldId="256"/>
            <ac:spMk id="2" creationId="{AEBA521D-626B-4056-8F4B-B276F4463E1F}"/>
          </ac:spMkLst>
        </pc:spChg>
        <pc:spChg chg="mod">
          <ac:chgData name="Wheatley, Scott C" userId="a51e0960-63d6-4a4c-b6ca-41a8c4cc97c6" providerId="ADAL" clId="{34AFAE15-79DF-464B-8BDF-A53D9DCB6446}" dt="2021-05-12T07:38:29.105" v="477" actId="6549"/>
          <ac:spMkLst>
            <pc:docMk/>
            <pc:sldMk cId="1371914615" sldId="256"/>
            <ac:spMk id="8" creationId="{54323DE0-EFB6-4E91-A51B-8339A2310AD5}"/>
          </ac:spMkLst>
        </pc:spChg>
      </pc:sldChg>
      <pc:sldChg chg="modSp mod">
        <pc:chgData name="Wheatley, Scott C" userId="a51e0960-63d6-4a4c-b6ca-41a8c4cc97c6" providerId="ADAL" clId="{34AFAE15-79DF-464B-8BDF-A53D9DCB6446}" dt="2021-05-07T09:55:52.020" v="81" actId="20577"/>
        <pc:sldMkLst>
          <pc:docMk/>
          <pc:sldMk cId="514162090" sldId="259"/>
        </pc:sldMkLst>
        <pc:spChg chg="mod">
          <ac:chgData name="Wheatley, Scott C" userId="a51e0960-63d6-4a4c-b6ca-41a8c4cc97c6" providerId="ADAL" clId="{34AFAE15-79DF-464B-8BDF-A53D9DCB6446}" dt="2021-05-07T09:55:52.020" v="81" actId="20577"/>
          <ac:spMkLst>
            <pc:docMk/>
            <pc:sldMk cId="514162090" sldId="259"/>
            <ac:spMk id="3" creationId="{AFE58B8C-CF1B-4107-AF54-830E0C5D2B88}"/>
          </ac:spMkLst>
        </pc:spChg>
      </pc:sldChg>
      <pc:sldChg chg="modSp mod">
        <pc:chgData name="Wheatley, Scott C" userId="a51e0960-63d6-4a4c-b6ca-41a8c4cc97c6" providerId="ADAL" clId="{34AFAE15-79DF-464B-8BDF-A53D9DCB6446}" dt="2021-05-07T10:05:02.721" v="298" actId="20577"/>
        <pc:sldMkLst>
          <pc:docMk/>
          <pc:sldMk cId="587404153" sldId="260"/>
        </pc:sldMkLst>
        <pc:spChg chg="mod">
          <ac:chgData name="Wheatley, Scott C" userId="a51e0960-63d6-4a4c-b6ca-41a8c4cc97c6" providerId="ADAL" clId="{34AFAE15-79DF-464B-8BDF-A53D9DCB6446}" dt="2021-05-07T10:05:02.721" v="298" actId="20577"/>
          <ac:spMkLst>
            <pc:docMk/>
            <pc:sldMk cId="587404153" sldId="260"/>
            <ac:spMk id="3" creationId="{1D8543BE-2518-4784-A81B-44155F22D904}"/>
          </ac:spMkLst>
        </pc:spChg>
      </pc:sldChg>
      <pc:sldChg chg="modSp mod">
        <pc:chgData name="Wheatley, Scott C" userId="a51e0960-63d6-4a4c-b6ca-41a8c4cc97c6" providerId="ADAL" clId="{34AFAE15-79DF-464B-8BDF-A53D9DCB6446}" dt="2021-05-07T10:23:55.994" v="371" actId="255"/>
        <pc:sldMkLst>
          <pc:docMk/>
          <pc:sldMk cId="4075585943" sldId="263"/>
        </pc:sldMkLst>
        <pc:spChg chg="mod">
          <ac:chgData name="Wheatley, Scott C" userId="a51e0960-63d6-4a4c-b6ca-41a8c4cc97c6" providerId="ADAL" clId="{34AFAE15-79DF-464B-8BDF-A53D9DCB6446}" dt="2021-05-07T10:23:55.994" v="371" actId="255"/>
          <ac:spMkLst>
            <pc:docMk/>
            <pc:sldMk cId="4075585943" sldId="263"/>
            <ac:spMk id="2" creationId="{093BF71E-E27F-4D29-B569-A26386E32883}"/>
          </ac:spMkLst>
        </pc:spChg>
        <pc:spChg chg="mod">
          <ac:chgData name="Wheatley, Scott C" userId="a51e0960-63d6-4a4c-b6ca-41a8c4cc97c6" providerId="ADAL" clId="{34AFAE15-79DF-464B-8BDF-A53D9DCB6446}" dt="2021-05-07T10:19:47.599" v="333" actId="20577"/>
          <ac:spMkLst>
            <pc:docMk/>
            <pc:sldMk cId="4075585943" sldId="263"/>
            <ac:spMk id="3" creationId="{0B2F22C6-C0D1-48C9-914A-C84C3622C072}"/>
          </ac:spMkLst>
        </pc:spChg>
      </pc:sldChg>
      <pc:sldChg chg="modSp mod">
        <pc:chgData name="Wheatley, Scott C" userId="a51e0960-63d6-4a4c-b6ca-41a8c4cc97c6" providerId="ADAL" clId="{34AFAE15-79DF-464B-8BDF-A53D9DCB6446}" dt="2021-05-07T10:03:24.767" v="192" actId="20577"/>
        <pc:sldMkLst>
          <pc:docMk/>
          <pc:sldMk cId="1624593284" sldId="266"/>
        </pc:sldMkLst>
        <pc:spChg chg="mod">
          <ac:chgData name="Wheatley, Scott C" userId="a51e0960-63d6-4a4c-b6ca-41a8c4cc97c6" providerId="ADAL" clId="{34AFAE15-79DF-464B-8BDF-A53D9DCB6446}" dt="2021-05-07T10:03:24.767" v="192" actId="20577"/>
          <ac:spMkLst>
            <pc:docMk/>
            <pc:sldMk cId="1624593284" sldId="266"/>
            <ac:spMk id="3" creationId="{F0D96AF2-43A9-44E0-87A9-D3BDD24434BE}"/>
          </ac:spMkLst>
        </pc:spChg>
      </pc:sldChg>
      <pc:sldChg chg="modSp mod">
        <pc:chgData name="Wheatley, Scott C" userId="a51e0960-63d6-4a4c-b6ca-41a8c4cc97c6" providerId="ADAL" clId="{34AFAE15-79DF-464B-8BDF-A53D9DCB6446}" dt="2021-05-12T07:38:28.793" v="475" actId="20577"/>
        <pc:sldMkLst>
          <pc:docMk/>
          <pc:sldMk cId="4099668506" sldId="267"/>
        </pc:sldMkLst>
        <pc:spChg chg="mod">
          <ac:chgData name="Wheatley, Scott C" userId="a51e0960-63d6-4a4c-b6ca-41a8c4cc97c6" providerId="ADAL" clId="{34AFAE15-79DF-464B-8BDF-A53D9DCB6446}" dt="2021-05-12T07:38:28.793" v="475" actId="20577"/>
          <ac:spMkLst>
            <pc:docMk/>
            <pc:sldMk cId="4099668506" sldId="267"/>
            <ac:spMk id="2" creationId="{F68970FE-93B2-4D72-9016-FB392E906223}"/>
          </ac:spMkLst>
        </pc:spChg>
        <pc:spChg chg="mod">
          <ac:chgData name="Wheatley, Scott C" userId="a51e0960-63d6-4a4c-b6ca-41a8c4cc97c6" providerId="ADAL" clId="{34AFAE15-79DF-464B-8BDF-A53D9DCB6446}" dt="2021-05-12T07:38:27.698" v="470" actId="6549"/>
          <ac:spMkLst>
            <pc:docMk/>
            <pc:sldMk cId="4099668506" sldId="267"/>
            <ac:spMk id="3" creationId="{F716333C-D9B1-4315-AA21-C7593164EF8A}"/>
          </ac:spMkLst>
        </pc:spChg>
      </pc:sldChg>
      <pc:sldChg chg="modSp mod">
        <pc:chgData name="Wheatley, Scott C" userId="a51e0960-63d6-4a4c-b6ca-41a8c4cc97c6" providerId="ADAL" clId="{34AFAE15-79DF-464B-8BDF-A53D9DCB6446}" dt="2021-05-07T10:16:27.721" v="328" actId="20577"/>
        <pc:sldMkLst>
          <pc:docMk/>
          <pc:sldMk cId="1158658005" sldId="269"/>
        </pc:sldMkLst>
        <pc:spChg chg="mod">
          <ac:chgData name="Wheatley, Scott C" userId="a51e0960-63d6-4a4c-b6ca-41a8c4cc97c6" providerId="ADAL" clId="{34AFAE15-79DF-464B-8BDF-A53D9DCB6446}" dt="2021-05-07T10:16:27.721" v="328" actId="20577"/>
          <ac:spMkLst>
            <pc:docMk/>
            <pc:sldMk cId="1158658005" sldId="269"/>
            <ac:spMk id="3" creationId="{F0D96AF2-43A9-44E0-87A9-D3BDD24434BE}"/>
          </ac:spMkLst>
        </pc:spChg>
      </pc:sldChg>
    </pc:docChg>
  </pc:docChgLst>
  <pc:docChgLst>
    <pc:chgData name="Wheatley, Scott C" userId="a51e0960-63d6-4a4c-b6ca-41a8c4cc97c6" providerId="ADAL" clId="{CA459C7E-A4F4-4E6F-B772-FAD6851E1060}"/>
    <pc:docChg chg="undo custSel addSld delSld modSld sldOrd addSection delSection">
      <pc:chgData name="Wheatley, Scott C" userId="a51e0960-63d6-4a4c-b6ca-41a8c4cc97c6" providerId="ADAL" clId="{CA459C7E-A4F4-4E6F-B772-FAD6851E1060}" dt="2021-03-22T15:54:39.605" v="3281" actId="20577"/>
      <pc:docMkLst>
        <pc:docMk/>
      </pc:docMkLst>
      <pc:sldChg chg="addSp delSp modSp mod">
        <pc:chgData name="Wheatley, Scott C" userId="a51e0960-63d6-4a4c-b6ca-41a8c4cc97c6" providerId="ADAL" clId="{CA459C7E-A4F4-4E6F-B772-FAD6851E1060}" dt="2021-03-15T14:52:53.110" v="1145" actId="1076"/>
        <pc:sldMkLst>
          <pc:docMk/>
          <pc:sldMk cId="1371914615" sldId="256"/>
        </pc:sldMkLst>
        <pc:spChg chg="mod">
          <ac:chgData name="Wheatley, Scott C" userId="a51e0960-63d6-4a4c-b6ca-41a8c4cc97c6" providerId="ADAL" clId="{CA459C7E-A4F4-4E6F-B772-FAD6851E1060}" dt="2021-03-15T14:50:33.403" v="1073" actId="20577"/>
          <ac:spMkLst>
            <pc:docMk/>
            <pc:sldMk cId="1371914615" sldId="256"/>
            <ac:spMk id="2" creationId="{AEBA521D-626B-4056-8F4B-B276F4463E1F}"/>
          </ac:spMkLst>
        </pc:spChg>
        <pc:spChg chg="del mod">
          <ac:chgData name="Wheatley, Scott C" userId="a51e0960-63d6-4a4c-b6ca-41a8c4cc97c6" providerId="ADAL" clId="{CA459C7E-A4F4-4E6F-B772-FAD6851E1060}" dt="2021-03-15T14:51:40.171" v="1088" actId="478"/>
          <ac:spMkLst>
            <pc:docMk/>
            <pc:sldMk cId="1371914615" sldId="256"/>
            <ac:spMk id="4" creationId="{DFABBD86-6AF8-49CC-AB59-FD347B4E9933}"/>
          </ac:spMkLst>
        </pc:spChg>
        <pc:spChg chg="mod">
          <ac:chgData name="Wheatley, Scott C" userId="a51e0960-63d6-4a4c-b6ca-41a8c4cc97c6" providerId="ADAL" clId="{CA459C7E-A4F4-4E6F-B772-FAD6851E1060}" dt="2021-03-15T14:50:43.808" v="1075" actId="1076"/>
          <ac:spMkLst>
            <pc:docMk/>
            <pc:sldMk cId="1371914615" sldId="256"/>
            <ac:spMk id="6" creationId="{427F5576-EC0B-42B5-9CD6-2E7273BD009D}"/>
          </ac:spMkLst>
        </pc:spChg>
        <pc:spChg chg="mod">
          <ac:chgData name="Wheatley, Scott C" userId="a51e0960-63d6-4a4c-b6ca-41a8c4cc97c6" providerId="ADAL" clId="{CA459C7E-A4F4-4E6F-B772-FAD6851E1060}" dt="2021-03-15T14:50:39.164" v="1074" actId="1076"/>
          <ac:spMkLst>
            <pc:docMk/>
            <pc:sldMk cId="1371914615" sldId="256"/>
            <ac:spMk id="7" creationId="{9402E21F-DE7B-48C1-9F01-E1BB320008A3}"/>
          </ac:spMkLst>
        </pc:spChg>
        <pc:spChg chg="add mod">
          <ac:chgData name="Wheatley, Scott C" userId="a51e0960-63d6-4a4c-b6ca-41a8c4cc97c6" providerId="ADAL" clId="{CA459C7E-A4F4-4E6F-B772-FAD6851E1060}" dt="2021-03-15T14:52:53.110" v="1145" actId="1076"/>
          <ac:spMkLst>
            <pc:docMk/>
            <pc:sldMk cId="1371914615" sldId="256"/>
            <ac:spMk id="8" creationId="{54323DE0-EFB6-4E91-A51B-8339A2310AD5}"/>
          </ac:spMkLst>
        </pc:spChg>
      </pc:sldChg>
      <pc:sldChg chg="modSp mod">
        <pc:chgData name="Wheatley, Scott C" userId="a51e0960-63d6-4a4c-b6ca-41a8c4cc97c6" providerId="ADAL" clId="{CA459C7E-A4F4-4E6F-B772-FAD6851E1060}" dt="2021-03-19T17:26:09.791" v="3086" actId="113"/>
        <pc:sldMkLst>
          <pc:docMk/>
          <pc:sldMk cId="514162090" sldId="259"/>
        </pc:sldMkLst>
        <pc:spChg chg="mod">
          <ac:chgData name="Wheatley, Scott C" userId="a51e0960-63d6-4a4c-b6ca-41a8c4cc97c6" providerId="ADAL" clId="{CA459C7E-A4F4-4E6F-B772-FAD6851E1060}" dt="2021-03-19T17:26:09.791" v="3086" actId="113"/>
          <ac:spMkLst>
            <pc:docMk/>
            <pc:sldMk cId="514162090" sldId="259"/>
            <ac:spMk id="3" creationId="{AFE58B8C-CF1B-4107-AF54-830E0C5D2B88}"/>
          </ac:spMkLst>
        </pc:spChg>
      </pc:sldChg>
      <pc:sldChg chg="modSp add del mod ord">
        <pc:chgData name="Wheatley, Scott C" userId="a51e0960-63d6-4a4c-b6ca-41a8c4cc97c6" providerId="ADAL" clId="{CA459C7E-A4F4-4E6F-B772-FAD6851E1060}" dt="2021-03-15T15:59:38.244" v="2202" actId="20577"/>
        <pc:sldMkLst>
          <pc:docMk/>
          <pc:sldMk cId="587404153" sldId="260"/>
        </pc:sldMkLst>
        <pc:spChg chg="mod">
          <ac:chgData name="Wheatley, Scott C" userId="a51e0960-63d6-4a4c-b6ca-41a8c4cc97c6" providerId="ADAL" clId="{CA459C7E-A4F4-4E6F-B772-FAD6851E1060}" dt="2021-03-15T15:59:38.244" v="2202" actId="20577"/>
          <ac:spMkLst>
            <pc:docMk/>
            <pc:sldMk cId="587404153" sldId="260"/>
            <ac:spMk id="3" creationId="{1D8543BE-2518-4784-A81B-44155F22D904}"/>
          </ac:spMkLst>
        </pc:spChg>
      </pc:sldChg>
      <pc:sldChg chg="modSp mod">
        <pc:chgData name="Wheatley, Scott C" userId="a51e0960-63d6-4a4c-b6ca-41a8c4cc97c6" providerId="ADAL" clId="{CA459C7E-A4F4-4E6F-B772-FAD6851E1060}" dt="2021-03-19T17:32:26.781" v="3280" actId="20577"/>
        <pc:sldMkLst>
          <pc:docMk/>
          <pc:sldMk cId="4075585943" sldId="263"/>
        </pc:sldMkLst>
        <pc:spChg chg="mod">
          <ac:chgData name="Wheatley, Scott C" userId="a51e0960-63d6-4a4c-b6ca-41a8c4cc97c6" providerId="ADAL" clId="{CA459C7E-A4F4-4E6F-B772-FAD6851E1060}" dt="2021-03-19T17:30:53.568" v="3105" actId="21"/>
          <ac:spMkLst>
            <pc:docMk/>
            <pc:sldMk cId="4075585943" sldId="263"/>
            <ac:spMk id="2" creationId="{093BF71E-E27F-4D29-B569-A26386E32883}"/>
          </ac:spMkLst>
        </pc:spChg>
        <pc:spChg chg="mod">
          <ac:chgData name="Wheatley, Scott C" userId="a51e0960-63d6-4a4c-b6ca-41a8c4cc97c6" providerId="ADAL" clId="{CA459C7E-A4F4-4E6F-B772-FAD6851E1060}" dt="2021-03-19T17:32:26.781" v="3280" actId="20577"/>
          <ac:spMkLst>
            <pc:docMk/>
            <pc:sldMk cId="4075585943" sldId="263"/>
            <ac:spMk id="3" creationId="{0B2F22C6-C0D1-48C9-914A-C84C3622C072}"/>
          </ac:spMkLst>
        </pc:spChg>
      </pc:sldChg>
      <pc:sldChg chg="modSp mod ord">
        <pc:chgData name="Wheatley, Scott C" userId="a51e0960-63d6-4a4c-b6ca-41a8c4cc97c6" providerId="ADAL" clId="{CA459C7E-A4F4-4E6F-B772-FAD6851E1060}" dt="2021-03-15T15:56:28.907" v="1951" actId="20577"/>
        <pc:sldMkLst>
          <pc:docMk/>
          <pc:sldMk cId="1624593284" sldId="266"/>
        </pc:sldMkLst>
        <pc:spChg chg="mod">
          <ac:chgData name="Wheatley, Scott C" userId="a51e0960-63d6-4a4c-b6ca-41a8c4cc97c6" providerId="ADAL" clId="{CA459C7E-A4F4-4E6F-B772-FAD6851E1060}" dt="2021-03-15T15:56:28.907" v="1951" actId="20577"/>
          <ac:spMkLst>
            <pc:docMk/>
            <pc:sldMk cId="1624593284" sldId="266"/>
            <ac:spMk id="3" creationId="{F0D96AF2-43A9-44E0-87A9-D3BDD24434BE}"/>
          </ac:spMkLst>
        </pc:spChg>
      </pc:sldChg>
      <pc:sldChg chg="modSp mod">
        <pc:chgData name="Wheatley, Scott C" userId="a51e0960-63d6-4a4c-b6ca-41a8c4cc97c6" providerId="ADAL" clId="{CA459C7E-A4F4-4E6F-B772-FAD6851E1060}" dt="2021-03-15T14:49:50.769" v="1063" actId="6549"/>
        <pc:sldMkLst>
          <pc:docMk/>
          <pc:sldMk cId="4099668506" sldId="267"/>
        </pc:sldMkLst>
        <pc:spChg chg="mod">
          <ac:chgData name="Wheatley, Scott C" userId="a51e0960-63d6-4a4c-b6ca-41a8c4cc97c6" providerId="ADAL" clId="{CA459C7E-A4F4-4E6F-B772-FAD6851E1060}" dt="2021-03-15T14:49:50.769" v="1063" actId="6549"/>
          <ac:spMkLst>
            <pc:docMk/>
            <pc:sldMk cId="4099668506" sldId="267"/>
            <ac:spMk id="3" creationId="{F716333C-D9B1-4315-AA21-C7593164EF8A}"/>
          </ac:spMkLst>
        </pc:spChg>
      </pc:sldChg>
      <pc:sldChg chg="modSp mod ord">
        <pc:chgData name="Wheatley, Scott C" userId="a51e0960-63d6-4a4c-b6ca-41a8c4cc97c6" providerId="ADAL" clId="{CA459C7E-A4F4-4E6F-B772-FAD6851E1060}" dt="2021-03-19T11:58:53.618" v="3069" actId="6549"/>
        <pc:sldMkLst>
          <pc:docMk/>
          <pc:sldMk cId="2625218566" sldId="268"/>
        </pc:sldMkLst>
        <pc:spChg chg="mod">
          <ac:chgData name="Wheatley, Scott C" userId="a51e0960-63d6-4a4c-b6ca-41a8c4cc97c6" providerId="ADAL" clId="{CA459C7E-A4F4-4E6F-B772-FAD6851E1060}" dt="2021-03-15T15:49:05.040" v="1802" actId="113"/>
          <ac:spMkLst>
            <pc:docMk/>
            <pc:sldMk cId="2625218566" sldId="268"/>
            <ac:spMk id="2" creationId="{224BF680-C01F-41A1-BCF0-EFE67BC02700}"/>
          </ac:spMkLst>
        </pc:spChg>
        <pc:spChg chg="mod">
          <ac:chgData name="Wheatley, Scott C" userId="a51e0960-63d6-4a4c-b6ca-41a8c4cc97c6" providerId="ADAL" clId="{CA459C7E-A4F4-4E6F-B772-FAD6851E1060}" dt="2021-03-19T11:58:53.618" v="3069" actId="6549"/>
          <ac:spMkLst>
            <pc:docMk/>
            <pc:sldMk cId="2625218566" sldId="268"/>
            <ac:spMk id="3" creationId="{F0D96AF2-43A9-44E0-87A9-D3BDD24434BE}"/>
          </ac:spMkLst>
        </pc:spChg>
      </pc:sldChg>
      <pc:sldChg chg="modSp add mod">
        <pc:chgData name="Wheatley, Scott C" userId="a51e0960-63d6-4a4c-b6ca-41a8c4cc97c6" providerId="ADAL" clId="{CA459C7E-A4F4-4E6F-B772-FAD6851E1060}" dt="2021-03-15T16:21:06.879" v="2751" actId="27636"/>
        <pc:sldMkLst>
          <pc:docMk/>
          <pc:sldMk cId="1158658005" sldId="269"/>
        </pc:sldMkLst>
        <pc:spChg chg="mod">
          <ac:chgData name="Wheatley, Scott C" userId="a51e0960-63d6-4a4c-b6ca-41a8c4cc97c6" providerId="ADAL" clId="{CA459C7E-A4F4-4E6F-B772-FAD6851E1060}" dt="2021-03-15T16:18:44.816" v="2501" actId="20577"/>
          <ac:spMkLst>
            <pc:docMk/>
            <pc:sldMk cId="1158658005" sldId="269"/>
            <ac:spMk id="2" creationId="{224BF680-C01F-41A1-BCF0-EFE67BC02700}"/>
          </ac:spMkLst>
        </pc:spChg>
        <pc:spChg chg="mod">
          <ac:chgData name="Wheatley, Scott C" userId="a51e0960-63d6-4a4c-b6ca-41a8c4cc97c6" providerId="ADAL" clId="{CA459C7E-A4F4-4E6F-B772-FAD6851E1060}" dt="2021-03-15T16:21:06.879" v="2751" actId="27636"/>
          <ac:spMkLst>
            <pc:docMk/>
            <pc:sldMk cId="1158658005" sldId="269"/>
            <ac:spMk id="3" creationId="{F0D96AF2-43A9-44E0-87A9-D3BDD24434BE}"/>
          </ac:spMkLst>
        </pc:spChg>
      </pc:sldChg>
      <pc:sldChg chg="modSp add mod ord">
        <pc:chgData name="Wheatley, Scott C" userId="a51e0960-63d6-4a4c-b6ca-41a8c4cc97c6" providerId="ADAL" clId="{CA459C7E-A4F4-4E6F-B772-FAD6851E1060}" dt="2021-03-15T15:52:51.340" v="1872" actId="20577"/>
        <pc:sldMkLst>
          <pc:docMk/>
          <pc:sldMk cId="1348863892" sldId="270"/>
        </pc:sldMkLst>
        <pc:spChg chg="mod">
          <ac:chgData name="Wheatley, Scott C" userId="a51e0960-63d6-4a4c-b6ca-41a8c4cc97c6" providerId="ADAL" clId="{CA459C7E-A4F4-4E6F-B772-FAD6851E1060}" dt="2021-03-15T15:52:51.340" v="1872" actId="20577"/>
          <ac:spMkLst>
            <pc:docMk/>
            <pc:sldMk cId="1348863892" sldId="270"/>
            <ac:spMk id="2" creationId="{224BF680-C01F-41A1-BCF0-EFE67BC02700}"/>
          </ac:spMkLst>
        </pc:spChg>
        <pc:spChg chg="mod">
          <ac:chgData name="Wheatley, Scott C" userId="a51e0960-63d6-4a4c-b6ca-41a8c4cc97c6" providerId="ADAL" clId="{CA459C7E-A4F4-4E6F-B772-FAD6851E1060}" dt="2021-03-15T15:42:45.044" v="1788" actId="27636"/>
          <ac:spMkLst>
            <pc:docMk/>
            <pc:sldMk cId="1348863892" sldId="270"/>
            <ac:spMk id="3" creationId="{F0D96AF2-43A9-44E0-87A9-D3BDD24434BE}"/>
          </ac:spMkLst>
        </pc:spChg>
      </pc:sldChg>
      <pc:sldChg chg="modSp add mod">
        <pc:chgData name="Wheatley, Scott C" userId="a51e0960-63d6-4a4c-b6ca-41a8c4cc97c6" providerId="ADAL" clId="{CA459C7E-A4F4-4E6F-B772-FAD6851E1060}" dt="2021-03-15T16:21:57.709" v="2814" actId="20577"/>
        <pc:sldMkLst>
          <pc:docMk/>
          <pc:sldMk cId="2932226951" sldId="271"/>
        </pc:sldMkLst>
        <pc:spChg chg="mod">
          <ac:chgData name="Wheatley, Scott C" userId="a51e0960-63d6-4a4c-b6ca-41a8c4cc97c6" providerId="ADAL" clId="{CA459C7E-A4F4-4E6F-B772-FAD6851E1060}" dt="2021-03-15T16:18:28" v="2499" actId="20577"/>
          <ac:spMkLst>
            <pc:docMk/>
            <pc:sldMk cId="2932226951" sldId="271"/>
            <ac:spMk id="2" creationId="{224BF680-C01F-41A1-BCF0-EFE67BC02700}"/>
          </ac:spMkLst>
        </pc:spChg>
        <pc:spChg chg="mod">
          <ac:chgData name="Wheatley, Scott C" userId="a51e0960-63d6-4a4c-b6ca-41a8c4cc97c6" providerId="ADAL" clId="{CA459C7E-A4F4-4E6F-B772-FAD6851E1060}" dt="2021-03-15T16:21:57.709" v="2814" actId="20577"/>
          <ac:spMkLst>
            <pc:docMk/>
            <pc:sldMk cId="2932226951" sldId="271"/>
            <ac:spMk id="3" creationId="{F0D96AF2-43A9-44E0-87A9-D3BDD24434BE}"/>
          </ac:spMkLst>
        </pc:spChg>
      </pc:sldChg>
      <pc:sldChg chg="modSp add mod ord">
        <pc:chgData name="Wheatley, Scott C" userId="a51e0960-63d6-4a4c-b6ca-41a8c4cc97c6" providerId="ADAL" clId="{CA459C7E-A4F4-4E6F-B772-FAD6851E1060}" dt="2021-03-22T15:54:39.605" v="3281" actId="20577"/>
        <pc:sldMkLst>
          <pc:docMk/>
          <pc:sldMk cId="80538251" sldId="272"/>
        </pc:sldMkLst>
        <pc:spChg chg="mod">
          <ac:chgData name="Wheatley, Scott C" userId="a51e0960-63d6-4a4c-b6ca-41a8c4cc97c6" providerId="ADAL" clId="{CA459C7E-A4F4-4E6F-B772-FAD6851E1060}" dt="2021-03-15T16:15:18.041" v="2452" actId="20577"/>
          <ac:spMkLst>
            <pc:docMk/>
            <pc:sldMk cId="80538251" sldId="272"/>
            <ac:spMk id="2" creationId="{224BF680-C01F-41A1-BCF0-EFE67BC02700}"/>
          </ac:spMkLst>
        </pc:spChg>
        <pc:spChg chg="mod">
          <ac:chgData name="Wheatley, Scott C" userId="a51e0960-63d6-4a4c-b6ca-41a8c4cc97c6" providerId="ADAL" clId="{CA459C7E-A4F4-4E6F-B772-FAD6851E1060}" dt="2021-03-22T15:54:39.605" v="3281" actId="20577"/>
          <ac:spMkLst>
            <pc:docMk/>
            <pc:sldMk cId="80538251" sldId="272"/>
            <ac:spMk id="3" creationId="{F0D96AF2-43A9-44E0-87A9-D3BDD24434BE}"/>
          </ac:spMkLst>
        </pc:spChg>
      </pc:sldChg>
      <pc:sldChg chg="modSp add del mod">
        <pc:chgData name="Wheatley, Scott C" userId="a51e0960-63d6-4a4c-b6ca-41a8c4cc97c6" providerId="ADAL" clId="{CA459C7E-A4F4-4E6F-B772-FAD6851E1060}" dt="2021-03-15T15:53:07.980" v="1875" actId="2696"/>
        <pc:sldMkLst>
          <pc:docMk/>
          <pc:sldMk cId="2149274677" sldId="272"/>
        </pc:sldMkLst>
        <pc:spChg chg="mod">
          <ac:chgData name="Wheatley, Scott C" userId="a51e0960-63d6-4a4c-b6ca-41a8c4cc97c6" providerId="ADAL" clId="{CA459C7E-A4F4-4E6F-B772-FAD6851E1060}" dt="2021-03-15T14:53:58.872" v="1160" actId="20577"/>
          <ac:spMkLst>
            <pc:docMk/>
            <pc:sldMk cId="2149274677" sldId="272"/>
            <ac:spMk id="2" creationId="{50DAF50E-9589-4746-A18D-C1539E530EFD}"/>
          </ac:spMkLst>
        </pc:spChg>
        <pc:spChg chg="mod">
          <ac:chgData name="Wheatley, Scott C" userId="a51e0960-63d6-4a4c-b6ca-41a8c4cc97c6" providerId="ADAL" clId="{CA459C7E-A4F4-4E6F-B772-FAD6851E1060}" dt="2021-03-15T15:23:30.977" v="1443" actId="113"/>
          <ac:spMkLst>
            <pc:docMk/>
            <pc:sldMk cId="2149274677" sldId="272"/>
            <ac:spMk id="3" creationId="{AFE58B8C-CF1B-4107-AF54-830E0C5D2B88}"/>
          </ac:spMkLst>
        </pc:spChg>
      </pc:sldChg>
      <pc:sldChg chg="modSp add del mod">
        <pc:chgData name="Wheatley, Scott C" userId="a51e0960-63d6-4a4c-b6ca-41a8c4cc97c6" providerId="ADAL" clId="{CA459C7E-A4F4-4E6F-B772-FAD6851E1060}" dt="2021-03-15T15:48:07.047" v="1795" actId="2696"/>
        <pc:sldMkLst>
          <pc:docMk/>
          <pc:sldMk cId="379017630" sldId="273"/>
        </pc:sldMkLst>
        <pc:spChg chg="mod">
          <ac:chgData name="Wheatley, Scott C" userId="a51e0960-63d6-4a4c-b6ca-41a8c4cc97c6" providerId="ADAL" clId="{CA459C7E-A4F4-4E6F-B772-FAD6851E1060}" dt="2021-03-15T15:42:39.538" v="1784" actId="27636"/>
          <ac:spMkLst>
            <pc:docMk/>
            <pc:sldMk cId="379017630" sldId="273"/>
            <ac:spMk id="3" creationId="{AFE58B8C-CF1B-4107-AF54-830E0C5D2B88}"/>
          </ac:spMkLst>
        </pc:spChg>
      </pc:sldChg>
    </pc:docChg>
  </pc:docChgLst>
  <pc:docChgLst>
    <pc:chgData name="Wheatley, Scott C" userId="a51e0960-63d6-4a4c-b6ca-41a8c4cc97c6" providerId="ADAL" clId="{A91F2418-774E-4058-A882-855CA5CA4949}"/>
    <pc:docChg chg="undo custSel delSld modSld">
      <pc:chgData name="Wheatley, Scott C" userId="a51e0960-63d6-4a4c-b6ca-41a8c4cc97c6" providerId="ADAL" clId="{A91F2418-774E-4058-A882-855CA5CA4949}" dt="2021-02-02T17:43:30.758" v="1973" actId="6549"/>
      <pc:docMkLst>
        <pc:docMk/>
      </pc:docMkLst>
      <pc:sldChg chg="delSp modSp mod">
        <pc:chgData name="Wheatley, Scott C" userId="a51e0960-63d6-4a4c-b6ca-41a8c4cc97c6" providerId="ADAL" clId="{A91F2418-774E-4058-A882-855CA5CA4949}" dt="2021-02-02T16:08:14.237" v="1354" actId="113"/>
        <pc:sldMkLst>
          <pc:docMk/>
          <pc:sldMk cId="1371914615" sldId="256"/>
        </pc:sldMkLst>
        <pc:spChg chg="mod">
          <ac:chgData name="Wheatley, Scott C" userId="a51e0960-63d6-4a4c-b6ca-41a8c4cc97c6" providerId="ADAL" clId="{A91F2418-774E-4058-A882-855CA5CA4949}" dt="2021-02-02T16:08:14.237" v="1354" actId="113"/>
          <ac:spMkLst>
            <pc:docMk/>
            <pc:sldMk cId="1371914615" sldId="256"/>
            <ac:spMk id="2" creationId="{AEBA521D-626B-4056-8F4B-B276F4463E1F}"/>
          </ac:spMkLst>
        </pc:spChg>
        <pc:spChg chg="del mod">
          <ac:chgData name="Wheatley, Scott C" userId="a51e0960-63d6-4a4c-b6ca-41a8c4cc97c6" providerId="ADAL" clId="{A91F2418-774E-4058-A882-855CA5CA4949}" dt="2021-02-02T16:08:07.612" v="1353" actId="478"/>
          <ac:spMkLst>
            <pc:docMk/>
            <pc:sldMk cId="1371914615" sldId="256"/>
            <ac:spMk id="3" creationId="{DEA46CF4-16C3-4687-97C7-B855CE030D95}"/>
          </ac:spMkLst>
        </pc:spChg>
      </pc:sldChg>
      <pc:sldChg chg="del">
        <pc:chgData name="Wheatley, Scott C" userId="a51e0960-63d6-4a4c-b6ca-41a8c4cc97c6" providerId="ADAL" clId="{A91F2418-774E-4058-A882-855CA5CA4949}" dt="2021-01-21T16:00:53.424" v="1" actId="2696"/>
        <pc:sldMkLst>
          <pc:docMk/>
          <pc:sldMk cId="3313748880" sldId="257"/>
        </pc:sldMkLst>
      </pc:sldChg>
      <pc:sldChg chg="del">
        <pc:chgData name="Wheatley, Scott C" userId="a51e0960-63d6-4a4c-b6ca-41a8c4cc97c6" providerId="ADAL" clId="{A91F2418-774E-4058-A882-855CA5CA4949}" dt="2021-01-21T16:00:53.412" v="0" actId="2696"/>
        <pc:sldMkLst>
          <pc:docMk/>
          <pc:sldMk cId="900348343" sldId="258"/>
        </pc:sldMkLst>
      </pc:sldChg>
      <pc:sldChg chg="modSp mod">
        <pc:chgData name="Wheatley, Scott C" userId="a51e0960-63d6-4a4c-b6ca-41a8c4cc97c6" providerId="ADAL" clId="{A91F2418-774E-4058-A882-855CA5CA4949}" dt="2021-02-02T16:03:35.417" v="1069" actId="207"/>
        <pc:sldMkLst>
          <pc:docMk/>
          <pc:sldMk cId="514162090" sldId="259"/>
        </pc:sldMkLst>
        <pc:spChg chg="mod">
          <ac:chgData name="Wheatley, Scott C" userId="a51e0960-63d6-4a4c-b6ca-41a8c4cc97c6" providerId="ADAL" clId="{A91F2418-774E-4058-A882-855CA5CA4949}" dt="2021-01-21T17:03:30.417" v="720" actId="122"/>
          <ac:spMkLst>
            <pc:docMk/>
            <pc:sldMk cId="514162090" sldId="259"/>
            <ac:spMk id="2" creationId="{50DAF50E-9589-4746-A18D-C1539E530EFD}"/>
          </ac:spMkLst>
        </pc:spChg>
        <pc:spChg chg="mod">
          <ac:chgData name="Wheatley, Scott C" userId="a51e0960-63d6-4a4c-b6ca-41a8c4cc97c6" providerId="ADAL" clId="{A91F2418-774E-4058-A882-855CA5CA4949}" dt="2021-02-02T16:03:35.417" v="1069" actId="207"/>
          <ac:spMkLst>
            <pc:docMk/>
            <pc:sldMk cId="514162090" sldId="259"/>
            <ac:spMk id="3" creationId="{AFE58B8C-CF1B-4107-AF54-830E0C5D2B88}"/>
          </ac:spMkLst>
        </pc:spChg>
      </pc:sldChg>
      <pc:sldChg chg="modSp mod">
        <pc:chgData name="Wheatley, Scott C" userId="a51e0960-63d6-4a4c-b6ca-41a8c4cc97c6" providerId="ADAL" clId="{A91F2418-774E-4058-A882-855CA5CA4949}" dt="2021-02-02T17:41:24.774" v="1913" actId="27636"/>
        <pc:sldMkLst>
          <pc:docMk/>
          <pc:sldMk cId="587404153" sldId="260"/>
        </pc:sldMkLst>
        <pc:spChg chg="mod">
          <ac:chgData name="Wheatley, Scott C" userId="a51e0960-63d6-4a4c-b6ca-41a8c4cc97c6" providerId="ADAL" clId="{A91F2418-774E-4058-A882-855CA5CA4949}" dt="2021-02-02T16:23:55.075" v="1866" actId="20577"/>
          <ac:spMkLst>
            <pc:docMk/>
            <pc:sldMk cId="587404153" sldId="260"/>
            <ac:spMk id="2" creationId="{C4481E10-44AF-451E-805F-2C7E8D6858BC}"/>
          </ac:spMkLst>
        </pc:spChg>
        <pc:spChg chg="mod">
          <ac:chgData name="Wheatley, Scott C" userId="a51e0960-63d6-4a4c-b6ca-41a8c4cc97c6" providerId="ADAL" clId="{A91F2418-774E-4058-A882-855CA5CA4949}" dt="2021-02-02T17:41:24.774" v="1913" actId="27636"/>
          <ac:spMkLst>
            <pc:docMk/>
            <pc:sldMk cId="587404153" sldId="260"/>
            <ac:spMk id="3" creationId="{1D8543BE-2518-4784-A81B-44155F22D904}"/>
          </ac:spMkLst>
        </pc:spChg>
      </pc:sldChg>
      <pc:sldChg chg="modSp mod">
        <pc:chgData name="Wheatley, Scott C" userId="a51e0960-63d6-4a4c-b6ca-41a8c4cc97c6" providerId="ADAL" clId="{A91F2418-774E-4058-A882-855CA5CA4949}" dt="2021-02-02T17:41:03.106" v="1911" actId="20577"/>
        <pc:sldMkLst>
          <pc:docMk/>
          <pc:sldMk cId="4075585943" sldId="263"/>
        </pc:sldMkLst>
        <pc:spChg chg="mod">
          <ac:chgData name="Wheatley, Scott C" userId="a51e0960-63d6-4a4c-b6ca-41a8c4cc97c6" providerId="ADAL" clId="{A91F2418-774E-4058-A882-855CA5CA4949}" dt="2021-02-02T17:41:03.106" v="1911" actId="20577"/>
          <ac:spMkLst>
            <pc:docMk/>
            <pc:sldMk cId="4075585943" sldId="263"/>
            <ac:spMk id="3" creationId="{0B2F22C6-C0D1-48C9-914A-C84C3622C072}"/>
          </ac:spMkLst>
        </pc:spChg>
      </pc:sldChg>
      <pc:sldChg chg="del">
        <pc:chgData name="Wheatley, Scott C" userId="a51e0960-63d6-4a4c-b6ca-41a8c4cc97c6" providerId="ADAL" clId="{A91F2418-774E-4058-A882-855CA5CA4949}" dt="2021-02-02T17:39:59.985" v="1867" actId="2696"/>
        <pc:sldMkLst>
          <pc:docMk/>
          <pc:sldMk cId="3161868720" sldId="264"/>
        </pc:sldMkLst>
      </pc:sldChg>
      <pc:sldChg chg="modSp mod">
        <pc:chgData name="Wheatley, Scott C" userId="a51e0960-63d6-4a4c-b6ca-41a8c4cc97c6" providerId="ADAL" clId="{A91F2418-774E-4058-A882-855CA5CA4949}" dt="2021-02-02T16:23:01.461" v="1825" actId="20577"/>
        <pc:sldMkLst>
          <pc:docMk/>
          <pc:sldMk cId="1624593284" sldId="266"/>
        </pc:sldMkLst>
        <pc:spChg chg="mod">
          <ac:chgData name="Wheatley, Scott C" userId="a51e0960-63d6-4a4c-b6ca-41a8c4cc97c6" providerId="ADAL" clId="{A91F2418-774E-4058-A882-855CA5CA4949}" dt="2021-02-02T16:04:25.729" v="1118" actId="255"/>
          <ac:spMkLst>
            <pc:docMk/>
            <pc:sldMk cId="1624593284" sldId="266"/>
            <ac:spMk id="2" creationId="{224BF680-C01F-41A1-BCF0-EFE67BC02700}"/>
          </ac:spMkLst>
        </pc:spChg>
        <pc:spChg chg="mod">
          <ac:chgData name="Wheatley, Scott C" userId="a51e0960-63d6-4a4c-b6ca-41a8c4cc97c6" providerId="ADAL" clId="{A91F2418-774E-4058-A882-855CA5CA4949}" dt="2021-02-02T16:23:01.461" v="1825" actId="20577"/>
          <ac:spMkLst>
            <pc:docMk/>
            <pc:sldMk cId="1624593284" sldId="266"/>
            <ac:spMk id="3" creationId="{F0D96AF2-43A9-44E0-87A9-D3BDD24434BE}"/>
          </ac:spMkLst>
        </pc:spChg>
      </pc:sldChg>
      <pc:sldChg chg="modSp mod">
        <pc:chgData name="Wheatley, Scott C" userId="a51e0960-63d6-4a4c-b6ca-41a8c4cc97c6" providerId="ADAL" clId="{A91F2418-774E-4058-A882-855CA5CA4949}" dt="2021-02-02T17:43:30.758" v="1973" actId="6549"/>
        <pc:sldMkLst>
          <pc:docMk/>
          <pc:sldMk cId="4099668506" sldId="267"/>
        </pc:sldMkLst>
        <pc:spChg chg="mod">
          <ac:chgData name="Wheatley, Scott C" userId="a51e0960-63d6-4a4c-b6ca-41a8c4cc97c6" providerId="ADAL" clId="{A91F2418-774E-4058-A882-855CA5CA4949}" dt="2021-01-21T16:01:36.963" v="18" actId="6549"/>
          <ac:spMkLst>
            <pc:docMk/>
            <pc:sldMk cId="4099668506" sldId="267"/>
            <ac:spMk id="2" creationId="{F68970FE-93B2-4D72-9016-FB392E906223}"/>
          </ac:spMkLst>
        </pc:spChg>
        <pc:spChg chg="mod">
          <ac:chgData name="Wheatley, Scott C" userId="a51e0960-63d6-4a4c-b6ca-41a8c4cc97c6" providerId="ADAL" clId="{A91F2418-774E-4058-A882-855CA5CA4949}" dt="2021-02-02T17:43:30.758" v="1973" actId="6549"/>
          <ac:spMkLst>
            <pc:docMk/>
            <pc:sldMk cId="4099668506" sldId="267"/>
            <ac:spMk id="3" creationId="{F716333C-D9B1-4315-AA21-C7593164EF8A}"/>
          </ac:spMkLst>
        </pc:spChg>
      </pc:sldChg>
      <pc:sldChg chg="modSp mod">
        <pc:chgData name="Wheatley, Scott C" userId="a51e0960-63d6-4a4c-b6ca-41a8c4cc97c6" providerId="ADAL" clId="{A91F2418-774E-4058-A882-855CA5CA4949}" dt="2021-02-02T16:22:22.141" v="1807" actId="113"/>
        <pc:sldMkLst>
          <pc:docMk/>
          <pc:sldMk cId="2625218566" sldId="268"/>
        </pc:sldMkLst>
        <pc:spChg chg="mod">
          <ac:chgData name="Wheatley, Scott C" userId="a51e0960-63d6-4a4c-b6ca-41a8c4cc97c6" providerId="ADAL" clId="{A91F2418-774E-4058-A882-855CA5CA4949}" dt="2021-02-02T16:22:02.699" v="1805" actId="20577"/>
          <ac:spMkLst>
            <pc:docMk/>
            <pc:sldMk cId="2625218566" sldId="268"/>
            <ac:spMk id="2" creationId="{224BF680-C01F-41A1-BCF0-EFE67BC02700}"/>
          </ac:spMkLst>
        </pc:spChg>
        <pc:spChg chg="mod">
          <ac:chgData name="Wheatley, Scott C" userId="a51e0960-63d6-4a4c-b6ca-41a8c4cc97c6" providerId="ADAL" clId="{A91F2418-774E-4058-A882-855CA5CA4949}" dt="2021-02-02T16:22:22.141" v="1807" actId="113"/>
          <ac:spMkLst>
            <pc:docMk/>
            <pc:sldMk cId="2625218566" sldId="268"/>
            <ac:spMk id="3" creationId="{F0D96AF2-43A9-44E0-87A9-D3BDD24434BE}"/>
          </ac:spMkLst>
        </pc:spChg>
      </pc:sldChg>
      <pc:sldChg chg="del">
        <pc:chgData name="Wheatley, Scott C" userId="a51e0960-63d6-4a4c-b6ca-41a8c4cc97c6" providerId="ADAL" clId="{A91F2418-774E-4058-A882-855CA5CA4949}" dt="2021-02-02T17:39:59.985" v="1867" actId="2696"/>
        <pc:sldMkLst>
          <pc:docMk/>
          <pc:sldMk cId="90093258" sldId="269"/>
        </pc:sldMkLst>
      </pc:sldChg>
      <pc:sldChg chg="del">
        <pc:chgData name="Wheatley, Scott C" userId="a51e0960-63d6-4a4c-b6ca-41a8c4cc97c6" providerId="ADAL" clId="{A91F2418-774E-4058-A882-855CA5CA4949}" dt="2021-02-02T17:39:59.985" v="1867" actId="2696"/>
        <pc:sldMkLst>
          <pc:docMk/>
          <pc:sldMk cId="1729432905" sldId="270"/>
        </pc:sldMkLst>
      </pc:sldChg>
    </pc:docChg>
  </pc:docChgLst>
  <pc:docChgLst>
    <pc:chgData name="Wheatley, Scott C" userId="a51e0960-63d6-4a4c-b6ca-41a8c4cc97c6" providerId="ADAL" clId="{26221E5E-ED9D-4DE7-9E2D-48D812FB35FA}"/>
    <pc:docChg chg="modSld">
      <pc:chgData name="Wheatley, Scott C" userId="a51e0960-63d6-4a4c-b6ca-41a8c4cc97c6" providerId="ADAL" clId="{26221E5E-ED9D-4DE7-9E2D-48D812FB35FA}" dt="2021-01-16T09:37:01.157" v="28" actId="20577"/>
      <pc:docMkLst>
        <pc:docMk/>
      </pc:docMkLst>
      <pc:sldChg chg="modSp">
        <pc:chgData name="Wheatley, Scott C" userId="a51e0960-63d6-4a4c-b6ca-41a8c4cc97c6" providerId="ADAL" clId="{26221E5E-ED9D-4DE7-9E2D-48D812FB35FA}" dt="2021-01-16T09:37:01.157" v="28" actId="20577"/>
        <pc:sldMkLst>
          <pc:docMk/>
          <pc:sldMk cId="1371914615" sldId="256"/>
        </pc:sldMkLst>
        <pc:spChg chg="mod">
          <ac:chgData name="Wheatley, Scott C" userId="a51e0960-63d6-4a4c-b6ca-41a8c4cc97c6" providerId="ADAL" clId="{26221E5E-ED9D-4DE7-9E2D-48D812FB35FA}" dt="2021-01-16T09:36:52.913" v="17" actId="20577"/>
          <ac:spMkLst>
            <pc:docMk/>
            <pc:sldMk cId="1371914615" sldId="256"/>
            <ac:spMk id="2" creationId="{AEBA521D-626B-4056-8F4B-B276F4463E1F}"/>
          </ac:spMkLst>
        </pc:spChg>
        <pc:spChg chg="mod">
          <ac:chgData name="Wheatley, Scott C" userId="a51e0960-63d6-4a4c-b6ca-41a8c4cc97c6" providerId="ADAL" clId="{26221E5E-ED9D-4DE7-9E2D-48D812FB35FA}" dt="2021-01-16T09:37:01.157" v="28" actId="20577"/>
          <ac:spMkLst>
            <pc:docMk/>
            <pc:sldMk cId="1371914615" sldId="256"/>
            <ac:spMk id="3" creationId="{DEA46CF4-16C3-4687-97C7-B855CE030D95}"/>
          </ac:spMkLst>
        </pc:spChg>
      </pc:sldChg>
    </pc:docChg>
  </pc:docChgLst>
  <pc:docChgLst>
    <pc:chgData name="Wheatley, Scott C" userId="a51e0960-63d6-4a4c-b6ca-41a8c4cc97c6" providerId="ADAL" clId="{5D374B5C-EFF0-408F-A358-963E20D3823C}"/>
    <pc:docChg chg="custSel modSld">
      <pc:chgData name="Wheatley, Scott C" userId="a51e0960-63d6-4a4c-b6ca-41a8c4cc97c6" providerId="ADAL" clId="{5D374B5C-EFF0-408F-A358-963E20D3823C}" dt="2021-05-13T10:25:57.039" v="40" actId="20577"/>
      <pc:docMkLst>
        <pc:docMk/>
      </pc:docMkLst>
      <pc:sldChg chg="modSp mod">
        <pc:chgData name="Wheatley, Scott C" userId="a51e0960-63d6-4a4c-b6ca-41a8c4cc97c6" providerId="ADAL" clId="{5D374B5C-EFF0-408F-A358-963E20D3823C}" dt="2021-05-13T10:25:57.039" v="40" actId="20577"/>
        <pc:sldMkLst>
          <pc:docMk/>
          <pc:sldMk cId="1371914615" sldId="256"/>
        </pc:sldMkLst>
        <pc:spChg chg="mod">
          <ac:chgData name="Wheatley, Scott C" userId="a51e0960-63d6-4a4c-b6ca-41a8c4cc97c6" providerId="ADAL" clId="{5D374B5C-EFF0-408F-A358-963E20D3823C}" dt="2021-05-13T10:25:33.171" v="28" actId="20577"/>
          <ac:spMkLst>
            <pc:docMk/>
            <pc:sldMk cId="1371914615" sldId="256"/>
            <ac:spMk id="2" creationId="{AEBA521D-626B-4056-8F4B-B276F4463E1F}"/>
          </ac:spMkLst>
        </pc:spChg>
        <pc:spChg chg="mod">
          <ac:chgData name="Wheatley, Scott C" userId="a51e0960-63d6-4a4c-b6ca-41a8c4cc97c6" providerId="ADAL" clId="{5D374B5C-EFF0-408F-A358-963E20D3823C}" dt="2021-05-13T10:25:57.039" v="40" actId="20577"/>
          <ac:spMkLst>
            <pc:docMk/>
            <pc:sldMk cId="1371914615" sldId="256"/>
            <ac:spMk id="8" creationId="{54323DE0-EFB6-4E91-A51B-8339A2310AD5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86FD7D-DF41-422F-B0A4-983DBEC57D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60F902A-4D39-4A00-B57B-5E550DEFE2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C2235A-4BBD-4A05-8824-41DEC4DF60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1BBF0-FF6F-4F64-BDF2-D29C21C31B3A}" type="datetimeFigureOut">
              <a:rPr lang="en-GB" smtClean="0"/>
              <a:t>13/05/2021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4336BD-F058-49D3-BCBA-8F1246F728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9F40F6-9AFF-4A28-9745-4D8DA17F4D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6DB97-C88F-4914-BDDF-F12AF1349C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9155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8B07EB-58B5-4F44-94BD-81F815BFFA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5A102E9-FDF5-42DC-AD6E-F74FA7C3D3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6E7298-6882-4432-8726-193F344EB0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1BBF0-FF6F-4F64-BDF2-D29C21C31B3A}" type="datetimeFigureOut">
              <a:rPr lang="en-GB" smtClean="0"/>
              <a:t>13/05/2021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DCD7D9-8CF1-487D-91DB-6B747BFB02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B8B2C7-9D47-465E-991F-2DA4DC1116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6DB97-C88F-4914-BDDF-F12AF1349C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6463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567C351-85C6-4F2B-ACD1-C9E6FE24730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2DA5F18-8D51-422C-9DA6-D9EC2E0FD5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79400C-94D4-43E6-829F-9D75BFC32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1BBF0-FF6F-4F64-BDF2-D29C21C31B3A}" type="datetimeFigureOut">
              <a:rPr lang="en-GB" smtClean="0"/>
              <a:t>13/05/2021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A4B686-0DC0-482F-894C-8BF814F641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E27E77-09E5-414F-82CA-B515156ACF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6DB97-C88F-4914-BDDF-F12AF1349C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89118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35E284-B902-41BC-80F4-43E5D43891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DD6272-423A-42D0-AD27-4124B93B43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8F67C1-82D5-4887-8F8B-90D4923AE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1BBF0-FF6F-4F64-BDF2-D29C21C31B3A}" type="datetimeFigureOut">
              <a:rPr lang="en-GB" smtClean="0"/>
              <a:t>13/05/2021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0640CF-4F44-4366-AA3B-EF5D3BB160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94E783-409D-4FA0-845B-7FE2FC32C4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6DB97-C88F-4914-BDDF-F12AF1349C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11668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CEDC06-B2BA-4DBA-ABB6-FBFB89BCDA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6C3DAB-726A-4710-97BD-34617D9737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88287F-0FA6-4C61-923C-2DD60201A1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1BBF0-FF6F-4F64-BDF2-D29C21C31B3A}" type="datetimeFigureOut">
              <a:rPr lang="en-GB" smtClean="0"/>
              <a:t>13/05/2021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47843C-B555-4C3A-9327-07C9E06AC3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C007E9-B4F2-4996-AD91-B56E6916C4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6DB97-C88F-4914-BDDF-F12AF1349C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37156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9BBA20-3C4C-4C8D-8815-F5454C9CAB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11DF19-226A-433C-80BA-8AD91D0FD8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EBBCA6-BA75-495C-8DAF-26C1339A4D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685E0D-0010-494B-9A2B-6346A1699A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1BBF0-FF6F-4F64-BDF2-D29C21C31B3A}" type="datetimeFigureOut">
              <a:rPr lang="en-GB" smtClean="0"/>
              <a:t>13/05/2021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A299D3-6C8F-4A75-B36A-90A506679C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101616-902F-4CD2-A831-DAE9069FA1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6DB97-C88F-4914-BDDF-F12AF1349C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4078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35491A-CFBC-4B1C-8BB6-52A3148987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EF6B49-46CF-4A28-9A11-EA42EF4B45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F688AC-0AAF-44DE-AED1-F10E3AF287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BA69BB3-4E6D-4602-8F4B-AFC7E8BF54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CB77670-7C32-49AE-912B-F0895497B64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D28F6A9-301A-432E-A371-37554C054E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1BBF0-FF6F-4F64-BDF2-D29C21C31B3A}" type="datetimeFigureOut">
              <a:rPr lang="en-GB" smtClean="0"/>
              <a:t>13/05/2021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4A48481-0457-4F6E-A898-838E9641CB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45AA242-8C0B-48D0-B943-C0BE8A974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6DB97-C88F-4914-BDDF-F12AF1349C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98120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BCA73C-0F3A-4E3E-864E-C16EDF50D1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2E0810A-AB9E-4A85-8D49-9CA75D720C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1BBF0-FF6F-4F64-BDF2-D29C21C31B3A}" type="datetimeFigureOut">
              <a:rPr lang="en-GB" smtClean="0"/>
              <a:t>13/05/2021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A0126A-0508-46E7-AAE9-0A7025ECE6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3378358-529F-4C85-9D04-D1800440EC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6DB97-C88F-4914-BDDF-F12AF1349C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16327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202D6D9-5001-4D6E-A084-8F30A6BBA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1BBF0-FF6F-4F64-BDF2-D29C21C31B3A}" type="datetimeFigureOut">
              <a:rPr lang="en-GB" smtClean="0"/>
              <a:t>13/05/2021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D0ECB54-9D64-4B44-8138-EAEB531350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141FD8-0EB4-4567-A61F-5E17B7F142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6DB97-C88F-4914-BDDF-F12AF1349C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136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CBC0E3-4BFC-444A-B546-F94AC38386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ADC10B-EE27-4B63-8D3D-436BF6C011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DC4D64-5114-4103-982C-1857115A5C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0AF17A-61D2-4A03-83AD-20DF4F70B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1BBF0-FF6F-4F64-BDF2-D29C21C31B3A}" type="datetimeFigureOut">
              <a:rPr lang="en-GB" smtClean="0"/>
              <a:t>13/05/2021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5E2D88-1485-46A7-8B1E-4EB21FE527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06C825-11D7-453E-A207-4B2DC27D6C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6DB97-C88F-4914-BDDF-F12AF1349C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89679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24BA50-156D-40AC-8BDB-79F0391B1F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EA305A5-B9A4-478A-B1FE-E6077D5654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0F227D-69B3-48A1-BAE3-34043D40CA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F6D39A-568A-433B-A804-549E9E2AA8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1BBF0-FF6F-4F64-BDF2-D29C21C31B3A}" type="datetimeFigureOut">
              <a:rPr lang="en-GB" smtClean="0"/>
              <a:t>13/05/2021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5A98A9-F30C-4923-869E-36EB39F078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E98B55-2894-4750-A1C8-B9F349EEC1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6DB97-C88F-4914-BDDF-F12AF1349C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02855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5D84462-344A-46F7-BD66-816EBDB76E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518E43-8673-490E-9437-915180317C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C359F2-3188-4E90-9251-5D46EBA16E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51BBF0-FF6F-4F64-BDF2-D29C21C31B3A}" type="datetimeFigureOut">
              <a:rPr lang="en-GB" smtClean="0"/>
              <a:t>13/05/2021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515CAA-BF76-490B-A066-20393F9468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F6832B-0DBB-413B-A852-2944D0A4F2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16DB97-C88F-4914-BDDF-F12AF1349C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4199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Heidi.saunders@nhs.net" TargetMode="External"/><Relationship Id="rId2" Type="http://schemas.openxmlformats.org/officeDocument/2006/relationships/hyperlink" Target="mailto:c.khuoge@nhs.net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rbht.nhs.uk/research/researchers/research-funding/soecat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mperial.ac.uk/research-and-innovation/support-for-staff/joint-research-office/grants/preaward/" TargetMode="External"/><Relationship Id="rId2" Type="http://schemas.openxmlformats.org/officeDocument/2006/relationships/hyperlink" Target="https://www.imperial.ac.uk/research-and-innovation/support-for-staff/joint-research-office/grants/preaward/fivedayrule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imperial.admin_trustresearchcontracts@nhs.net" TargetMode="External"/><Relationship Id="rId2" Type="http://schemas.openxmlformats.org/officeDocument/2006/relationships/hyperlink" Target="https://www.imperial.ac.uk/research-and-innovation/support-for-staff/joint-research-office/icht-studies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assets.publishing.service.gov.uk/government/uploads/system/uploads/attachment_data/file/351182/AcoRD_Guidance_for_publication_May_2012.pdf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mrc.org.uk/pages/category/member-directory?Take=20" TargetMode="External"/><Relationship Id="rId2" Type="http://schemas.openxmlformats.org/officeDocument/2006/relationships/hyperlink" Target="https://assets.publishing.service.gov.uk/government/uploads/system/uploads/attachment_data/file/351185/AcoRD_Annex_A_-__List_of_Common_research_Activities_March_2013_for_publication.pdf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mailto:imperial.admin_trustresearchcontracts@nhs.net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mrc.ukri.org/funding/guidance-for-applicants/resources/#3.5" TargetMode="External"/><Relationship Id="rId2" Type="http://schemas.openxmlformats.org/officeDocument/2006/relationships/hyperlink" Target="https://www.nihr.ac.uk/documents/schedule-of-events-cost-attribution-template-soecat-guidance/23214#When_a_SoECAT_is_required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amrc.org.uk/pages/category/member-directory?Take=20" TargetMode="External"/><Relationship Id="rId4" Type="http://schemas.openxmlformats.org/officeDocument/2006/relationships/hyperlink" Target="https://wellcome.ac.uk/funding/guidance/clinical-research-using-nhs-resources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BA521D-626B-4056-8F4B-B276F4463E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43233" y="2047384"/>
            <a:ext cx="9144000" cy="1000052"/>
          </a:xfrm>
        </p:spPr>
        <p:txBody>
          <a:bodyPr>
            <a:normAutofit fontScale="90000"/>
          </a:bodyPr>
          <a:lstStyle/>
          <a:p>
            <a:r>
              <a:rPr lang="en-GB" b="1" dirty="0"/>
              <a:t>Trust Costs and SoECATs:</a:t>
            </a:r>
            <a:br>
              <a:rPr lang="en-GB" b="1" dirty="0"/>
            </a:br>
            <a:r>
              <a:rPr lang="en-GB" sz="4900" b="1" dirty="0"/>
              <a:t>Session 1 – Process and understanding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27F5576-EC0B-42B5-9CD6-2E7273BD009D}"/>
              </a:ext>
            </a:extLst>
          </p:cNvPr>
          <p:cNvSpPr txBox="1">
            <a:spLocks/>
          </p:cNvSpPr>
          <p:nvPr/>
        </p:nvSpPr>
        <p:spPr>
          <a:xfrm>
            <a:off x="1360353" y="4623288"/>
            <a:ext cx="9144000" cy="150023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GB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9402E21F-DE7B-48C1-9F01-E1BB320008A3}"/>
              </a:ext>
            </a:extLst>
          </p:cNvPr>
          <p:cNvSpPr txBox="1">
            <a:spLocks/>
          </p:cNvSpPr>
          <p:nvPr/>
        </p:nvSpPr>
        <p:spPr>
          <a:xfrm>
            <a:off x="1504767" y="3047436"/>
            <a:ext cx="9144000" cy="105499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GB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54323DE0-EFB6-4E91-A51B-8339A2310A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4767" y="3574935"/>
            <a:ext cx="9144000" cy="2103684"/>
          </a:xfrm>
        </p:spPr>
        <p:txBody>
          <a:bodyPr>
            <a:normAutofit/>
          </a:bodyPr>
          <a:lstStyle/>
          <a:p>
            <a:pPr marL="342900" indent="-342900"/>
            <a:r>
              <a:rPr lang="en-GB" sz="2400" b="1" u="sng" dirty="0"/>
              <a:t>Topics</a:t>
            </a:r>
          </a:p>
          <a:p>
            <a:pPr marL="342900" indent="-342900"/>
            <a:r>
              <a:rPr lang="en-GB" sz="2400" dirty="0"/>
              <a:t>ICHT Non-commercial Costing Template</a:t>
            </a:r>
          </a:p>
          <a:p>
            <a:pPr marL="342900" indent="-342900"/>
            <a:r>
              <a:rPr lang="en-GB"/>
              <a:t>AcoRD Methodology </a:t>
            </a:r>
            <a:endParaRPr lang="en-GB" dirty="0"/>
          </a:p>
          <a:p>
            <a:pPr marL="342900" indent="-342900"/>
            <a:r>
              <a:rPr lang="en-GB" dirty="0"/>
              <a:t>SoECATs</a:t>
            </a:r>
            <a:endParaRPr lang="en-GB" sz="24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GB" sz="20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GB" sz="2000" b="1" dirty="0"/>
          </a:p>
        </p:txBody>
      </p:sp>
    </p:spTree>
    <p:extLst>
      <p:ext uri="{BB962C8B-B14F-4D97-AF65-F5344CB8AC3E}">
        <p14:creationId xmlns:p14="http://schemas.microsoft.com/office/powerpoint/2010/main" val="13719146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4BF680-C01F-41A1-BCF0-EFE67BC027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/>
              <a:t>SoECAT- Multi-</a:t>
            </a:r>
            <a:r>
              <a:rPr lang="en-US" b="1" dirty="0" err="1"/>
              <a:t>centre</a:t>
            </a:r>
            <a:r>
              <a:rPr lang="en-US" b="1" dirty="0"/>
              <a:t> &amp; single-</a:t>
            </a:r>
            <a:r>
              <a:rPr lang="en-US" b="1" dirty="0" err="1"/>
              <a:t>centre</a:t>
            </a:r>
            <a:r>
              <a:rPr lang="en-US" b="1" dirty="0"/>
              <a:t> sites with ETCs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D96AF2-43A9-44E0-87A9-D3BDD24434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77500" lnSpcReduction="20000"/>
          </a:bodyPr>
          <a:lstStyle/>
          <a:p>
            <a:r>
              <a:rPr lang="en-GB" dirty="0"/>
              <a:t>For multi-centre studies and single-centre studies </a:t>
            </a:r>
            <a:r>
              <a:rPr lang="en-GB" b="1" u="sng" dirty="0"/>
              <a:t>with</a:t>
            </a:r>
            <a:r>
              <a:rPr lang="en-GB" b="1" dirty="0"/>
              <a:t> </a:t>
            </a:r>
            <a:r>
              <a:rPr lang="en-GB" dirty="0"/>
              <a:t>ETCs, SoECATs are signed off by the LCRN AcoRD specialist - they will require longer than 20 working days notice!</a:t>
            </a:r>
          </a:p>
          <a:p>
            <a:endParaRPr lang="en-GB" dirty="0"/>
          </a:p>
          <a:p>
            <a:r>
              <a:rPr lang="en-GB" dirty="0"/>
              <a:t>For College-Sponsored studies using a single-site Trust </a:t>
            </a:r>
            <a:r>
              <a:rPr lang="en-GB" b="1" dirty="0"/>
              <a:t>without </a:t>
            </a:r>
            <a:r>
              <a:rPr lang="en-GB" dirty="0"/>
              <a:t>ETCs then sign off is only required by AcoRD Specialist within our ICHT JRO.</a:t>
            </a:r>
          </a:p>
          <a:p>
            <a:endParaRPr lang="en-US" dirty="0">
              <a:cs typeface="Calibri"/>
            </a:endParaRPr>
          </a:p>
          <a:p>
            <a:r>
              <a:rPr lang="en-GB" dirty="0"/>
              <a:t>College-sponsored studies where </a:t>
            </a:r>
            <a:r>
              <a:rPr lang="en-GB" u="sng" dirty="0"/>
              <a:t>other</a:t>
            </a:r>
            <a:r>
              <a:rPr lang="en-GB" dirty="0"/>
              <a:t> single-site Trusts are being used, the other Trust will require confirmation that the Sponsor has been involved in the completion process, as per national guidelines.</a:t>
            </a:r>
          </a:p>
          <a:p>
            <a:endParaRPr lang="en-GB" dirty="0"/>
          </a:p>
          <a:p>
            <a:pPr lvl="1"/>
            <a:r>
              <a:rPr lang="en-GB" dirty="0"/>
              <a:t>Email: </a:t>
            </a:r>
            <a:r>
              <a:rPr lang="en-GB" dirty="0">
                <a:hlinkClick r:id="rId2"/>
              </a:rPr>
              <a:t>c.khuoge@nhs.net</a:t>
            </a:r>
            <a:r>
              <a:rPr lang="en-GB" dirty="0"/>
              <a:t> (and in absence </a:t>
            </a:r>
            <a:r>
              <a:rPr lang="en-GB" dirty="0">
                <a:hlinkClick r:id="rId3"/>
              </a:rPr>
              <a:t>Heidi.saunders@nhs.net</a:t>
            </a:r>
            <a:r>
              <a:rPr lang="en-GB" dirty="0"/>
              <a:t>)</a:t>
            </a:r>
          </a:p>
          <a:p>
            <a:pPr lvl="1"/>
            <a:endParaRPr lang="en-GB" dirty="0">
              <a:cs typeface="Calibri"/>
            </a:endParaRPr>
          </a:p>
          <a:p>
            <a:r>
              <a:rPr lang="en-GB" dirty="0"/>
              <a:t>RBHT SoECAT process - </a:t>
            </a:r>
            <a:r>
              <a:rPr lang="en-GB" u="sng" dirty="0">
                <a:hlinkClick r:id="rId4"/>
              </a:rPr>
              <a:t>https://www.rbht.nhs.uk/research/researchers/research-funding/soecat</a:t>
            </a:r>
            <a:endParaRPr lang="en-GB" u="sng" dirty="0"/>
          </a:p>
          <a:p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322269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3BF71E-E27F-4D29-B569-A26386E328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/>
              <a:t>Next Session:</a:t>
            </a:r>
            <a:br>
              <a:rPr lang="en-GB" b="1" dirty="0"/>
            </a:br>
            <a:r>
              <a:rPr lang="en-GB" sz="3600" b="1" dirty="0"/>
              <a:t>Session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2F22C6-C0D1-48C9-914A-C84C3622C0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b="1"/>
              <a:t>ICHT Non-commercial </a:t>
            </a:r>
            <a:r>
              <a:rPr lang="en-GB" b="1" dirty="0"/>
              <a:t>template</a:t>
            </a:r>
          </a:p>
          <a:p>
            <a:endParaRPr lang="en-GB" b="1" dirty="0"/>
          </a:p>
          <a:p>
            <a:pPr lvl="1"/>
            <a:r>
              <a:rPr lang="en-GB" dirty="0"/>
              <a:t>Demonstration on the template by Chris Khuoge from ICHT JRO.</a:t>
            </a:r>
          </a:p>
          <a:p>
            <a:pPr lvl="1"/>
            <a:r>
              <a:rPr lang="en-GB" dirty="0"/>
              <a:t>How the Research Costs are calculated and split being Part A &amp; B</a:t>
            </a:r>
          </a:p>
          <a:p>
            <a:endParaRPr lang="en-GB" b="1" dirty="0"/>
          </a:p>
          <a:p>
            <a:r>
              <a:rPr lang="en-GB" b="1" dirty="0"/>
              <a:t>How to complete a SoECAT</a:t>
            </a:r>
          </a:p>
          <a:p>
            <a:endParaRPr lang="en-GB" b="1" dirty="0"/>
          </a:p>
          <a:p>
            <a:pPr lvl="1"/>
            <a:r>
              <a:rPr lang="en-GB" dirty="0"/>
              <a:t>Demonstration on the SoECAT by Chris Khuoge</a:t>
            </a:r>
          </a:p>
          <a:p>
            <a:pPr lvl="1"/>
            <a:endParaRPr lang="en-GB" dirty="0"/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755859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8970FE-93B2-4D72-9016-FB392E9062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/>
              <a:t>JRO webpages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16333C-D9B1-4315-AA21-C7593164EF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>
                <a:hlinkClick r:id="rId2"/>
              </a:rPr>
              <a:t>Pre-Application Checklist</a:t>
            </a:r>
            <a:endParaRPr lang="en-GB" dirty="0"/>
          </a:p>
          <a:p>
            <a:endParaRPr lang="en-GB" dirty="0"/>
          </a:p>
          <a:p>
            <a:r>
              <a:rPr lang="en-GB" dirty="0">
                <a:hlinkClick r:id="rId3"/>
              </a:rPr>
              <a:t>Grants Pre-Award Section</a:t>
            </a:r>
            <a:r>
              <a:rPr lang="en-GB" dirty="0"/>
              <a:t> and expand “Initiate a Proposal” section:</a:t>
            </a:r>
          </a:p>
          <a:p>
            <a:pPr marL="457200" lvl="1" indent="0">
              <a:buNone/>
            </a:pPr>
            <a:endParaRPr lang="en-GB" dirty="0"/>
          </a:p>
          <a:p>
            <a:pPr lvl="1"/>
            <a:r>
              <a:rPr lang="en-GB" b="1" dirty="0"/>
              <a:t>ICHT – Non-commercial Study Costs</a:t>
            </a:r>
          </a:p>
          <a:p>
            <a:pPr lvl="1"/>
            <a:endParaRPr lang="en-GB" b="1" dirty="0"/>
          </a:p>
          <a:p>
            <a:pPr lvl="1"/>
            <a:r>
              <a:rPr lang="en-GB" b="1" dirty="0"/>
              <a:t>SoECAT – HRA</a:t>
            </a:r>
          </a:p>
          <a:p>
            <a:endParaRPr lang="en-GB" b="1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996685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DAF50E-9589-4746-A18D-C1539E530E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b="1" dirty="0"/>
              <a:t>Non-commercial Study Costs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E58B8C-CF1B-4107-AF54-830E0C5D2B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4412" y="1744943"/>
            <a:ext cx="10515600" cy="4674067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GB" sz="2000" dirty="0"/>
              <a:t>ICHT consists of the following hospitals: Charing Cross, Hammersmith, Queen Charlotte &amp; Chelsea, St Mary’s and Western Eye Hospital.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/>
              <a:t>If the PI plans to use any Trusts as part of their research project for a particular study, then the </a:t>
            </a:r>
            <a:r>
              <a:rPr lang="en-GB" sz="2000" dirty="0">
                <a:hlinkClick r:id="rId2"/>
              </a:rPr>
              <a:t>JRO Trust Team</a:t>
            </a:r>
            <a:r>
              <a:rPr lang="en-GB" sz="2000" dirty="0"/>
              <a:t> should be contacted </a:t>
            </a:r>
            <a:r>
              <a:rPr lang="en-GB" sz="2000" b="1" dirty="0"/>
              <a:t>as early as possible </a:t>
            </a:r>
            <a:r>
              <a:rPr lang="en-GB" sz="2000" dirty="0"/>
              <a:t>in the application process to determine what costs are required for the study. </a:t>
            </a:r>
            <a:r>
              <a:rPr lang="en-GB" sz="2000" dirty="0">
                <a:solidFill>
                  <a:srgbClr val="FF0000"/>
                </a:solidFill>
              </a:rPr>
              <a:t>(At least 20 working days)</a:t>
            </a:r>
          </a:p>
          <a:p>
            <a:pPr marL="0" indent="0">
              <a:buNone/>
            </a:pPr>
            <a:endParaRPr lang="en-GB" sz="2000" dirty="0"/>
          </a:p>
          <a:p>
            <a:r>
              <a:rPr lang="en-GB" sz="2000" dirty="0"/>
              <a:t>Email </a:t>
            </a:r>
            <a:r>
              <a:rPr lang="en-GB" sz="2000" dirty="0">
                <a:hlinkClick r:id="rId3" tooltip="imperial.admin_trustresearchcontracts@nhs.net link opens in a new window"/>
              </a:rPr>
              <a:t>imperial.admin_trustresearchcontracts@nhs.net</a:t>
            </a:r>
            <a:r>
              <a:rPr lang="en-GB" sz="2000" dirty="0"/>
              <a:t> to explain what is required for your study to be included in their non-commercial costing template. (Note: underscore in email address)</a:t>
            </a:r>
          </a:p>
          <a:p>
            <a:pPr lvl="1"/>
            <a:endParaRPr lang="en-GB" sz="2000" dirty="0"/>
          </a:p>
          <a:p>
            <a:pPr lvl="1"/>
            <a:r>
              <a:rPr lang="en-GB" sz="2000" dirty="0">
                <a:solidFill>
                  <a:srgbClr val="FF0000"/>
                </a:solidFill>
              </a:rPr>
              <a:t>The title of your email should include "Non-commercial costing" and include the </a:t>
            </a:r>
            <a:r>
              <a:rPr lang="en-GB" sz="2000" b="1" dirty="0">
                <a:solidFill>
                  <a:srgbClr val="FF0000"/>
                </a:solidFill>
              </a:rPr>
              <a:t>P-code</a:t>
            </a:r>
            <a:r>
              <a:rPr lang="en-GB" sz="2000" dirty="0">
                <a:solidFill>
                  <a:srgbClr val="FF0000"/>
                </a:solidFill>
              </a:rPr>
              <a:t> of the proposal created on InfoEd or Worktribe, along with the </a:t>
            </a:r>
            <a:r>
              <a:rPr lang="en-GB" sz="2000" b="1" u="sng" dirty="0">
                <a:solidFill>
                  <a:srgbClr val="FF0000"/>
                </a:solidFill>
              </a:rPr>
              <a:t>funder</a:t>
            </a:r>
            <a:r>
              <a:rPr lang="en-GB" sz="2000" dirty="0">
                <a:solidFill>
                  <a:srgbClr val="FF0000"/>
                </a:solidFill>
              </a:rPr>
              <a:t> being applied to.</a:t>
            </a:r>
          </a:p>
          <a:p>
            <a:endParaRPr lang="en-GB" sz="1600" dirty="0"/>
          </a:p>
          <a:p>
            <a:pPr marL="0" indent="0">
              <a:buNone/>
            </a:pPr>
            <a:endParaRPr lang="en-GB" sz="1600" dirty="0"/>
          </a:p>
          <a:p>
            <a:pPr marL="0" indent="0">
              <a:buNone/>
            </a:pPr>
            <a:endParaRPr lang="en-GB" sz="1600" dirty="0"/>
          </a:p>
          <a:p>
            <a:pPr marL="0" indent="0">
              <a:buNone/>
            </a:pPr>
            <a:endParaRPr lang="en-GB" sz="1200" dirty="0"/>
          </a:p>
          <a:p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5141620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4BF680-C01F-41A1-BCF0-EFE67BC027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2800" b="1" dirty="0"/>
              <a:t>AcoRD - </a:t>
            </a:r>
            <a:r>
              <a:rPr lang="en-GB" sz="2800" b="1" u="sng" dirty="0"/>
              <a:t>Attributing</a:t>
            </a:r>
            <a:r>
              <a:rPr lang="en-GB" sz="2800" b="1" dirty="0"/>
              <a:t> the costs of health and social care Research &amp; Development</a:t>
            </a:r>
            <a:endParaRPr lang="en-US" sz="28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D96AF2-43A9-44E0-87A9-D3BDD24434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3626"/>
            <a:ext cx="10515600" cy="5141157"/>
          </a:xfrm>
        </p:spPr>
        <p:txBody>
          <a:bodyPr vert="horz" lIns="91440" tIns="45720" rIns="91440" bIns="45720" rtlCol="0" anchor="t">
            <a:normAutofit fontScale="62500" lnSpcReduction="20000"/>
          </a:bodyPr>
          <a:lstStyle/>
          <a:p>
            <a:r>
              <a:rPr lang="en-US" dirty="0"/>
              <a:t>The costs which can be recovered from non-commercial studies (i.e. MRC) are the </a:t>
            </a:r>
            <a:r>
              <a:rPr lang="en-US" b="1" dirty="0"/>
              <a:t>Research Costs.</a:t>
            </a:r>
          </a:p>
          <a:p>
            <a:pPr lvl="1"/>
            <a:endParaRPr lang="en-US" b="1" dirty="0"/>
          </a:p>
          <a:p>
            <a:pPr lvl="1"/>
            <a:r>
              <a:rPr lang="en-US" u="sng" dirty="0">
                <a:hlinkClick r:id="rId2"/>
              </a:rPr>
              <a:t>AcoRD guidelines</a:t>
            </a:r>
            <a:r>
              <a:rPr lang="en-US" dirty="0"/>
              <a:t> (clause 2.1 &amp; 2.8 of this link)   </a:t>
            </a:r>
          </a:p>
          <a:p>
            <a:endParaRPr lang="en-GB" dirty="0"/>
          </a:p>
          <a:p>
            <a:r>
              <a:rPr lang="en-GB" dirty="0"/>
              <a:t>The AcoRD guidance categorises the costs associated with research based on the nature of the activity and whether activities contribute to NHS patient care. </a:t>
            </a:r>
          </a:p>
          <a:p>
            <a:endParaRPr lang="en-GB" dirty="0"/>
          </a:p>
          <a:p>
            <a:r>
              <a:rPr lang="en-GB" dirty="0"/>
              <a:t>Activities are divided into three categories, to which all research and development activities can be attributed:</a:t>
            </a:r>
          </a:p>
          <a:p>
            <a:pPr lvl="1"/>
            <a:endParaRPr lang="en-GB" dirty="0"/>
          </a:p>
          <a:p>
            <a:pPr lvl="1"/>
            <a:r>
              <a:rPr lang="en-GB" b="1" dirty="0"/>
              <a:t>Research costs</a:t>
            </a:r>
            <a:r>
              <a:rPr lang="en-GB" dirty="0"/>
              <a:t>: the costs of the R&amp;D itself that ends when the research ends. They relate to activities that are being undertaken in the research project. </a:t>
            </a:r>
          </a:p>
          <a:p>
            <a:pPr lvl="1"/>
            <a:endParaRPr lang="en-GB" dirty="0"/>
          </a:p>
          <a:p>
            <a:pPr lvl="1"/>
            <a:r>
              <a:rPr lang="en-GB" b="1" dirty="0">
                <a:solidFill>
                  <a:srgbClr val="FF0000"/>
                </a:solidFill>
              </a:rPr>
              <a:t>Support costs</a:t>
            </a:r>
            <a:r>
              <a:rPr lang="en-GB" dirty="0">
                <a:solidFill>
                  <a:srgbClr val="FF0000"/>
                </a:solidFill>
              </a:rPr>
              <a:t>: </a:t>
            </a:r>
            <a:r>
              <a:rPr lang="en-GB" dirty="0"/>
              <a:t>the additional patient care costs associated with the research, which would end once the R&amp;D study in question had stopped, even if the patient care involved continued to be provided. </a:t>
            </a:r>
          </a:p>
          <a:p>
            <a:pPr lvl="1"/>
            <a:endParaRPr lang="en-GB" dirty="0"/>
          </a:p>
          <a:p>
            <a:pPr lvl="1"/>
            <a:r>
              <a:rPr lang="en-GB" b="1" dirty="0">
                <a:solidFill>
                  <a:srgbClr val="FF0000"/>
                </a:solidFill>
              </a:rPr>
              <a:t>NHS Treatment costs</a:t>
            </a:r>
            <a:r>
              <a:rPr lang="en-GB" dirty="0"/>
              <a:t>:  the patient care costs, which would continue to be incurred if the patient care service in question continued to be provided after the R&amp;D study had stopped.  These are funded by the NHS through normal commissioning arrangements for patient care</a:t>
            </a:r>
          </a:p>
          <a:p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Non-commercial funders will </a:t>
            </a:r>
            <a:r>
              <a:rPr lang="en-US" u="sng" dirty="0">
                <a:solidFill>
                  <a:srgbClr val="FF0000"/>
                </a:solidFill>
              </a:rPr>
              <a:t>not</a:t>
            </a:r>
            <a:r>
              <a:rPr lang="en-US" dirty="0">
                <a:solidFill>
                  <a:srgbClr val="FF0000"/>
                </a:solidFill>
              </a:rPr>
              <a:t> cover the cost of NHS Treatment or NHS Support costs in any instance.</a:t>
            </a:r>
          </a:p>
          <a:p>
            <a:endParaRPr lang="en-US" dirty="0"/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  <a:p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252185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4BF680-C01F-41A1-BCF0-EFE67BC027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/>
              <a:t>AcoRD – Research Costs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D96AF2-43A9-44E0-87A9-D3BDD24434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81237"/>
            <a:ext cx="10515600" cy="4351338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en-US" dirty="0"/>
              <a:t>Research costs are split into </a:t>
            </a:r>
            <a:r>
              <a:rPr lang="en-US" u="sng" dirty="0">
                <a:hlinkClick r:id="rId2"/>
              </a:rPr>
              <a:t>Part A &amp; B</a:t>
            </a:r>
            <a:r>
              <a:rPr lang="en-US" dirty="0"/>
              <a:t> – 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The costs of activities listed in </a:t>
            </a:r>
            <a:r>
              <a:rPr lang="en-US" b="1" dirty="0"/>
              <a:t>Part A</a:t>
            </a:r>
            <a:r>
              <a:rPr lang="en-US" dirty="0"/>
              <a:t> should be funded in full by all grant funders.  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The costs of activities listed in </a:t>
            </a:r>
            <a:r>
              <a:rPr lang="en-US" b="1" dirty="0"/>
              <a:t>Part B</a:t>
            </a:r>
            <a:r>
              <a:rPr lang="en-US" dirty="0"/>
              <a:t> will also need to be funded in full by grant funders except where the funder is a medical research charity that is a member of the </a:t>
            </a:r>
            <a:r>
              <a:rPr lang="en-US" dirty="0">
                <a:hlinkClick r:id="rId3"/>
              </a:rPr>
              <a:t>Association of Medical Research Charities (AMRC) </a:t>
            </a:r>
            <a:r>
              <a:rPr lang="en-US" dirty="0"/>
              <a:t>and the activity is undertaken by existing staff employed by the NHS, NIHR Clinical Research Network or other organisations funded by the NHS to provide patient care services.  </a:t>
            </a:r>
            <a:r>
              <a:rPr lang="en-US" b="1" dirty="0"/>
              <a:t>Under these circumstances, the cost of the activities in Part B will be met by the Department of Health</a:t>
            </a:r>
            <a:r>
              <a:rPr lang="en-US" dirty="0"/>
              <a:t>.   </a:t>
            </a:r>
          </a:p>
          <a:p>
            <a:pPr lvl="1"/>
            <a:endParaRPr lang="en-US" dirty="0"/>
          </a:p>
          <a:p>
            <a:pPr lvl="1"/>
            <a:r>
              <a:rPr lang="en-GB" dirty="0"/>
              <a:t>The </a:t>
            </a:r>
            <a:r>
              <a:rPr lang="en-GB" b="1" dirty="0">
                <a:solidFill>
                  <a:srgbClr val="FF0000"/>
                </a:solidFill>
              </a:rPr>
              <a:t>non-commercial template </a:t>
            </a:r>
            <a:r>
              <a:rPr lang="en-GB" dirty="0"/>
              <a:t>will show which costs need to be included in your proposal based on the funder which is being applied to.</a:t>
            </a:r>
          </a:p>
          <a:p>
            <a:pPr lvl="1"/>
            <a:endParaRPr lang="en-GB" dirty="0"/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  <a:p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488638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4BF680-C01F-41A1-BCF0-EFE67BC027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/>
              <a:t>Excess Treatment Costs (ETCs)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D96AF2-43A9-44E0-87A9-D3BDD24434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97981"/>
            <a:ext cx="10515600" cy="4820574"/>
          </a:xfrm>
        </p:spPr>
        <p:txBody>
          <a:bodyPr vert="horz" lIns="91440" tIns="45720" rIns="91440" bIns="45720" rtlCol="0" anchor="t">
            <a:normAutofit fontScale="77500" lnSpcReduction="20000"/>
          </a:bodyPr>
          <a:lstStyle/>
          <a:p>
            <a:r>
              <a:rPr lang="en-GB" dirty="0"/>
              <a:t>Treatment Costs are the care costs that would continue to be incurred if the patient care service in question continued to be provided following the end of the research study. </a:t>
            </a:r>
          </a:p>
          <a:p>
            <a:endParaRPr lang="en-GB" dirty="0"/>
          </a:p>
          <a:p>
            <a:r>
              <a:rPr lang="en-GB" dirty="0"/>
              <a:t>The difference between the Treatment Costs and the costs of the existing standard treatment is referred to as the </a:t>
            </a:r>
            <a:r>
              <a:rPr lang="en-GB" b="1" dirty="0"/>
              <a:t>Excess Treatment Cost (ETC).</a:t>
            </a:r>
          </a:p>
          <a:p>
            <a:endParaRPr lang="en-GB" dirty="0"/>
          </a:p>
          <a:p>
            <a:r>
              <a:rPr lang="en-GB" dirty="0"/>
              <a:t>ETCs must be accurately identified as part of the research funding application to ensure that health care providers can be reimbursed by the appropriate funder. </a:t>
            </a:r>
          </a:p>
          <a:p>
            <a:endParaRPr lang="en-GB" dirty="0"/>
          </a:p>
          <a:p>
            <a:r>
              <a:rPr lang="en-GB" dirty="0"/>
              <a:t>Researchers are required to complete </a:t>
            </a:r>
            <a:r>
              <a:rPr lang="en-GB"/>
              <a:t>a SoECAT </a:t>
            </a:r>
            <a:r>
              <a:rPr lang="en-GB" dirty="0"/>
              <a:t>to help calculate an average per patient ETC value for the study. </a:t>
            </a:r>
          </a:p>
          <a:p>
            <a:endParaRPr lang="en-GB" dirty="0"/>
          </a:p>
          <a:p>
            <a:r>
              <a:rPr lang="en-GB" dirty="0"/>
              <a:t>The NIHR Clinical Research Network (CRN) provides AcoRD specialists to support researchers, their teams and sponsors in completing this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805382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4BF680-C01F-41A1-BCF0-EFE67BC027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/>
              <a:t>SoECAT </a:t>
            </a:r>
            <a:br>
              <a:rPr lang="en-US" b="1" dirty="0"/>
            </a:br>
            <a:r>
              <a:rPr lang="en-US" sz="1600" b="1" dirty="0"/>
              <a:t>(Schedule of Events Cost Attribution Template)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D96AF2-43A9-44E0-87A9-D3BDD24434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97981"/>
            <a:ext cx="10515600" cy="4820574"/>
          </a:xfrm>
        </p:spPr>
        <p:txBody>
          <a:bodyPr vert="horz" lIns="91440" tIns="45720" rIns="91440" bIns="45720" rtlCol="0" anchor="t">
            <a:normAutofit fontScale="70000" lnSpcReduction="20000"/>
          </a:bodyPr>
          <a:lstStyle/>
          <a:p>
            <a:r>
              <a:rPr lang="en-GB" dirty="0"/>
              <a:t>SoECATs are required when the funder specifies this in their call guidelines and where the research will use NHS resources, even if it does not include excess treatment costs (ETCs).  </a:t>
            </a:r>
          </a:p>
          <a:p>
            <a:endParaRPr lang="en-GB" dirty="0"/>
          </a:p>
          <a:p>
            <a:r>
              <a:rPr lang="en-US" dirty="0"/>
              <a:t>A SoECAT is </a:t>
            </a:r>
            <a:r>
              <a:rPr lang="en-US" b="1" u="sng" dirty="0"/>
              <a:t>not</a:t>
            </a:r>
            <a:r>
              <a:rPr lang="en-US" dirty="0"/>
              <a:t> designed to cost an application BUT to </a:t>
            </a:r>
            <a:r>
              <a:rPr lang="en-US" b="1" u="sng" dirty="0"/>
              <a:t>attribute</a:t>
            </a:r>
            <a:r>
              <a:rPr lang="en-US" dirty="0"/>
              <a:t> the costs to an application in line with AcoRD methodology. </a:t>
            </a:r>
          </a:p>
          <a:p>
            <a:pPr lvl="1"/>
            <a:endParaRPr lang="en-US" dirty="0"/>
          </a:p>
          <a:p>
            <a:pPr lvl="1"/>
            <a:r>
              <a:rPr lang="en-US" sz="2900" b="1" u="sng" dirty="0">
                <a:solidFill>
                  <a:srgbClr val="FF0000"/>
                </a:solidFill>
              </a:rPr>
              <a:t>IMPORTANT</a:t>
            </a:r>
            <a:r>
              <a:rPr lang="en-US" sz="2900" dirty="0"/>
              <a:t> - For any studies taking place at ICHT, the research costs to be included in grant applications </a:t>
            </a:r>
            <a:r>
              <a:rPr lang="en-US" sz="2900" b="1" dirty="0">
                <a:solidFill>
                  <a:srgbClr val="FF0000"/>
                </a:solidFill>
              </a:rPr>
              <a:t>MUST be taken from ICHT non-commercial costing template </a:t>
            </a:r>
            <a:r>
              <a:rPr lang="en-US" sz="2900" dirty="0"/>
              <a:t>and </a:t>
            </a:r>
            <a:r>
              <a:rPr lang="en-US" sz="2900" b="1" u="sng" dirty="0"/>
              <a:t>not</a:t>
            </a:r>
            <a:r>
              <a:rPr lang="en-US" sz="2900" dirty="0"/>
              <a:t> from a SoECAT.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Completion of the SoECAT helps support the ICHT costing template.</a:t>
            </a:r>
          </a:p>
          <a:p>
            <a:endParaRPr lang="en-GB" dirty="0"/>
          </a:p>
          <a:p>
            <a:r>
              <a:rPr lang="en-GB" dirty="0"/>
              <a:t>The applicant should complete as much of the "Study Information" on page 1 of the SoECAT before seeking advice from the Trust team at </a:t>
            </a:r>
            <a:r>
              <a:rPr lang="en-GB" dirty="0">
                <a:hlinkClick r:id="rId2" tooltip="imperial.admin_trustresearchcontracts@nhs.net link opens in a new window"/>
              </a:rPr>
              <a:t>imperial.admin_trustresearchcontracts@nhs.net</a:t>
            </a:r>
            <a:r>
              <a:rPr lang="en-GB" dirty="0"/>
              <a:t> </a:t>
            </a:r>
          </a:p>
          <a:p>
            <a:endParaRPr lang="en-GB" dirty="0"/>
          </a:p>
          <a:p>
            <a:r>
              <a:rPr lang="en-GB" dirty="0"/>
              <a:t>Both a completed SoECAT and the ICHT non-commercial costing template should be attached to InfoEd/Worktribe for reference, record keeping and audit.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245932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481E10-44AF-451E-805F-2C7E8D6858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b="1" dirty="0">
                <a:ea typeface="+mj-lt"/>
                <a:cs typeface="+mj-lt"/>
              </a:rPr>
              <a:t>When to complete a SoECAT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8543BE-2518-4784-A81B-44155F22D9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1861"/>
            <a:ext cx="10515600" cy="4853360"/>
          </a:xfrm>
        </p:spPr>
        <p:txBody>
          <a:bodyPr vert="horz" lIns="91440" tIns="45720" rIns="91440" bIns="45720" rtlCol="0" anchor="t">
            <a:normAutofit fontScale="70000" lnSpcReduction="20000"/>
          </a:bodyPr>
          <a:lstStyle/>
          <a:p>
            <a:r>
              <a:rPr lang="en-GB" dirty="0"/>
              <a:t>A SoECAT should be completed for researchers applying for any non-commercial study involving NHS resources such as patients, staff, equipment and facilities intended for the NIHR CRN Portfolio, even where the funder is not NIHR.</a:t>
            </a:r>
          </a:p>
          <a:p>
            <a:endParaRPr lang="en-GB" dirty="0"/>
          </a:p>
          <a:p>
            <a:r>
              <a:rPr lang="en-GB" dirty="0"/>
              <a:t>Our 3 main funders of clinical research are: </a:t>
            </a:r>
          </a:p>
          <a:p>
            <a:pPr lvl="1"/>
            <a:r>
              <a:rPr lang="en-GB" dirty="0">
                <a:hlinkClick r:id="rId2"/>
              </a:rPr>
              <a:t>NIHR</a:t>
            </a:r>
            <a:endParaRPr lang="en-GB" dirty="0"/>
          </a:p>
          <a:p>
            <a:pPr lvl="1"/>
            <a:r>
              <a:rPr lang="en-GB" dirty="0">
                <a:hlinkClick r:id="rId3" tooltip="MRC guidance in section 3.5.1"/>
              </a:rPr>
              <a:t>MRC guidance in section 3.5.1</a:t>
            </a:r>
            <a:endParaRPr lang="en-GB" dirty="0"/>
          </a:p>
          <a:p>
            <a:pPr lvl="1"/>
            <a:r>
              <a:rPr lang="en-GB" dirty="0">
                <a:hlinkClick r:id="rId4" tooltip="Wellcome Trust "/>
              </a:rPr>
              <a:t>Wellcome Trust </a:t>
            </a:r>
            <a:endParaRPr lang="en-GB" dirty="0"/>
          </a:p>
          <a:p>
            <a:pPr lvl="1"/>
            <a:endParaRPr lang="en-GB" dirty="0"/>
          </a:p>
          <a:p>
            <a:r>
              <a:rPr lang="en-GB" sz="2400" b="1" dirty="0">
                <a:solidFill>
                  <a:srgbClr val="FF0000"/>
                </a:solidFill>
              </a:rPr>
              <a:t>IMPORTANT NOTE - </a:t>
            </a:r>
            <a:r>
              <a:rPr lang="en-GB" sz="2400" dirty="0"/>
              <a:t>the MRC require the completion of the SoECAT even if there are no NHS costs in the application.  Approval is required on section 12 on page 1 of the SoECAT and this MUST be submitted along with the application on JeS.  (This is the most common reason for a JeS Return at the moment)</a:t>
            </a:r>
          </a:p>
          <a:p>
            <a:endParaRPr lang="en-GB" sz="2400" dirty="0"/>
          </a:p>
          <a:p>
            <a:r>
              <a:rPr lang="en-GB" sz="2400" dirty="0"/>
              <a:t>The above list can be expanded to include any of the Association of Medical Research Charities (AMRC) members (such as Alzheimer's Research UK, Alzheimer's Society and British Heart Foundation etc.) – A list can be found </a:t>
            </a:r>
            <a:r>
              <a:rPr lang="en-GB" sz="2400" dirty="0">
                <a:hlinkClick r:id="rId5"/>
              </a:rPr>
              <a:t>here</a:t>
            </a:r>
            <a:r>
              <a:rPr lang="en-GB" sz="2400" dirty="0"/>
              <a:t>.</a:t>
            </a:r>
          </a:p>
          <a:p>
            <a:endParaRPr lang="en-GB" sz="2400" dirty="0"/>
          </a:p>
          <a:p>
            <a:r>
              <a:rPr lang="en-GB" sz="2400" dirty="0"/>
              <a:t>However, they may not require a SoECAT.  </a:t>
            </a:r>
            <a:r>
              <a:rPr lang="en-GB" sz="2400" b="1" dirty="0"/>
              <a:t>If in any doubt,</a:t>
            </a:r>
            <a:r>
              <a:rPr lang="en-GB" sz="2400" dirty="0"/>
              <a:t> as to the requirement for a SoECAT at Research Cost funding application stage please consult the call guidance provided by the research funder.</a:t>
            </a:r>
          </a:p>
        </p:txBody>
      </p:sp>
    </p:spTree>
    <p:extLst>
      <p:ext uri="{BB962C8B-B14F-4D97-AF65-F5344CB8AC3E}">
        <p14:creationId xmlns:p14="http://schemas.microsoft.com/office/powerpoint/2010/main" val="5874041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4BF680-C01F-41A1-BCF0-EFE67BC027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/>
              <a:t>SoECAT- Approval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D96AF2-43A9-44E0-87A9-D3BDD24434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GB" dirty="0"/>
              <a:t>An AcoRD Trust specialist at our ICHT JRO team, or LCRN AcoRD specialist if the research is using multi-sites, </a:t>
            </a:r>
            <a:r>
              <a:rPr lang="en-GB" b="1" dirty="0"/>
              <a:t>MUST</a:t>
            </a:r>
            <a:r>
              <a:rPr lang="en-GB" dirty="0"/>
              <a:t> check for the attribution of costs and confirm whether a full SoECAT is required by completing section 12 on page 1 of the SoECAT.</a:t>
            </a:r>
          </a:p>
          <a:p>
            <a:endParaRPr lang="en-GB" dirty="0"/>
          </a:p>
          <a:p>
            <a:r>
              <a:rPr lang="en-GB" dirty="0"/>
              <a:t>Obviously, it will take longer if a full SoECAT is required, therefore if a </a:t>
            </a:r>
            <a:r>
              <a:rPr lang="en-GB" b="1" u="sng" dirty="0"/>
              <a:t>single site within ICHT</a:t>
            </a:r>
            <a:r>
              <a:rPr lang="en-GB" dirty="0"/>
              <a:t> is being used, contact should be made </a:t>
            </a:r>
            <a:r>
              <a:rPr lang="en-GB" b="1" dirty="0">
                <a:solidFill>
                  <a:srgbClr val="FF0000"/>
                </a:solidFill>
              </a:rPr>
              <a:t>at least 20 working days before the funder deadline </a:t>
            </a:r>
            <a:r>
              <a:rPr lang="en-GB" dirty="0"/>
              <a:t>to allow for the SoECAT to be completed in good time.</a:t>
            </a:r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586580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013686C730C324F9CAFB13C14E91951" ma:contentTypeVersion="13" ma:contentTypeDescription="Create a new document." ma:contentTypeScope="" ma:versionID="b219ebd39b51d6a60be5d7e129ee17c3">
  <xsd:schema xmlns:xsd="http://www.w3.org/2001/XMLSchema" xmlns:xs="http://www.w3.org/2001/XMLSchema" xmlns:p="http://schemas.microsoft.com/office/2006/metadata/properties" xmlns:ns3="9efd90c0-28c4-4fce-b293-8135976a5081" xmlns:ns4="f6f562d1-9478-4825-b0ce-91d7e65cf31c" targetNamespace="http://schemas.microsoft.com/office/2006/metadata/properties" ma:root="true" ma:fieldsID="38dda3b6f282bea196cef65cc4fab630" ns3:_="" ns4:_="">
    <xsd:import namespace="9efd90c0-28c4-4fce-b293-8135976a5081"/>
    <xsd:import namespace="f6f562d1-9478-4825-b0ce-91d7e65cf31c"/>
    <xsd:element name="properties">
      <xsd:complexType>
        <xsd:sequence>
          <xsd:element name="documentManagement">
            <xsd:complexType>
              <xsd:all>
                <xsd:element ref="ns3:SharedWithDetails" minOccurs="0"/>
                <xsd:element ref="ns3:SharedWithUser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Locatio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fd90c0-28c4-4fce-b293-8135976a5081" elementFormDefault="qualified">
    <xsd:import namespace="http://schemas.microsoft.com/office/2006/documentManagement/types"/>
    <xsd:import namespace="http://schemas.microsoft.com/office/infopath/2007/PartnerControls"/>
    <xsd:element name="SharedWithDetails" ma:index="8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edWithUsers" ma:index="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f562d1-9478-4825-b0ce-91d7e65cf31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5AE64D9-68A8-4F02-83F3-C92CB4A3331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6236147-E66A-4759-A746-7A0D98F0F540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0B10D813-E764-426D-89D8-2A56F0991F2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efd90c0-28c4-4fce-b293-8135976a5081"/>
    <ds:schemaRef ds:uri="f6f562d1-9478-4825-b0ce-91d7e65cf31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1688</TotalTime>
  <Words>1341</Words>
  <Application>Microsoft Office PowerPoint</Application>
  <PresentationFormat>Widescreen</PresentationFormat>
  <Paragraphs>110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Trust Costs and SoECATs: Session 1 – Process and understanding</vt:lpstr>
      <vt:lpstr>JRO webpages</vt:lpstr>
      <vt:lpstr>Non-commercial Study Costs</vt:lpstr>
      <vt:lpstr>AcoRD - Attributing the costs of health and social care Research &amp; Development</vt:lpstr>
      <vt:lpstr>AcoRD – Research Costs</vt:lpstr>
      <vt:lpstr>Excess Treatment Costs (ETCs)</vt:lpstr>
      <vt:lpstr>SoECAT  (Schedule of Events Cost Attribution Template)</vt:lpstr>
      <vt:lpstr>When to complete a SoECAT</vt:lpstr>
      <vt:lpstr>SoECAT- Approval</vt:lpstr>
      <vt:lpstr>SoECAT- Multi-centre &amp; single-centre sites with ETCs</vt:lpstr>
      <vt:lpstr>Next Session: Session 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 Time</dc:title>
  <dc:creator>Wheatley, Scott C</dc:creator>
  <cp:lastModifiedBy>Wheatley, Scott C</cp:lastModifiedBy>
  <cp:revision>1</cp:revision>
  <dcterms:created xsi:type="dcterms:W3CDTF">2020-11-02T10:47:47Z</dcterms:created>
  <dcterms:modified xsi:type="dcterms:W3CDTF">2021-05-13T10:26:19Z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0x010100F013686C730C324F9CAFB13C14E91951</vt:lpwstr>
  </property>
</Properties>
</file>