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5.xml" ContentType="application/vnd.openxmlformats-officedocument.theme+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theme/theme6.xml" ContentType="application/vnd.openxmlformats-officedocument.theme+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5"/>
    <p:sldMasterId id="2147483651" r:id="rId6"/>
    <p:sldMasterId id="2147483846" r:id="rId7"/>
    <p:sldMasterId id="2147483858" r:id="rId8"/>
    <p:sldMasterId id="2147483927" r:id="rId9"/>
    <p:sldMasterId id="2147484010" r:id="rId10"/>
    <p:sldMasterId id="2147484022" r:id="rId11"/>
  </p:sldMasterIdLst>
  <p:notesMasterIdLst>
    <p:notesMasterId r:id="rId17"/>
  </p:notesMasterIdLst>
  <p:sldIdLst>
    <p:sldId id="256" r:id="rId12"/>
    <p:sldId id="401" r:id="rId13"/>
    <p:sldId id="391" r:id="rId14"/>
    <p:sldId id="456" r:id="rId15"/>
    <p:sldId id="457" r:id="rId16"/>
  </p:sldIdLst>
  <p:sldSz cx="9144000" cy="6858000" type="screen4x3"/>
  <p:notesSz cx="6858000" cy="9144000"/>
  <p:defaultTextStyle>
    <a:defPPr>
      <a:defRPr lang="en-GB"/>
    </a:defPPr>
    <a:lvl1pPr algn="l" rtl="0" eaLnBrk="0" fontAlgn="base" hangingPunct="0">
      <a:spcBef>
        <a:spcPct val="0"/>
      </a:spcBef>
      <a:spcAft>
        <a:spcPct val="0"/>
      </a:spcAft>
      <a:defRPr sz="1100" kern="1200">
        <a:solidFill>
          <a:schemeClr val="tx1"/>
        </a:solidFill>
        <a:latin typeface="Arial" charset="0"/>
        <a:ea typeface="+mn-ea"/>
        <a:cs typeface="+mn-cs"/>
      </a:defRPr>
    </a:lvl1pPr>
    <a:lvl2pPr marL="457200" algn="l" rtl="0" eaLnBrk="0" fontAlgn="base" hangingPunct="0">
      <a:spcBef>
        <a:spcPct val="0"/>
      </a:spcBef>
      <a:spcAft>
        <a:spcPct val="0"/>
      </a:spcAft>
      <a:defRPr sz="1100" kern="1200">
        <a:solidFill>
          <a:schemeClr val="tx1"/>
        </a:solidFill>
        <a:latin typeface="Arial" charset="0"/>
        <a:ea typeface="+mn-ea"/>
        <a:cs typeface="+mn-cs"/>
      </a:defRPr>
    </a:lvl2pPr>
    <a:lvl3pPr marL="914400" algn="l" rtl="0" eaLnBrk="0" fontAlgn="base" hangingPunct="0">
      <a:spcBef>
        <a:spcPct val="0"/>
      </a:spcBef>
      <a:spcAft>
        <a:spcPct val="0"/>
      </a:spcAft>
      <a:defRPr sz="1100" kern="1200">
        <a:solidFill>
          <a:schemeClr val="tx1"/>
        </a:solidFill>
        <a:latin typeface="Arial" charset="0"/>
        <a:ea typeface="+mn-ea"/>
        <a:cs typeface="+mn-cs"/>
      </a:defRPr>
    </a:lvl3pPr>
    <a:lvl4pPr marL="1371600" algn="l" rtl="0" eaLnBrk="0" fontAlgn="base" hangingPunct="0">
      <a:spcBef>
        <a:spcPct val="0"/>
      </a:spcBef>
      <a:spcAft>
        <a:spcPct val="0"/>
      </a:spcAft>
      <a:defRPr sz="1100" kern="1200">
        <a:solidFill>
          <a:schemeClr val="tx1"/>
        </a:solidFill>
        <a:latin typeface="Arial" charset="0"/>
        <a:ea typeface="+mn-ea"/>
        <a:cs typeface="+mn-cs"/>
      </a:defRPr>
    </a:lvl4pPr>
    <a:lvl5pPr marL="1828800" algn="l" rtl="0" eaLnBrk="0" fontAlgn="base" hangingPunct="0">
      <a:spcBef>
        <a:spcPct val="0"/>
      </a:spcBef>
      <a:spcAft>
        <a:spcPct val="0"/>
      </a:spcAft>
      <a:defRPr sz="1100" kern="1200">
        <a:solidFill>
          <a:schemeClr val="tx1"/>
        </a:solidFill>
        <a:latin typeface="Arial" charset="0"/>
        <a:ea typeface="+mn-ea"/>
        <a:cs typeface="+mn-cs"/>
      </a:defRPr>
    </a:lvl5pPr>
    <a:lvl6pPr marL="2286000" algn="l" defTabSz="914400" rtl="0" eaLnBrk="1" latinLnBrk="0" hangingPunct="1">
      <a:defRPr sz="1100" kern="1200">
        <a:solidFill>
          <a:schemeClr val="tx1"/>
        </a:solidFill>
        <a:latin typeface="Arial" charset="0"/>
        <a:ea typeface="+mn-ea"/>
        <a:cs typeface="+mn-cs"/>
      </a:defRPr>
    </a:lvl6pPr>
    <a:lvl7pPr marL="2743200" algn="l" defTabSz="914400" rtl="0" eaLnBrk="1" latinLnBrk="0" hangingPunct="1">
      <a:defRPr sz="1100" kern="1200">
        <a:solidFill>
          <a:schemeClr val="tx1"/>
        </a:solidFill>
        <a:latin typeface="Arial" charset="0"/>
        <a:ea typeface="+mn-ea"/>
        <a:cs typeface="+mn-cs"/>
      </a:defRPr>
    </a:lvl7pPr>
    <a:lvl8pPr marL="3200400" algn="l" defTabSz="914400" rtl="0" eaLnBrk="1" latinLnBrk="0" hangingPunct="1">
      <a:defRPr sz="1100" kern="1200">
        <a:solidFill>
          <a:schemeClr val="tx1"/>
        </a:solidFill>
        <a:latin typeface="Arial" charset="0"/>
        <a:ea typeface="+mn-ea"/>
        <a:cs typeface="+mn-cs"/>
      </a:defRPr>
    </a:lvl8pPr>
    <a:lvl9pPr marL="3657600" algn="l" defTabSz="914400" rtl="0" eaLnBrk="1" latinLnBrk="0" hangingPunct="1">
      <a:defRPr sz="1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EBE"/>
    <a:srgbClr val="0099CC"/>
    <a:srgbClr val="3366CC"/>
    <a:srgbClr val="0066CC"/>
    <a:srgbClr val="0033CC"/>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13" autoAdjust="0"/>
    <p:restoredTop sz="87537" autoAdjust="0"/>
  </p:normalViewPr>
  <p:slideViewPr>
    <p:cSldViewPr>
      <p:cViewPr varScale="1">
        <p:scale>
          <a:sx n="91" d="100"/>
          <a:sy n="91" d="100"/>
        </p:scale>
        <p:origin x="-552"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4.xml"/><Relationship Id="rId13" Type="http://schemas.openxmlformats.org/officeDocument/2006/relationships/slide" Target="slides/slide2.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Master" Target="slideMasters/slideMaster3.xml"/><Relationship Id="rId12" Type="http://schemas.openxmlformats.org/officeDocument/2006/relationships/slide" Target="slides/slide1.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5.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Master" Target="slideMasters/slideMaster7.xml"/><Relationship Id="rId5" Type="http://schemas.openxmlformats.org/officeDocument/2006/relationships/slideMaster" Target="slideMasters/slideMaster1.xml"/><Relationship Id="rId15" Type="http://schemas.openxmlformats.org/officeDocument/2006/relationships/slide" Target="slides/slide4.xml"/><Relationship Id="rId10" Type="http://schemas.openxmlformats.org/officeDocument/2006/relationships/slideMaster" Target="slideMasters/slideMaster6.xml"/><Relationship Id="rId19"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Master" Target="slideMasters/slideMaster5.xml"/><Relationship Id="rId14" Type="http://schemas.openxmlformats.org/officeDocument/2006/relationships/slide" Target="slides/slide3.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0B63465-1626-4885-8F15-6983C60F3E84}" type="doc">
      <dgm:prSet loTypeId="urn:microsoft.com/office/officeart/2005/8/layout/matrix1" loCatId="matrix" qsTypeId="urn:microsoft.com/office/officeart/2005/8/quickstyle/simple1" qsCatId="simple" csTypeId="urn:microsoft.com/office/officeart/2005/8/colors/colorful1#1" csCatId="colorful" phldr="1"/>
      <dgm:spPr/>
      <dgm:t>
        <a:bodyPr/>
        <a:lstStyle/>
        <a:p>
          <a:endParaRPr lang="en-GB"/>
        </a:p>
      </dgm:t>
    </dgm:pt>
    <dgm:pt modelId="{6CA01776-C995-4626-9702-4AACFB5F82C1}">
      <dgm:prSet phldrT="[Text]"/>
      <dgm:spPr/>
      <dgm:t>
        <a:bodyPr/>
        <a:lstStyle/>
        <a:p>
          <a:r>
            <a:rPr lang="en-GB" dirty="0" smtClean="0"/>
            <a:t>Physical Sciences Capability</a:t>
          </a:r>
          <a:endParaRPr lang="en-GB" dirty="0"/>
        </a:p>
      </dgm:t>
    </dgm:pt>
    <dgm:pt modelId="{C3AB2BF9-61DB-46DF-A5E4-88C4B26313EB}" type="parTrans" cxnId="{C14C8E10-B33E-478E-BB89-88D96C7DE6DF}">
      <dgm:prSet/>
      <dgm:spPr/>
      <dgm:t>
        <a:bodyPr/>
        <a:lstStyle/>
        <a:p>
          <a:endParaRPr lang="en-GB"/>
        </a:p>
      </dgm:t>
    </dgm:pt>
    <dgm:pt modelId="{E6AB2FA6-846D-4053-81A4-536AF04E785B}" type="sibTrans" cxnId="{C14C8E10-B33E-478E-BB89-88D96C7DE6DF}">
      <dgm:prSet/>
      <dgm:spPr/>
      <dgm:t>
        <a:bodyPr/>
        <a:lstStyle/>
        <a:p>
          <a:endParaRPr lang="en-GB"/>
        </a:p>
      </dgm:t>
    </dgm:pt>
    <dgm:pt modelId="{565E4587-5EB1-4B9E-A7DA-EA774FB9BEDE}">
      <dgm:prSet phldrT="[Text]"/>
      <dgm:spPr/>
      <dgm:t>
        <a:bodyPr/>
        <a:lstStyle/>
        <a:p>
          <a:r>
            <a:rPr lang="en-GB" dirty="0" smtClean="0"/>
            <a:t>Shaping</a:t>
          </a:r>
          <a:endParaRPr lang="en-GB" dirty="0"/>
        </a:p>
      </dgm:t>
    </dgm:pt>
    <dgm:pt modelId="{05E6AF9C-2E5E-4763-BC17-72808A19DCC4}" type="parTrans" cxnId="{9C789C0A-E865-47FF-861A-C27A310BC1F1}">
      <dgm:prSet/>
      <dgm:spPr/>
      <dgm:t>
        <a:bodyPr/>
        <a:lstStyle/>
        <a:p>
          <a:endParaRPr lang="en-GB"/>
        </a:p>
      </dgm:t>
    </dgm:pt>
    <dgm:pt modelId="{CD23C9D9-42A2-49B2-89F1-4EFF25549ED2}" type="sibTrans" cxnId="{9C789C0A-E865-47FF-861A-C27A310BC1F1}">
      <dgm:prSet/>
      <dgm:spPr/>
      <dgm:t>
        <a:bodyPr/>
        <a:lstStyle/>
        <a:p>
          <a:endParaRPr lang="en-GB"/>
        </a:p>
      </dgm:t>
    </dgm:pt>
    <dgm:pt modelId="{FF1B2D46-1E3C-4388-9E5A-5807C4AB7254}">
      <dgm:prSet phldrT="[Text]"/>
      <dgm:spPr/>
      <dgm:t>
        <a:bodyPr/>
        <a:lstStyle/>
        <a:p>
          <a:r>
            <a:rPr lang="en-GB" dirty="0" smtClean="0"/>
            <a:t>Linking effectively to other capability &amp; challenge themes and building on other external funding sources</a:t>
          </a:r>
          <a:endParaRPr lang="en-GB" dirty="0"/>
        </a:p>
      </dgm:t>
    </dgm:pt>
    <dgm:pt modelId="{090AB744-FA46-4A55-8D11-02E39A0009DF}" type="parTrans" cxnId="{AA773B66-D738-40B5-A8D7-3D1F875F47C4}">
      <dgm:prSet/>
      <dgm:spPr/>
      <dgm:t>
        <a:bodyPr/>
        <a:lstStyle/>
        <a:p>
          <a:endParaRPr lang="en-GB"/>
        </a:p>
      </dgm:t>
    </dgm:pt>
    <dgm:pt modelId="{CE1E2327-5FA4-4F96-B8E7-7596F953BBEE}" type="sibTrans" cxnId="{AA773B66-D738-40B5-A8D7-3D1F875F47C4}">
      <dgm:prSet/>
      <dgm:spPr/>
      <dgm:t>
        <a:bodyPr/>
        <a:lstStyle/>
        <a:p>
          <a:endParaRPr lang="en-GB"/>
        </a:p>
      </dgm:t>
    </dgm:pt>
    <dgm:pt modelId="{1BC511F1-F3F1-4D33-B58B-DAE4BBD30E68}">
      <dgm:prSet phldrT="[Text]"/>
      <dgm:spPr/>
      <dgm:t>
        <a:bodyPr/>
        <a:lstStyle/>
        <a:p>
          <a:r>
            <a:rPr lang="en-GB" dirty="0" smtClean="0"/>
            <a:t>Managing multiple strategies</a:t>
          </a:r>
          <a:endParaRPr lang="en-GB" dirty="0"/>
        </a:p>
      </dgm:t>
    </dgm:pt>
    <dgm:pt modelId="{AA75822C-4916-4BB3-84D0-90B73C4C70FF}" type="parTrans" cxnId="{951D450A-9FC8-4CB1-ABC6-0EDA3D3F6EC3}">
      <dgm:prSet/>
      <dgm:spPr/>
      <dgm:t>
        <a:bodyPr/>
        <a:lstStyle/>
        <a:p>
          <a:endParaRPr lang="en-GB"/>
        </a:p>
      </dgm:t>
    </dgm:pt>
    <dgm:pt modelId="{4CDB74B2-5AE0-4082-B7AD-C8B747E1B306}" type="sibTrans" cxnId="{951D450A-9FC8-4CB1-ABC6-0EDA3D3F6EC3}">
      <dgm:prSet/>
      <dgm:spPr/>
      <dgm:t>
        <a:bodyPr/>
        <a:lstStyle/>
        <a:p>
          <a:endParaRPr lang="en-GB"/>
        </a:p>
      </dgm:t>
    </dgm:pt>
    <dgm:pt modelId="{EEB1C6A7-50BF-4202-B679-D130AE80CB51}">
      <dgm:prSet phldrT="[Text]"/>
      <dgm:spPr/>
      <dgm:t>
        <a:bodyPr/>
        <a:lstStyle/>
        <a:p>
          <a:r>
            <a:rPr lang="en-GB" dirty="0" smtClean="0"/>
            <a:t>Impact</a:t>
          </a:r>
          <a:endParaRPr lang="en-GB" dirty="0"/>
        </a:p>
      </dgm:t>
    </dgm:pt>
    <dgm:pt modelId="{A7111203-52A8-4807-BC35-34BBE99C499A}" type="parTrans" cxnId="{7DEC1C82-7DD5-4D3C-890B-00132252E0D0}">
      <dgm:prSet/>
      <dgm:spPr/>
      <dgm:t>
        <a:bodyPr/>
        <a:lstStyle/>
        <a:p>
          <a:endParaRPr lang="en-GB"/>
        </a:p>
      </dgm:t>
    </dgm:pt>
    <dgm:pt modelId="{FE368E04-9017-4E31-95AF-227E8D87DDBC}" type="sibTrans" cxnId="{7DEC1C82-7DD5-4D3C-890B-00132252E0D0}">
      <dgm:prSet/>
      <dgm:spPr/>
      <dgm:t>
        <a:bodyPr/>
        <a:lstStyle/>
        <a:p>
          <a:endParaRPr lang="en-GB"/>
        </a:p>
      </dgm:t>
    </dgm:pt>
    <dgm:pt modelId="{B703D577-61A3-4148-9363-3C2FC33DCE79}">
      <dgm:prSet phldrT="[Text]"/>
      <dgm:spPr/>
      <dgm:t>
        <a:bodyPr/>
        <a:lstStyle/>
        <a:p>
          <a:r>
            <a:rPr lang="en-GB" dirty="0" smtClean="0"/>
            <a:t>Infrastructure</a:t>
          </a:r>
          <a:endParaRPr lang="en-GB" dirty="0"/>
        </a:p>
      </dgm:t>
    </dgm:pt>
    <dgm:pt modelId="{C08D293E-C310-4882-8D9A-F0F50CA75798}" type="parTrans" cxnId="{C9C72060-ADFD-4EDE-9630-266BC2B69D58}">
      <dgm:prSet/>
      <dgm:spPr/>
      <dgm:t>
        <a:bodyPr/>
        <a:lstStyle/>
        <a:p>
          <a:endParaRPr lang="en-GB"/>
        </a:p>
      </dgm:t>
    </dgm:pt>
    <dgm:pt modelId="{3DA51A08-57D3-4CDE-BBEB-37C5698407F3}" type="sibTrans" cxnId="{C9C72060-ADFD-4EDE-9630-266BC2B69D58}">
      <dgm:prSet/>
      <dgm:spPr/>
      <dgm:t>
        <a:bodyPr/>
        <a:lstStyle/>
        <a:p>
          <a:endParaRPr lang="en-GB"/>
        </a:p>
      </dgm:t>
    </dgm:pt>
    <dgm:pt modelId="{53881281-550A-4A37-8867-841C74F499F1}">
      <dgm:prSet phldrT="[Text]"/>
      <dgm:spPr/>
      <dgm:t>
        <a:bodyPr/>
        <a:lstStyle/>
        <a:p>
          <a:r>
            <a:rPr lang="en-GB" dirty="0" smtClean="0"/>
            <a:t>Developing a national strategy</a:t>
          </a:r>
          <a:endParaRPr lang="en-GB" dirty="0"/>
        </a:p>
      </dgm:t>
    </dgm:pt>
    <dgm:pt modelId="{72DD2767-7420-4D46-B1D4-C88D9B423D1B}" type="parTrans" cxnId="{D378913F-C2D9-4C70-95C6-F596F17A78BE}">
      <dgm:prSet/>
      <dgm:spPr/>
      <dgm:t>
        <a:bodyPr/>
        <a:lstStyle/>
        <a:p>
          <a:endParaRPr lang="en-GB"/>
        </a:p>
      </dgm:t>
    </dgm:pt>
    <dgm:pt modelId="{1A8FF34A-AC89-4509-8E45-3E5A9DD48DB7}" type="sibTrans" cxnId="{D378913F-C2D9-4C70-95C6-F596F17A78BE}">
      <dgm:prSet/>
      <dgm:spPr/>
      <dgm:t>
        <a:bodyPr/>
        <a:lstStyle/>
        <a:p>
          <a:endParaRPr lang="en-GB"/>
        </a:p>
      </dgm:t>
    </dgm:pt>
    <dgm:pt modelId="{2BA7AAE5-98C9-49EC-AC13-2FBCC17B23D0}">
      <dgm:prSet phldrT="[Text]"/>
      <dgm:spPr/>
      <dgm:t>
        <a:bodyPr/>
        <a:lstStyle/>
        <a:p>
          <a:r>
            <a:rPr lang="en-GB" dirty="0" smtClean="0"/>
            <a:t>Implementation of approach to support rather hinder science</a:t>
          </a:r>
          <a:endParaRPr lang="en-GB" dirty="0"/>
        </a:p>
      </dgm:t>
    </dgm:pt>
    <dgm:pt modelId="{6A7D94C8-1A88-405A-8226-5B6C8C0BD475}" type="parTrans" cxnId="{3DA0CB80-316D-4898-AA19-A597FE846774}">
      <dgm:prSet/>
      <dgm:spPr/>
      <dgm:t>
        <a:bodyPr/>
        <a:lstStyle/>
        <a:p>
          <a:endParaRPr lang="en-GB"/>
        </a:p>
      </dgm:t>
    </dgm:pt>
    <dgm:pt modelId="{6550D236-4B75-420B-96E9-853479271960}" type="sibTrans" cxnId="{3DA0CB80-316D-4898-AA19-A597FE846774}">
      <dgm:prSet/>
      <dgm:spPr/>
      <dgm:t>
        <a:bodyPr/>
        <a:lstStyle/>
        <a:p>
          <a:endParaRPr lang="en-GB"/>
        </a:p>
      </dgm:t>
    </dgm:pt>
    <dgm:pt modelId="{FD0C8060-382C-411F-B427-155AC195D190}">
      <dgm:prSet phldrT="[Text]"/>
      <dgm:spPr/>
      <dgm:t>
        <a:bodyPr/>
        <a:lstStyle/>
        <a:p>
          <a:r>
            <a:rPr lang="en-GB" dirty="0" smtClean="0"/>
            <a:t>Making impact a smarter rather than a serendipitous process</a:t>
          </a:r>
          <a:endParaRPr lang="en-GB" dirty="0"/>
        </a:p>
      </dgm:t>
    </dgm:pt>
    <dgm:pt modelId="{3DC61F93-ED07-4046-ACC0-6105EFD36FF7}" type="parTrans" cxnId="{F2761C92-2567-4375-A596-8133BDDEDA43}">
      <dgm:prSet/>
      <dgm:spPr/>
      <dgm:t>
        <a:bodyPr/>
        <a:lstStyle/>
        <a:p>
          <a:endParaRPr lang="en-GB"/>
        </a:p>
      </dgm:t>
    </dgm:pt>
    <dgm:pt modelId="{3350EC8C-BBB9-4B70-8543-C5C83C2AA086}" type="sibTrans" cxnId="{F2761C92-2567-4375-A596-8133BDDEDA43}">
      <dgm:prSet/>
      <dgm:spPr/>
      <dgm:t>
        <a:bodyPr/>
        <a:lstStyle/>
        <a:p>
          <a:endParaRPr lang="en-GB"/>
        </a:p>
      </dgm:t>
    </dgm:pt>
    <dgm:pt modelId="{0DA7BB40-6E83-45C9-AE0C-E8F0376FE8C2}">
      <dgm:prSet phldrT="[Text]"/>
      <dgm:spPr/>
      <dgm:t>
        <a:bodyPr/>
        <a:lstStyle/>
        <a:p>
          <a:r>
            <a:rPr lang="en-GB" dirty="0" smtClean="0"/>
            <a:t>Influencing current portfolio of investments</a:t>
          </a:r>
          <a:endParaRPr lang="en-GB" dirty="0"/>
        </a:p>
      </dgm:t>
    </dgm:pt>
    <dgm:pt modelId="{9112FF11-9049-484F-9A00-A381FE28E611}" type="parTrans" cxnId="{492C54ED-1EF5-42B5-B587-9088F2988B4D}">
      <dgm:prSet/>
      <dgm:spPr/>
      <dgm:t>
        <a:bodyPr/>
        <a:lstStyle/>
        <a:p>
          <a:endParaRPr lang="en-GB"/>
        </a:p>
      </dgm:t>
    </dgm:pt>
    <dgm:pt modelId="{DE0244F0-9F4B-4AEB-B51E-1F98348D56F6}" type="sibTrans" cxnId="{492C54ED-1EF5-42B5-B587-9088F2988B4D}">
      <dgm:prSet/>
      <dgm:spPr/>
      <dgm:t>
        <a:bodyPr/>
        <a:lstStyle/>
        <a:p>
          <a:endParaRPr lang="en-GB"/>
        </a:p>
      </dgm:t>
    </dgm:pt>
    <dgm:pt modelId="{CF7128BE-B71B-4151-94C1-A6CA8D15B7A2}">
      <dgm:prSet phldrT="[Text]"/>
      <dgm:spPr/>
      <dgm:t>
        <a:bodyPr/>
        <a:lstStyle/>
        <a:p>
          <a:r>
            <a:rPr lang="en-GB" dirty="0" smtClean="0"/>
            <a:t>Enhancing capability at the Cross-Council  interface (the wider importance of Physical Sciences capability)</a:t>
          </a:r>
          <a:endParaRPr lang="en-GB" dirty="0"/>
        </a:p>
      </dgm:t>
    </dgm:pt>
    <dgm:pt modelId="{BF6FCA45-BD10-4925-93F8-4356DC040FE3}" type="parTrans" cxnId="{9DDC5686-FF12-464E-8D57-8D3E0360A9FB}">
      <dgm:prSet/>
      <dgm:spPr/>
      <dgm:t>
        <a:bodyPr/>
        <a:lstStyle/>
        <a:p>
          <a:endParaRPr lang="en-GB"/>
        </a:p>
      </dgm:t>
    </dgm:pt>
    <dgm:pt modelId="{1444216A-7228-4FCE-A87A-432113DC2D59}" type="sibTrans" cxnId="{9DDC5686-FF12-464E-8D57-8D3E0360A9FB}">
      <dgm:prSet/>
      <dgm:spPr/>
      <dgm:t>
        <a:bodyPr/>
        <a:lstStyle/>
        <a:p>
          <a:endParaRPr lang="en-GB"/>
        </a:p>
      </dgm:t>
    </dgm:pt>
    <dgm:pt modelId="{21150D04-AF7C-416C-88A3-34B7570E28CE}">
      <dgm:prSet phldrT="[Text]"/>
      <dgm:spPr/>
      <dgm:t>
        <a:bodyPr/>
        <a:lstStyle/>
        <a:p>
          <a:r>
            <a:rPr lang="en-GB" dirty="0" smtClean="0"/>
            <a:t>Focussing the training portfolio aligned with strategic needs</a:t>
          </a:r>
          <a:endParaRPr lang="en-GB" dirty="0"/>
        </a:p>
      </dgm:t>
    </dgm:pt>
    <dgm:pt modelId="{82C3EE9D-1BD7-4107-9C03-E0BDF45A2808}">
      <dgm:prSet phldrT="[Text]"/>
      <dgm:spPr/>
      <dgm:t>
        <a:bodyPr/>
        <a:lstStyle/>
        <a:p>
          <a:r>
            <a:rPr lang="en-GB" dirty="0" smtClean="0"/>
            <a:t>Balancing creativity with capability</a:t>
          </a:r>
          <a:endParaRPr lang="en-GB" dirty="0"/>
        </a:p>
      </dgm:t>
    </dgm:pt>
    <dgm:pt modelId="{5509C091-65F8-41C9-887A-6C94C0F2A478}">
      <dgm:prSet phldrT="[Text]"/>
      <dgm:spPr/>
      <dgm:t>
        <a:bodyPr/>
        <a:lstStyle/>
        <a:p>
          <a:r>
            <a:rPr lang="en-GB" dirty="0" smtClean="0"/>
            <a:t>Developing inspirational scientific leadership</a:t>
          </a:r>
          <a:endParaRPr lang="en-GB" dirty="0"/>
        </a:p>
      </dgm:t>
    </dgm:pt>
    <dgm:pt modelId="{559E72F3-D2DE-4F90-A1DB-503C60167650}">
      <dgm:prSet phldrT="[Text]"/>
      <dgm:spPr/>
      <dgm:t>
        <a:bodyPr/>
        <a:lstStyle/>
        <a:p>
          <a:r>
            <a:rPr lang="en-GB" dirty="0" smtClean="0"/>
            <a:t>Leaders</a:t>
          </a:r>
          <a:endParaRPr lang="en-GB" dirty="0"/>
        </a:p>
      </dgm:t>
    </dgm:pt>
    <dgm:pt modelId="{206D5597-F9A7-4B29-B1D1-8EE5A078035E}" type="sibTrans" cxnId="{C86CA058-044A-4F34-8B3C-CCBDD7CC44AB}">
      <dgm:prSet/>
      <dgm:spPr/>
      <dgm:t>
        <a:bodyPr/>
        <a:lstStyle/>
        <a:p>
          <a:endParaRPr lang="en-GB"/>
        </a:p>
      </dgm:t>
    </dgm:pt>
    <dgm:pt modelId="{B8E1A61B-87A3-4376-9B09-2A772A7D41E8}" type="parTrans" cxnId="{C86CA058-044A-4F34-8B3C-CCBDD7CC44AB}">
      <dgm:prSet/>
      <dgm:spPr/>
      <dgm:t>
        <a:bodyPr/>
        <a:lstStyle/>
        <a:p>
          <a:endParaRPr lang="en-GB"/>
        </a:p>
      </dgm:t>
    </dgm:pt>
    <dgm:pt modelId="{06B65641-D111-460B-AD05-51B5A56CB943}" type="sibTrans" cxnId="{5F769708-6A64-4504-A6CC-88CFF5224CFC}">
      <dgm:prSet/>
      <dgm:spPr/>
      <dgm:t>
        <a:bodyPr/>
        <a:lstStyle/>
        <a:p>
          <a:endParaRPr lang="en-GB"/>
        </a:p>
      </dgm:t>
    </dgm:pt>
    <dgm:pt modelId="{A5EB6EC9-1916-43CD-AA1A-5E255D7EAEF9}" type="parTrans" cxnId="{5F769708-6A64-4504-A6CC-88CFF5224CFC}">
      <dgm:prSet/>
      <dgm:spPr/>
      <dgm:t>
        <a:bodyPr/>
        <a:lstStyle/>
        <a:p>
          <a:endParaRPr lang="en-GB"/>
        </a:p>
      </dgm:t>
    </dgm:pt>
    <dgm:pt modelId="{B0E7AC2D-50D2-4FC4-B211-38F657A3F584}" type="sibTrans" cxnId="{DA968632-D903-46D0-B47F-E85228DE5818}">
      <dgm:prSet/>
      <dgm:spPr/>
      <dgm:t>
        <a:bodyPr/>
        <a:lstStyle/>
        <a:p>
          <a:endParaRPr lang="en-GB"/>
        </a:p>
      </dgm:t>
    </dgm:pt>
    <dgm:pt modelId="{558024C1-FC39-407B-936D-FCB80E1A6F6C}" type="parTrans" cxnId="{DA968632-D903-46D0-B47F-E85228DE5818}">
      <dgm:prSet/>
      <dgm:spPr/>
      <dgm:t>
        <a:bodyPr/>
        <a:lstStyle/>
        <a:p>
          <a:endParaRPr lang="en-GB"/>
        </a:p>
      </dgm:t>
    </dgm:pt>
    <dgm:pt modelId="{8DA123AE-3E57-486A-9FCB-42B904A3B59C}" type="sibTrans" cxnId="{EA459A01-D10A-4DC6-AFAE-4C6E49154639}">
      <dgm:prSet/>
      <dgm:spPr/>
      <dgm:t>
        <a:bodyPr/>
        <a:lstStyle/>
        <a:p>
          <a:endParaRPr lang="en-GB"/>
        </a:p>
      </dgm:t>
    </dgm:pt>
    <dgm:pt modelId="{F5D84BD3-D129-49A6-B99E-8225D0BD3C15}" type="parTrans" cxnId="{EA459A01-D10A-4DC6-AFAE-4C6E49154639}">
      <dgm:prSet/>
      <dgm:spPr/>
      <dgm:t>
        <a:bodyPr/>
        <a:lstStyle/>
        <a:p>
          <a:endParaRPr lang="en-GB"/>
        </a:p>
      </dgm:t>
    </dgm:pt>
    <dgm:pt modelId="{798CD062-B9D5-49E2-AF2C-63F1903989B8}" type="pres">
      <dgm:prSet presAssocID="{30B63465-1626-4885-8F15-6983C60F3E84}" presName="diagram" presStyleCnt="0">
        <dgm:presLayoutVars>
          <dgm:chMax val="1"/>
          <dgm:dir/>
          <dgm:animLvl val="ctr"/>
          <dgm:resizeHandles val="exact"/>
        </dgm:presLayoutVars>
      </dgm:prSet>
      <dgm:spPr/>
      <dgm:t>
        <a:bodyPr/>
        <a:lstStyle/>
        <a:p>
          <a:endParaRPr lang="en-GB"/>
        </a:p>
      </dgm:t>
    </dgm:pt>
    <dgm:pt modelId="{45BAFF51-3BED-46B3-8059-2E150821C6A7}" type="pres">
      <dgm:prSet presAssocID="{30B63465-1626-4885-8F15-6983C60F3E84}" presName="matrix" presStyleCnt="0"/>
      <dgm:spPr/>
    </dgm:pt>
    <dgm:pt modelId="{8C6A36A6-A7F5-4D2B-BCAD-C36D36D0A6FC}" type="pres">
      <dgm:prSet presAssocID="{30B63465-1626-4885-8F15-6983C60F3E84}" presName="tile1" presStyleLbl="node1" presStyleIdx="0" presStyleCnt="4"/>
      <dgm:spPr/>
      <dgm:t>
        <a:bodyPr/>
        <a:lstStyle/>
        <a:p>
          <a:endParaRPr lang="en-GB"/>
        </a:p>
      </dgm:t>
    </dgm:pt>
    <dgm:pt modelId="{6401FB77-B443-4C1B-97E5-D90CF3C6D60A}" type="pres">
      <dgm:prSet presAssocID="{30B63465-1626-4885-8F15-6983C60F3E84}" presName="tile1text" presStyleLbl="node1" presStyleIdx="0" presStyleCnt="4">
        <dgm:presLayoutVars>
          <dgm:chMax val="0"/>
          <dgm:chPref val="0"/>
          <dgm:bulletEnabled val="1"/>
        </dgm:presLayoutVars>
      </dgm:prSet>
      <dgm:spPr/>
      <dgm:t>
        <a:bodyPr/>
        <a:lstStyle/>
        <a:p>
          <a:endParaRPr lang="en-GB"/>
        </a:p>
      </dgm:t>
    </dgm:pt>
    <dgm:pt modelId="{827B39D3-F288-4A87-8200-CA935389B686}" type="pres">
      <dgm:prSet presAssocID="{30B63465-1626-4885-8F15-6983C60F3E84}" presName="tile2" presStyleLbl="node1" presStyleIdx="1" presStyleCnt="4" custLinFactNeighborX="-608"/>
      <dgm:spPr/>
      <dgm:t>
        <a:bodyPr/>
        <a:lstStyle/>
        <a:p>
          <a:endParaRPr lang="en-GB"/>
        </a:p>
      </dgm:t>
    </dgm:pt>
    <dgm:pt modelId="{B7F9ACFE-19A4-4782-9FE8-678A054E9188}" type="pres">
      <dgm:prSet presAssocID="{30B63465-1626-4885-8F15-6983C60F3E84}" presName="tile2text" presStyleLbl="node1" presStyleIdx="1" presStyleCnt="4">
        <dgm:presLayoutVars>
          <dgm:chMax val="0"/>
          <dgm:chPref val="0"/>
          <dgm:bulletEnabled val="1"/>
        </dgm:presLayoutVars>
      </dgm:prSet>
      <dgm:spPr/>
      <dgm:t>
        <a:bodyPr/>
        <a:lstStyle/>
        <a:p>
          <a:endParaRPr lang="en-GB"/>
        </a:p>
      </dgm:t>
    </dgm:pt>
    <dgm:pt modelId="{A035A36B-BC0A-4002-B881-B54DFD44A485}" type="pres">
      <dgm:prSet presAssocID="{30B63465-1626-4885-8F15-6983C60F3E84}" presName="tile3" presStyleLbl="node1" presStyleIdx="2" presStyleCnt="4" custLinFactNeighborX="-695" custLinFactNeighborY="-245"/>
      <dgm:spPr/>
      <dgm:t>
        <a:bodyPr/>
        <a:lstStyle/>
        <a:p>
          <a:endParaRPr lang="en-GB"/>
        </a:p>
      </dgm:t>
    </dgm:pt>
    <dgm:pt modelId="{331BC4D7-025D-4B1D-A086-8ED82A4484E1}" type="pres">
      <dgm:prSet presAssocID="{30B63465-1626-4885-8F15-6983C60F3E84}" presName="tile3text" presStyleLbl="node1" presStyleIdx="2" presStyleCnt="4">
        <dgm:presLayoutVars>
          <dgm:chMax val="0"/>
          <dgm:chPref val="0"/>
          <dgm:bulletEnabled val="1"/>
        </dgm:presLayoutVars>
      </dgm:prSet>
      <dgm:spPr/>
      <dgm:t>
        <a:bodyPr/>
        <a:lstStyle/>
        <a:p>
          <a:endParaRPr lang="en-GB"/>
        </a:p>
      </dgm:t>
    </dgm:pt>
    <dgm:pt modelId="{0FFF147F-3E72-4C53-8BCD-A98341594394}" type="pres">
      <dgm:prSet presAssocID="{30B63465-1626-4885-8F15-6983C60F3E84}" presName="tile4" presStyleLbl="node1" presStyleIdx="3" presStyleCnt="4" custLinFactNeighborX="-608" custLinFactNeighborY="0"/>
      <dgm:spPr/>
      <dgm:t>
        <a:bodyPr/>
        <a:lstStyle/>
        <a:p>
          <a:endParaRPr lang="en-GB"/>
        </a:p>
      </dgm:t>
    </dgm:pt>
    <dgm:pt modelId="{DC4D0973-E05A-43A8-BD33-37DF9D0A31A6}" type="pres">
      <dgm:prSet presAssocID="{30B63465-1626-4885-8F15-6983C60F3E84}" presName="tile4text" presStyleLbl="node1" presStyleIdx="3" presStyleCnt="4">
        <dgm:presLayoutVars>
          <dgm:chMax val="0"/>
          <dgm:chPref val="0"/>
          <dgm:bulletEnabled val="1"/>
        </dgm:presLayoutVars>
      </dgm:prSet>
      <dgm:spPr/>
      <dgm:t>
        <a:bodyPr/>
        <a:lstStyle/>
        <a:p>
          <a:endParaRPr lang="en-GB"/>
        </a:p>
      </dgm:t>
    </dgm:pt>
    <dgm:pt modelId="{8C545242-51E9-4B67-A57F-A2D596512521}" type="pres">
      <dgm:prSet presAssocID="{30B63465-1626-4885-8F15-6983C60F3E84}" presName="centerTile" presStyleLbl="fgShp" presStyleIdx="0" presStyleCnt="1" custLinFactNeighborX="-1724" custLinFactNeighborY="-2632">
        <dgm:presLayoutVars>
          <dgm:chMax val="0"/>
          <dgm:chPref val="0"/>
        </dgm:presLayoutVars>
      </dgm:prSet>
      <dgm:spPr/>
      <dgm:t>
        <a:bodyPr/>
        <a:lstStyle/>
        <a:p>
          <a:endParaRPr lang="en-GB"/>
        </a:p>
      </dgm:t>
    </dgm:pt>
  </dgm:ptLst>
  <dgm:cxnLst>
    <dgm:cxn modelId="{AA773B66-D738-40B5-A8D7-3D1F875F47C4}" srcId="{565E4587-5EB1-4B9E-A7DA-EA774FB9BEDE}" destId="{FF1B2D46-1E3C-4388-9E5A-5807C4AB7254}" srcOrd="0" destOrd="0" parTransId="{090AB744-FA46-4A55-8D11-02E39A0009DF}" sibTransId="{CE1E2327-5FA4-4F96-B8E7-7596F953BBEE}"/>
    <dgm:cxn modelId="{5A945349-651E-4710-90E7-27809A628176}" type="presOf" srcId="{EEB1C6A7-50BF-4202-B679-D130AE80CB51}" destId="{331BC4D7-025D-4B1D-A086-8ED82A4484E1}" srcOrd="1" destOrd="0" presId="urn:microsoft.com/office/officeart/2005/8/layout/matrix1"/>
    <dgm:cxn modelId="{C86CA058-044A-4F34-8B3C-CCBDD7CC44AB}" srcId="{6CA01776-C995-4626-9702-4AACFB5F82C1}" destId="{559E72F3-D2DE-4F90-A1DB-503C60167650}" srcOrd="0" destOrd="0" parTransId="{B8E1A61B-87A3-4376-9B09-2A772A7D41E8}" sibTransId="{206D5597-F9A7-4B29-B1D1-8EE5A078035E}"/>
    <dgm:cxn modelId="{F450D32B-5D8E-4D81-9D3E-348C1D9C0B2D}" type="presOf" srcId="{5509C091-65F8-41C9-887A-6C94C0F2A478}" destId="{8C6A36A6-A7F5-4D2B-BCAD-C36D36D0A6FC}" srcOrd="0" destOrd="1" presId="urn:microsoft.com/office/officeart/2005/8/layout/matrix1"/>
    <dgm:cxn modelId="{C14C8E10-B33E-478E-BB89-88D96C7DE6DF}" srcId="{30B63465-1626-4885-8F15-6983C60F3E84}" destId="{6CA01776-C995-4626-9702-4AACFB5F82C1}" srcOrd="0" destOrd="0" parTransId="{C3AB2BF9-61DB-46DF-A5E4-88C4B26313EB}" sibTransId="{E6AB2FA6-846D-4053-81A4-536AF04E785B}"/>
    <dgm:cxn modelId="{DBEDF9F1-4C61-480F-B1B3-FCF011084040}" type="presOf" srcId="{B703D577-61A3-4148-9363-3C2FC33DCE79}" destId="{0FFF147F-3E72-4C53-8BCD-A98341594394}" srcOrd="0" destOrd="0" presId="urn:microsoft.com/office/officeart/2005/8/layout/matrix1"/>
    <dgm:cxn modelId="{9C789C0A-E865-47FF-861A-C27A310BC1F1}" srcId="{6CA01776-C995-4626-9702-4AACFB5F82C1}" destId="{565E4587-5EB1-4B9E-A7DA-EA774FB9BEDE}" srcOrd="1" destOrd="0" parTransId="{05E6AF9C-2E5E-4763-BC17-72808A19DCC4}" sibTransId="{CD23C9D9-42A2-49B2-89F1-4EFF25549ED2}"/>
    <dgm:cxn modelId="{3CDA3A7E-E715-4A8E-AD99-6F66AADC5466}" type="presOf" srcId="{1BC511F1-F3F1-4D33-B58B-DAE4BBD30E68}" destId="{B7F9ACFE-19A4-4782-9FE8-678A054E9188}" srcOrd="1" destOrd="2" presId="urn:microsoft.com/office/officeart/2005/8/layout/matrix1"/>
    <dgm:cxn modelId="{4DBBFE24-83F7-46C4-A4FC-15A625B3C372}" type="presOf" srcId="{82C3EE9D-1BD7-4107-9C03-E0BDF45A2808}" destId="{6401FB77-B443-4C1B-97E5-D90CF3C6D60A}" srcOrd="1" destOrd="2" presId="urn:microsoft.com/office/officeart/2005/8/layout/matrix1"/>
    <dgm:cxn modelId="{D378913F-C2D9-4C70-95C6-F596F17A78BE}" srcId="{B703D577-61A3-4148-9363-3C2FC33DCE79}" destId="{53881281-550A-4A37-8867-841C74F499F1}" srcOrd="0" destOrd="0" parTransId="{72DD2767-7420-4D46-B1D4-C88D9B423D1B}" sibTransId="{1A8FF34A-AC89-4509-8E45-3E5A9DD48DB7}"/>
    <dgm:cxn modelId="{5F769708-6A64-4504-A6CC-88CFF5224CFC}" srcId="{559E72F3-D2DE-4F90-A1DB-503C60167650}" destId="{21150D04-AF7C-416C-88A3-34B7570E28CE}" srcOrd="2" destOrd="0" parTransId="{A5EB6EC9-1916-43CD-AA1A-5E255D7EAEF9}" sibTransId="{06B65641-D111-460B-AD05-51B5A56CB943}"/>
    <dgm:cxn modelId="{F9F7B83E-AE60-49AE-8A84-FDF5584710D8}" type="presOf" srcId="{565E4587-5EB1-4B9E-A7DA-EA774FB9BEDE}" destId="{B7F9ACFE-19A4-4782-9FE8-678A054E9188}" srcOrd="1" destOrd="0" presId="urn:microsoft.com/office/officeart/2005/8/layout/matrix1"/>
    <dgm:cxn modelId="{108D8646-F8D9-453A-BE02-BC75DBB55CC8}" type="presOf" srcId="{EEB1C6A7-50BF-4202-B679-D130AE80CB51}" destId="{A035A36B-BC0A-4002-B881-B54DFD44A485}" srcOrd="0" destOrd="0" presId="urn:microsoft.com/office/officeart/2005/8/layout/matrix1"/>
    <dgm:cxn modelId="{4E30787D-EC26-4944-8FE1-CB2D75D3E33B}" type="presOf" srcId="{1BC511F1-F3F1-4D33-B58B-DAE4BBD30E68}" destId="{827B39D3-F288-4A87-8200-CA935389B686}" srcOrd="0" destOrd="2" presId="urn:microsoft.com/office/officeart/2005/8/layout/matrix1"/>
    <dgm:cxn modelId="{DA968632-D903-46D0-B47F-E85228DE5818}" srcId="{559E72F3-D2DE-4F90-A1DB-503C60167650}" destId="{82C3EE9D-1BD7-4107-9C03-E0BDF45A2808}" srcOrd="1" destOrd="0" parTransId="{558024C1-FC39-407B-936D-FCB80E1A6F6C}" sibTransId="{B0E7AC2D-50D2-4FC4-B211-38F657A3F584}"/>
    <dgm:cxn modelId="{032106C8-A938-4B2C-B841-1A2F87D1B127}" type="presOf" srcId="{559E72F3-D2DE-4F90-A1DB-503C60167650}" destId="{8C6A36A6-A7F5-4D2B-BCAD-C36D36D0A6FC}" srcOrd="0" destOrd="0" presId="urn:microsoft.com/office/officeart/2005/8/layout/matrix1"/>
    <dgm:cxn modelId="{3DA0CB80-316D-4898-AA19-A597FE846774}" srcId="{B703D577-61A3-4148-9363-3C2FC33DCE79}" destId="{2BA7AAE5-98C9-49EC-AC13-2FBCC17B23D0}" srcOrd="1" destOrd="0" parTransId="{6A7D94C8-1A88-405A-8226-5B6C8C0BD475}" sibTransId="{6550D236-4B75-420B-96E9-853479271960}"/>
    <dgm:cxn modelId="{C9C72060-ADFD-4EDE-9630-266BC2B69D58}" srcId="{6CA01776-C995-4626-9702-4AACFB5F82C1}" destId="{B703D577-61A3-4148-9363-3C2FC33DCE79}" srcOrd="3" destOrd="0" parTransId="{C08D293E-C310-4882-8D9A-F0F50CA75798}" sibTransId="{3DA51A08-57D3-4CDE-BBEB-37C5698407F3}"/>
    <dgm:cxn modelId="{EA459A01-D10A-4DC6-AFAE-4C6E49154639}" srcId="{559E72F3-D2DE-4F90-A1DB-503C60167650}" destId="{5509C091-65F8-41C9-887A-6C94C0F2A478}" srcOrd="0" destOrd="0" parTransId="{F5D84BD3-D129-49A6-B99E-8225D0BD3C15}" sibTransId="{8DA123AE-3E57-486A-9FCB-42B904A3B59C}"/>
    <dgm:cxn modelId="{1B75A3BC-2C03-4840-816E-6E9563A5D684}" type="presOf" srcId="{53881281-550A-4A37-8867-841C74F499F1}" destId="{DC4D0973-E05A-43A8-BD33-37DF9D0A31A6}" srcOrd="1" destOrd="1" presId="urn:microsoft.com/office/officeart/2005/8/layout/matrix1"/>
    <dgm:cxn modelId="{31BE65E0-CB8A-41A7-9DD6-D8C94A9D2A6D}" type="presOf" srcId="{FF1B2D46-1E3C-4388-9E5A-5807C4AB7254}" destId="{827B39D3-F288-4A87-8200-CA935389B686}" srcOrd="0" destOrd="1" presId="urn:microsoft.com/office/officeart/2005/8/layout/matrix1"/>
    <dgm:cxn modelId="{356BFEC4-B923-49B7-97D4-D97E2A4676C3}" type="presOf" srcId="{565E4587-5EB1-4B9E-A7DA-EA774FB9BEDE}" destId="{827B39D3-F288-4A87-8200-CA935389B686}" srcOrd="0" destOrd="0" presId="urn:microsoft.com/office/officeart/2005/8/layout/matrix1"/>
    <dgm:cxn modelId="{90B3E2A9-5217-44AD-8684-C491201F74F0}" type="presOf" srcId="{21150D04-AF7C-416C-88A3-34B7570E28CE}" destId="{6401FB77-B443-4C1B-97E5-D90CF3C6D60A}" srcOrd="1" destOrd="3" presId="urn:microsoft.com/office/officeart/2005/8/layout/matrix1"/>
    <dgm:cxn modelId="{72C16A91-0AE1-457E-824A-4C5D76322F96}" type="presOf" srcId="{B703D577-61A3-4148-9363-3C2FC33DCE79}" destId="{DC4D0973-E05A-43A8-BD33-37DF9D0A31A6}" srcOrd="1" destOrd="0" presId="urn:microsoft.com/office/officeart/2005/8/layout/matrix1"/>
    <dgm:cxn modelId="{9DDC5686-FF12-464E-8D57-8D3E0360A9FB}" srcId="{EEB1C6A7-50BF-4202-B679-D130AE80CB51}" destId="{CF7128BE-B71B-4151-94C1-A6CA8D15B7A2}" srcOrd="1" destOrd="0" parTransId="{BF6FCA45-BD10-4925-93F8-4356DC040FE3}" sibTransId="{1444216A-7228-4FCE-A87A-432113DC2D59}"/>
    <dgm:cxn modelId="{585D8BFC-40C8-44AD-A448-330A2B0BDB35}" type="presOf" srcId="{2BA7AAE5-98C9-49EC-AC13-2FBCC17B23D0}" destId="{DC4D0973-E05A-43A8-BD33-37DF9D0A31A6}" srcOrd="1" destOrd="2" presId="urn:microsoft.com/office/officeart/2005/8/layout/matrix1"/>
    <dgm:cxn modelId="{78BDDD7D-0B01-4E5A-B2BE-4BDB4065FD53}" type="presOf" srcId="{FD0C8060-382C-411F-B427-155AC195D190}" destId="{331BC4D7-025D-4B1D-A086-8ED82A4484E1}" srcOrd="1" destOrd="1" presId="urn:microsoft.com/office/officeart/2005/8/layout/matrix1"/>
    <dgm:cxn modelId="{492F84DB-7AAC-421B-B70F-6FA54C3DE2F5}" type="presOf" srcId="{30B63465-1626-4885-8F15-6983C60F3E84}" destId="{798CD062-B9D5-49E2-AF2C-63F1903989B8}" srcOrd="0" destOrd="0" presId="urn:microsoft.com/office/officeart/2005/8/layout/matrix1"/>
    <dgm:cxn modelId="{A9C9C60E-1823-4B31-8950-900CA1006533}" type="presOf" srcId="{559E72F3-D2DE-4F90-A1DB-503C60167650}" destId="{6401FB77-B443-4C1B-97E5-D90CF3C6D60A}" srcOrd="1" destOrd="0" presId="urn:microsoft.com/office/officeart/2005/8/layout/matrix1"/>
    <dgm:cxn modelId="{57504873-CDEF-4BD3-B2F3-11A394286718}" type="presOf" srcId="{6CA01776-C995-4626-9702-4AACFB5F82C1}" destId="{8C545242-51E9-4B67-A57F-A2D596512521}" srcOrd="0" destOrd="0" presId="urn:microsoft.com/office/officeart/2005/8/layout/matrix1"/>
    <dgm:cxn modelId="{F2761C92-2567-4375-A596-8133BDDEDA43}" srcId="{EEB1C6A7-50BF-4202-B679-D130AE80CB51}" destId="{FD0C8060-382C-411F-B427-155AC195D190}" srcOrd="0" destOrd="0" parTransId="{3DC61F93-ED07-4046-ACC0-6105EFD36FF7}" sibTransId="{3350EC8C-BBB9-4B70-8543-C5C83C2AA086}"/>
    <dgm:cxn modelId="{F9BC0633-F6A2-4CB5-AE93-DD6C57BA40E7}" type="presOf" srcId="{0DA7BB40-6E83-45C9-AE0C-E8F0376FE8C2}" destId="{B7F9ACFE-19A4-4782-9FE8-678A054E9188}" srcOrd="1" destOrd="3" presId="urn:microsoft.com/office/officeart/2005/8/layout/matrix1"/>
    <dgm:cxn modelId="{492C54ED-1EF5-42B5-B587-9088F2988B4D}" srcId="{565E4587-5EB1-4B9E-A7DA-EA774FB9BEDE}" destId="{0DA7BB40-6E83-45C9-AE0C-E8F0376FE8C2}" srcOrd="2" destOrd="0" parTransId="{9112FF11-9049-484F-9A00-A381FE28E611}" sibTransId="{DE0244F0-9F4B-4AEB-B51E-1F98348D56F6}"/>
    <dgm:cxn modelId="{7D0FE820-3622-4D6F-AC89-896DA7CC4491}" type="presOf" srcId="{0DA7BB40-6E83-45C9-AE0C-E8F0376FE8C2}" destId="{827B39D3-F288-4A87-8200-CA935389B686}" srcOrd="0" destOrd="3" presId="urn:microsoft.com/office/officeart/2005/8/layout/matrix1"/>
    <dgm:cxn modelId="{21750962-DCF9-48EB-91AF-1C9046E86582}" type="presOf" srcId="{2BA7AAE5-98C9-49EC-AC13-2FBCC17B23D0}" destId="{0FFF147F-3E72-4C53-8BCD-A98341594394}" srcOrd="0" destOrd="2" presId="urn:microsoft.com/office/officeart/2005/8/layout/matrix1"/>
    <dgm:cxn modelId="{63389019-28EE-43F0-B4C9-738ECCC70377}" type="presOf" srcId="{CF7128BE-B71B-4151-94C1-A6CA8D15B7A2}" destId="{A035A36B-BC0A-4002-B881-B54DFD44A485}" srcOrd="0" destOrd="2" presId="urn:microsoft.com/office/officeart/2005/8/layout/matrix1"/>
    <dgm:cxn modelId="{5A47C354-158A-4F20-B2E8-29F507B9FCB7}" type="presOf" srcId="{82C3EE9D-1BD7-4107-9C03-E0BDF45A2808}" destId="{8C6A36A6-A7F5-4D2B-BCAD-C36D36D0A6FC}" srcOrd="0" destOrd="2" presId="urn:microsoft.com/office/officeart/2005/8/layout/matrix1"/>
    <dgm:cxn modelId="{2261DBA4-F4D6-48F9-A60A-C175B93F228C}" type="presOf" srcId="{21150D04-AF7C-416C-88A3-34B7570E28CE}" destId="{8C6A36A6-A7F5-4D2B-BCAD-C36D36D0A6FC}" srcOrd="0" destOrd="3" presId="urn:microsoft.com/office/officeart/2005/8/layout/matrix1"/>
    <dgm:cxn modelId="{951D450A-9FC8-4CB1-ABC6-0EDA3D3F6EC3}" srcId="{565E4587-5EB1-4B9E-A7DA-EA774FB9BEDE}" destId="{1BC511F1-F3F1-4D33-B58B-DAE4BBD30E68}" srcOrd="1" destOrd="0" parTransId="{AA75822C-4916-4BB3-84D0-90B73C4C70FF}" sibTransId="{4CDB74B2-5AE0-4082-B7AD-C8B747E1B306}"/>
    <dgm:cxn modelId="{7DEC1C82-7DD5-4D3C-890B-00132252E0D0}" srcId="{6CA01776-C995-4626-9702-4AACFB5F82C1}" destId="{EEB1C6A7-50BF-4202-B679-D130AE80CB51}" srcOrd="2" destOrd="0" parTransId="{A7111203-52A8-4807-BC35-34BBE99C499A}" sibTransId="{FE368E04-9017-4E31-95AF-227E8D87DDBC}"/>
    <dgm:cxn modelId="{FFE9CFA9-92A6-403B-B074-86066A912160}" type="presOf" srcId="{53881281-550A-4A37-8867-841C74F499F1}" destId="{0FFF147F-3E72-4C53-8BCD-A98341594394}" srcOrd="0" destOrd="1" presId="urn:microsoft.com/office/officeart/2005/8/layout/matrix1"/>
    <dgm:cxn modelId="{1B89A817-8C8E-4EBE-B119-4E0D5CE849F1}" type="presOf" srcId="{FD0C8060-382C-411F-B427-155AC195D190}" destId="{A035A36B-BC0A-4002-B881-B54DFD44A485}" srcOrd="0" destOrd="1" presId="urn:microsoft.com/office/officeart/2005/8/layout/matrix1"/>
    <dgm:cxn modelId="{3AE6B43A-913D-4BB0-AAB2-CB363A25E09A}" type="presOf" srcId="{5509C091-65F8-41C9-887A-6C94C0F2A478}" destId="{6401FB77-B443-4C1B-97E5-D90CF3C6D60A}" srcOrd="1" destOrd="1" presId="urn:microsoft.com/office/officeart/2005/8/layout/matrix1"/>
    <dgm:cxn modelId="{FD4F53BD-6BC7-4604-A22B-5D8C26B32776}" type="presOf" srcId="{CF7128BE-B71B-4151-94C1-A6CA8D15B7A2}" destId="{331BC4D7-025D-4B1D-A086-8ED82A4484E1}" srcOrd="1" destOrd="2" presId="urn:microsoft.com/office/officeart/2005/8/layout/matrix1"/>
    <dgm:cxn modelId="{E09E650B-2F2D-4649-80F8-9E91D5638D41}" type="presOf" srcId="{FF1B2D46-1E3C-4388-9E5A-5807C4AB7254}" destId="{B7F9ACFE-19A4-4782-9FE8-678A054E9188}" srcOrd="1" destOrd="1" presId="urn:microsoft.com/office/officeart/2005/8/layout/matrix1"/>
    <dgm:cxn modelId="{7AEE7468-493F-492B-807B-5D6A0CE5B91B}" type="presParOf" srcId="{798CD062-B9D5-49E2-AF2C-63F1903989B8}" destId="{45BAFF51-3BED-46B3-8059-2E150821C6A7}" srcOrd="0" destOrd="0" presId="urn:microsoft.com/office/officeart/2005/8/layout/matrix1"/>
    <dgm:cxn modelId="{E720F038-35A7-4E0A-8D1B-BC8013F96383}" type="presParOf" srcId="{45BAFF51-3BED-46B3-8059-2E150821C6A7}" destId="{8C6A36A6-A7F5-4D2B-BCAD-C36D36D0A6FC}" srcOrd="0" destOrd="0" presId="urn:microsoft.com/office/officeart/2005/8/layout/matrix1"/>
    <dgm:cxn modelId="{7F9426D7-3374-43B8-8AB5-8EAE249B5B28}" type="presParOf" srcId="{45BAFF51-3BED-46B3-8059-2E150821C6A7}" destId="{6401FB77-B443-4C1B-97E5-D90CF3C6D60A}" srcOrd="1" destOrd="0" presId="urn:microsoft.com/office/officeart/2005/8/layout/matrix1"/>
    <dgm:cxn modelId="{FAECE983-A9F6-4201-B399-9EBF89EEF1CD}" type="presParOf" srcId="{45BAFF51-3BED-46B3-8059-2E150821C6A7}" destId="{827B39D3-F288-4A87-8200-CA935389B686}" srcOrd="2" destOrd="0" presId="urn:microsoft.com/office/officeart/2005/8/layout/matrix1"/>
    <dgm:cxn modelId="{9E88047F-1155-4C78-A7CB-649D84E14E1D}" type="presParOf" srcId="{45BAFF51-3BED-46B3-8059-2E150821C6A7}" destId="{B7F9ACFE-19A4-4782-9FE8-678A054E9188}" srcOrd="3" destOrd="0" presId="urn:microsoft.com/office/officeart/2005/8/layout/matrix1"/>
    <dgm:cxn modelId="{41972686-41B1-43F3-88E8-899D3314337E}" type="presParOf" srcId="{45BAFF51-3BED-46B3-8059-2E150821C6A7}" destId="{A035A36B-BC0A-4002-B881-B54DFD44A485}" srcOrd="4" destOrd="0" presId="urn:microsoft.com/office/officeart/2005/8/layout/matrix1"/>
    <dgm:cxn modelId="{CC657DBF-EC27-4D4B-A812-43669A4DDCA0}" type="presParOf" srcId="{45BAFF51-3BED-46B3-8059-2E150821C6A7}" destId="{331BC4D7-025D-4B1D-A086-8ED82A4484E1}" srcOrd="5" destOrd="0" presId="urn:microsoft.com/office/officeart/2005/8/layout/matrix1"/>
    <dgm:cxn modelId="{1BEA6C7B-305D-4051-BB61-9ABE0EE67284}" type="presParOf" srcId="{45BAFF51-3BED-46B3-8059-2E150821C6A7}" destId="{0FFF147F-3E72-4C53-8BCD-A98341594394}" srcOrd="6" destOrd="0" presId="urn:microsoft.com/office/officeart/2005/8/layout/matrix1"/>
    <dgm:cxn modelId="{6BCC173C-5E4F-45A0-9442-7EB87368F5F2}" type="presParOf" srcId="{45BAFF51-3BED-46B3-8059-2E150821C6A7}" destId="{DC4D0973-E05A-43A8-BD33-37DF9D0A31A6}" srcOrd="7" destOrd="0" presId="urn:microsoft.com/office/officeart/2005/8/layout/matrix1"/>
    <dgm:cxn modelId="{F99F0B43-23C6-4592-BD95-CBE31A989E05}" type="presParOf" srcId="{798CD062-B9D5-49E2-AF2C-63F1903989B8}" destId="{8C545242-51E9-4B67-A57F-A2D596512521}"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6A36A6-A7F5-4D2B-BCAD-C36D36D0A6FC}">
      <dsp:nvSpPr>
        <dsp:cNvPr id="0" name=""/>
        <dsp:cNvSpPr/>
      </dsp:nvSpPr>
      <dsp:spPr>
        <a:xfrm rot="16200000">
          <a:off x="403617" y="-403617"/>
          <a:ext cx="2714644" cy="3521879"/>
        </a:xfrm>
        <a:prstGeom prst="round1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135128" rIns="135128" bIns="135128" numCol="1" spcCol="1270" anchor="t" anchorCtr="0">
          <a:noAutofit/>
        </a:bodyPr>
        <a:lstStyle/>
        <a:p>
          <a:pPr lvl="0" algn="l" defTabSz="844550">
            <a:lnSpc>
              <a:spcPct val="90000"/>
            </a:lnSpc>
            <a:spcBef>
              <a:spcPct val="0"/>
            </a:spcBef>
            <a:spcAft>
              <a:spcPct val="35000"/>
            </a:spcAft>
          </a:pPr>
          <a:r>
            <a:rPr lang="en-GB" sz="1900" kern="1200" dirty="0" smtClean="0"/>
            <a:t>Leaders</a:t>
          </a:r>
          <a:endParaRPr lang="en-GB" sz="1900" kern="1200" dirty="0"/>
        </a:p>
        <a:p>
          <a:pPr marL="114300" lvl="1" indent="-114300" algn="l" defTabSz="666750">
            <a:lnSpc>
              <a:spcPct val="90000"/>
            </a:lnSpc>
            <a:spcBef>
              <a:spcPct val="0"/>
            </a:spcBef>
            <a:spcAft>
              <a:spcPct val="15000"/>
            </a:spcAft>
            <a:buChar char="••"/>
          </a:pPr>
          <a:r>
            <a:rPr lang="en-GB" sz="1500" kern="1200" dirty="0" smtClean="0"/>
            <a:t>Developing inspirational scientific leadership</a:t>
          </a:r>
          <a:endParaRPr lang="en-GB" sz="1500" kern="1200" dirty="0"/>
        </a:p>
        <a:p>
          <a:pPr marL="114300" lvl="1" indent="-114300" algn="l" defTabSz="666750">
            <a:lnSpc>
              <a:spcPct val="90000"/>
            </a:lnSpc>
            <a:spcBef>
              <a:spcPct val="0"/>
            </a:spcBef>
            <a:spcAft>
              <a:spcPct val="15000"/>
            </a:spcAft>
            <a:buChar char="••"/>
          </a:pPr>
          <a:r>
            <a:rPr lang="en-GB" sz="1500" kern="1200" dirty="0" smtClean="0"/>
            <a:t>Balancing creativity with capability</a:t>
          </a:r>
          <a:endParaRPr lang="en-GB" sz="1500" kern="1200" dirty="0"/>
        </a:p>
        <a:p>
          <a:pPr marL="114300" lvl="1" indent="-114300" algn="l" defTabSz="666750">
            <a:lnSpc>
              <a:spcPct val="90000"/>
            </a:lnSpc>
            <a:spcBef>
              <a:spcPct val="0"/>
            </a:spcBef>
            <a:spcAft>
              <a:spcPct val="15000"/>
            </a:spcAft>
            <a:buChar char="••"/>
          </a:pPr>
          <a:r>
            <a:rPr lang="en-GB" sz="1500" kern="1200" dirty="0" smtClean="0"/>
            <a:t>Focussing the training portfolio aligned with strategic needs</a:t>
          </a:r>
          <a:endParaRPr lang="en-GB" sz="1500" kern="1200" dirty="0"/>
        </a:p>
      </dsp:txBody>
      <dsp:txXfrm rot="5400000">
        <a:off x="-1" y="1"/>
        <a:ext cx="3521879" cy="2035983"/>
      </dsp:txXfrm>
    </dsp:sp>
    <dsp:sp modelId="{827B39D3-F288-4A87-8200-CA935389B686}">
      <dsp:nvSpPr>
        <dsp:cNvPr id="0" name=""/>
        <dsp:cNvSpPr/>
      </dsp:nvSpPr>
      <dsp:spPr>
        <a:xfrm>
          <a:off x="3500465" y="0"/>
          <a:ext cx="3521879" cy="2714644"/>
        </a:xfrm>
        <a:prstGeom prst="round1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135128" rIns="135128" bIns="135128" numCol="1" spcCol="1270" anchor="t" anchorCtr="0">
          <a:noAutofit/>
        </a:bodyPr>
        <a:lstStyle/>
        <a:p>
          <a:pPr lvl="0" algn="l" defTabSz="844550">
            <a:lnSpc>
              <a:spcPct val="90000"/>
            </a:lnSpc>
            <a:spcBef>
              <a:spcPct val="0"/>
            </a:spcBef>
            <a:spcAft>
              <a:spcPct val="35000"/>
            </a:spcAft>
          </a:pPr>
          <a:r>
            <a:rPr lang="en-GB" sz="1900" kern="1200" dirty="0" smtClean="0"/>
            <a:t>Shaping</a:t>
          </a:r>
          <a:endParaRPr lang="en-GB" sz="1900" kern="1200" dirty="0"/>
        </a:p>
        <a:p>
          <a:pPr marL="114300" lvl="1" indent="-114300" algn="l" defTabSz="666750">
            <a:lnSpc>
              <a:spcPct val="90000"/>
            </a:lnSpc>
            <a:spcBef>
              <a:spcPct val="0"/>
            </a:spcBef>
            <a:spcAft>
              <a:spcPct val="15000"/>
            </a:spcAft>
            <a:buChar char="••"/>
          </a:pPr>
          <a:r>
            <a:rPr lang="en-GB" sz="1500" kern="1200" dirty="0" smtClean="0"/>
            <a:t>Linking effectively to other capability &amp; challenge themes and building on other external funding sources</a:t>
          </a:r>
          <a:endParaRPr lang="en-GB" sz="1500" kern="1200" dirty="0"/>
        </a:p>
        <a:p>
          <a:pPr marL="114300" lvl="1" indent="-114300" algn="l" defTabSz="666750">
            <a:lnSpc>
              <a:spcPct val="90000"/>
            </a:lnSpc>
            <a:spcBef>
              <a:spcPct val="0"/>
            </a:spcBef>
            <a:spcAft>
              <a:spcPct val="15000"/>
            </a:spcAft>
            <a:buChar char="••"/>
          </a:pPr>
          <a:r>
            <a:rPr lang="en-GB" sz="1500" kern="1200" dirty="0" smtClean="0"/>
            <a:t>Managing multiple strategies</a:t>
          </a:r>
          <a:endParaRPr lang="en-GB" sz="1500" kern="1200" dirty="0"/>
        </a:p>
        <a:p>
          <a:pPr marL="114300" lvl="1" indent="-114300" algn="l" defTabSz="666750">
            <a:lnSpc>
              <a:spcPct val="90000"/>
            </a:lnSpc>
            <a:spcBef>
              <a:spcPct val="0"/>
            </a:spcBef>
            <a:spcAft>
              <a:spcPct val="15000"/>
            </a:spcAft>
            <a:buChar char="••"/>
          </a:pPr>
          <a:r>
            <a:rPr lang="en-GB" sz="1500" kern="1200" dirty="0" smtClean="0"/>
            <a:t>Influencing current portfolio of investments</a:t>
          </a:r>
          <a:endParaRPr lang="en-GB" sz="1500" kern="1200" dirty="0"/>
        </a:p>
      </dsp:txBody>
      <dsp:txXfrm>
        <a:off x="3500465" y="0"/>
        <a:ext cx="3521879" cy="2035983"/>
      </dsp:txXfrm>
    </dsp:sp>
    <dsp:sp modelId="{A035A36B-BC0A-4002-B881-B54DFD44A485}">
      <dsp:nvSpPr>
        <dsp:cNvPr id="0" name=""/>
        <dsp:cNvSpPr/>
      </dsp:nvSpPr>
      <dsp:spPr>
        <a:xfrm rot="10800000">
          <a:off x="0" y="2707993"/>
          <a:ext cx="3521879" cy="2714644"/>
        </a:xfrm>
        <a:prstGeom prst="round1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135128" rIns="135128" bIns="135128" numCol="1" spcCol="1270" anchor="t" anchorCtr="0">
          <a:noAutofit/>
        </a:bodyPr>
        <a:lstStyle/>
        <a:p>
          <a:pPr lvl="0" algn="l" defTabSz="844550">
            <a:lnSpc>
              <a:spcPct val="90000"/>
            </a:lnSpc>
            <a:spcBef>
              <a:spcPct val="0"/>
            </a:spcBef>
            <a:spcAft>
              <a:spcPct val="35000"/>
            </a:spcAft>
          </a:pPr>
          <a:r>
            <a:rPr lang="en-GB" sz="1900" kern="1200" dirty="0" smtClean="0"/>
            <a:t>Impact</a:t>
          </a:r>
          <a:endParaRPr lang="en-GB" sz="1900" kern="1200" dirty="0"/>
        </a:p>
        <a:p>
          <a:pPr marL="114300" lvl="1" indent="-114300" algn="l" defTabSz="666750">
            <a:lnSpc>
              <a:spcPct val="90000"/>
            </a:lnSpc>
            <a:spcBef>
              <a:spcPct val="0"/>
            </a:spcBef>
            <a:spcAft>
              <a:spcPct val="15000"/>
            </a:spcAft>
            <a:buChar char="••"/>
          </a:pPr>
          <a:r>
            <a:rPr lang="en-GB" sz="1500" kern="1200" dirty="0" smtClean="0"/>
            <a:t>Making impact a smarter rather than a serendipitous process</a:t>
          </a:r>
          <a:endParaRPr lang="en-GB" sz="1500" kern="1200" dirty="0"/>
        </a:p>
        <a:p>
          <a:pPr marL="114300" lvl="1" indent="-114300" algn="l" defTabSz="666750">
            <a:lnSpc>
              <a:spcPct val="90000"/>
            </a:lnSpc>
            <a:spcBef>
              <a:spcPct val="0"/>
            </a:spcBef>
            <a:spcAft>
              <a:spcPct val="15000"/>
            </a:spcAft>
            <a:buChar char="••"/>
          </a:pPr>
          <a:r>
            <a:rPr lang="en-GB" sz="1500" kern="1200" dirty="0" smtClean="0"/>
            <a:t>Enhancing capability at the Cross-Council  interface (the wider importance of Physical Sciences capability)</a:t>
          </a:r>
          <a:endParaRPr lang="en-GB" sz="1500" kern="1200" dirty="0"/>
        </a:p>
      </dsp:txBody>
      <dsp:txXfrm rot="10800000">
        <a:off x="0" y="3386654"/>
        <a:ext cx="3521879" cy="2035983"/>
      </dsp:txXfrm>
    </dsp:sp>
    <dsp:sp modelId="{0FFF147F-3E72-4C53-8BCD-A98341594394}">
      <dsp:nvSpPr>
        <dsp:cNvPr id="0" name=""/>
        <dsp:cNvSpPr/>
      </dsp:nvSpPr>
      <dsp:spPr>
        <a:xfrm rot="5400000">
          <a:off x="3904083" y="2311026"/>
          <a:ext cx="2714644" cy="3521879"/>
        </a:xfrm>
        <a:prstGeom prst="round1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135128" rIns="135128" bIns="135128" numCol="1" spcCol="1270" anchor="t" anchorCtr="0">
          <a:noAutofit/>
        </a:bodyPr>
        <a:lstStyle/>
        <a:p>
          <a:pPr lvl="0" algn="l" defTabSz="844550">
            <a:lnSpc>
              <a:spcPct val="90000"/>
            </a:lnSpc>
            <a:spcBef>
              <a:spcPct val="0"/>
            </a:spcBef>
            <a:spcAft>
              <a:spcPct val="35000"/>
            </a:spcAft>
          </a:pPr>
          <a:r>
            <a:rPr lang="en-GB" sz="1900" kern="1200" dirty="0" smtClean="0"/>
            <a:t>Infrastructure</a:t>
          </a:r>
          <a:endParaRPr lang="en-GB" sz="1900" kern="1200" dirty="0"/>
        </a:p>
        <a:p>
          <a:pPr marL="114300" lvl="1" indent="-114300" algn="l" defTabSz="666750">
            <a:lnSpc>
              <a:spcPct val="90000"/>
            </a:lnSpc>
            <a:spcBef>
              <a:spcPct val="0"/>
            </a:spcBef>
            <a:spcAft>
              <a:spcPct val="15000"/>
            </a:spcAft>
            <a:buChar char="••"/>
          </a:pPr>
          <a:r>
            <a:rPr lang="en-GB" sz="1500" kern="1200" dirty="0" smtClean="0"/>
            <a:t>Developing a national strategy</a:t>
          </a:r>
          <a:endParaRPr lang="en-GB" sz="1500" kern="1200" dirty="0"/>
        </a:p>
        <a:p>
          <a:pPr marL="114300" lvl="1" indent="-114300" algn="l" defTabSz="666750">
            <a:lnSpc>
              <a:spcPct val="90000"/>
            </a:lnSpc>
            <a:spcBef>
              <a:spcPct val="0"/>
            </a:spcBef>
            <a:spcAft>
              <a:spcPct val="15000"/>
            </a:spcAft>
            <a:buChar char="••"/>
          </a:pPr>
          <a:r>
            <a:rPr lang="en-GB" sz="1500" kern="1200" dirty="0" smtClean="0"/>
            <a:t>Implementation of approach to support rather hinder science</a:t>
          </a:r>
          <a:endParaRPr lang="en-GB" sz="1500" kern="1200" dirty="0"/>
        </a:p>
      </dsp:txBody>
      <dsp:txXfrm rot="-5400000">
        <a:off x="3500465" y="3393304"/>
        <a:ext cx="3521879" cy="2035983"/>
      </dsp:txXfrm>
    </dsp:sp>
    <dsp:sp modelId="{8C545242-51E9-4B67-A57F-A2D596512521}">
      <dsp:nvSpPr>
        <dsp:cNvPr id="0" name=""/>
        <dsp:cNvSpPr/>
      </dsp:nvSpPr>
      <dsp:spPr>
        <a:xfrm>
          <a:off x="2428884" y="2000258"/>
          <a:ext cx="2113127" cy="1357322"/>
        </a:xfrm>
        <a:prstGeom prst="roundRect">
          <a:avLst/>
        </a:prstGeom>
        <a:solidFill>
          <a:schemeClr val="accent2">
            <a:tint val="4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GB" sz="1900" kern="1200" dirty="0" smtClean="0"/>
            <a:t>Physical Sciences Capability</a:t>
          </a:r>
          <a:endParaRPr lang="en-GB" sz="1900" kern="1200" dirty="0"/>
        </a:p>
      </dsp:txBody>
      <dsp:txXfrm>
        <a:off x="2495143" y="2066517"/>
        <a:ext cx="1980609" cy="1224804"/>
      </dsp:txXfrm>
    </dsp:sp>
  </dsp:spTree>
</dsp:drawing>
</file>

<file path=ppt/diagrams/layout1.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GB" dirty="0"/>
          </a:p>
        </p:txBody>
      </p:sp>
      <p:sp>
        <p:nvSpPr>
          <p:cNvPr id="1536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GB" dirty="0"/>
          </a:p>
        </p:txBody>
      </p:sp>
      <p:sp>
        <p:nvSpPr>
          <p:cNvPr id="8499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536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1536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GB" dirty="0"/>
          </a:p>
        </p:txBody>
      </p:sp>
      <p:sp>
        <p:nvSpPr>
          <p:cNvPr id="1536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6218487D-E3ED-469E-96AC-4BD6F5932A17}" type="slidenum">
              <a:rPr lang="en-GB"/>
              <a:pPr>
                <a:defRPr/>
              </a:pPr>
              <a:t>‹#›</a:t>
            </a:fld>
            <a:endParaRPr lang="en-GB" dirty="0"/>
          </a:p>
        </p:txBody>
      </p:sp>
    </p:spTree>
    <p:extLst>
      <p:ext uri="{BB962C8B-B14F-4D97-AF65-F5344CB8AC3E}">
        <p14:creationId xmlns:p14="http://schemas.microsoft.com/office/powerpoint/2010/main" val="263692648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lvl="1">
              <a:buFont typeface="Arial" pitchFamily="34" charset="0"/>
              <a:buNone/>
            </a:pPr>
            <a:endParaRPr lang="en-GB" baseline="0" dirty="0" smtClean="0"/>
          </a:p>
        </p:txBody>
      </p:sp>
      <p:sp>
        <p:nvSpPr>
          <p:cNvPr id="4" name="Slide Number Placeholder 3"/>
          <p:cNvSpPr>
            <a:spLocks noGrp="1"/>
          </p:cNvSpPr>
          <p:nvPr>
            <p:ph type="sldNum" sz="quarter" idx="10"/>
          </p:nvPr>
        </p:nvSpPr>
        <p:spPr/>
        <p:txBody>
          <a:bodyPr/>
          <a:lstStyle/>
          <a:p>
            <a:pPr>
              <a:defRPr/>
            </a:pPr>
            <a:fld id="{6218487D-E3ED-469E-96AC-4BD6F5932A17}" type="slidenum">
              <a:rPr lang="en-GB" smtClean="0"/>
              <a:pPr>
                <a:defRPr/>
              </a:pPr>
              <a:t>1</a:t>
            </a:fld>
            <a:endParaRPr lang="en-GB"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p:spPr>
        <p:txBody>
          <a:bodyPr/>
          <a:lstStyle/>
          <a:p>
            <a:pPr>
              <a:buFontTx/>
              <a:buChar char="•"/>
            </a:pPr>
            <a:r>
              <a:rPr lang="en-GB" smtClean="0"/>
              <a:t> EPSRC supports excellent, long term research and high quality postgraduate training in order to contribute to the economic competitiveness of the UK and the quality of life of its people.  At any one time we are supporting a portfolio of research and training between £2-3billion.</a:t>
            </a:r>
          </a:p>
          <a:p>
            <a:pPr>
              <a:buFontTx/>
              <a:buChar char="•"/>
            </a:pPr>
            <a:r>
              <a:rPr lang="en-GB" smtClean="0"/>
              <a:t> We will have a portfolio that enables transformative impact to arise from our core national capability and from a complementary set of challenge themes. National capabilities are defined as EPSRC's support for excellent, long-term, core (and multi)-disciplinary research in mathematics, physical sciences, ICT and engineering.  Our plans for Research Infrastructure will maximise the use of research equipment and guide strategic investment in large items of equipment.</a:t>
            </a:r>
          </a:p>
          <a:p>
            <a:pPr>
              <a:buFontTx/>
              <a:buChar char="•"/>
            </a:pPr>
            <a:r>
              <a:rPr lang="en-GB" smtClean="0"/>
              <a:t> These capabilities build resilience and the ability to handle unforeseen challenges which may be disruptive, drive economic growth and underpin other areas of research. We have set a balance between national capability and challenge themes of 60:40.</a:t>
            </a:r>
          </a:p>
          <a:p>
            <a:pPr>
              <a:buFontTx/>
              <a:buChar char="•"/>
            </a:pPr>
            <a:r>
              <a:rPr lang="en-GB" smtClean="0"/>
              <a:t> In order to maintain the UK’s international research standing in the face of increasing competition EPSRC must take a strategic approach to managing our portfolio. For example, to ensure we have sufficient critical mass in the areas we invest.  </a:t>
            </a:r>
          </a:p>
          <a:p>
            <a:pPr>
              <a:buFontTx/>
              <a:buChar char="•"/>
            </a:pPr>
            <a:r>
              <a:rPr lang="en-GB" smtClean="0"/>
              <a:t> In future, all our investment decisions will be based on the international excellence of the research and its national importance, while continuing to encourage the free generation of ideas and curiosity-based research.</a:t>
            </a:r>
          </a:p>
          <a:p>
            <a:endParaRPr lang="en-GB" smtClean="0"/>
          </a:p>
          <a:p>
            <a:endParaRPr lang="en-GB" smtClean="0"/>
          </a:p>
        </p:txBody>
      </p:sp>
      <p:sp>
        <p:nvSpPr>
          <p:cNvPr id="56324" name="Slide Number Placeholder 3"/>
          <p:cNvSpPr>
            <a:spLocks noGrp="1"/>
          </p:cNvSpPr>
          <p:nvPr>
            <p:ph type="sldNum" sz="quarter" idx="5"/>
          </p:nvPr>
        </p:nvSpPr>
        <p:spPr>
          <a:noFill/>
        </p:spPr>
        <p:txBody>
          <a:bodyPr/>
          <a:lstStyle/>
          <a:p>
            <a:fld id="{67FBCA45-247D-4252-8044-85D6178C4597}" type="slidenum">
              <a:rPr lang="en-US" smtClean="0"/>
              <a:pPr/>
              <a:t>2</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endParaRPr lang="en-GB" baseline="0" dirty="0" smtClean="0"/>
          </a:p>
        </p:txBody>
      </p:sp>
      <p:sp>
        <p:nvSpPr>
          <p:cNvPr id="4" name="Slide Number Placeholder 3"/>
          <p:cNvSpPr>
            <a:spLocks noGrp="1"/>
          </p:cNvSpPr>
          <p:nvPr>
            <p:ph type="sldNum" sz="quarter" idx="10"/>
          </p:nvPr>
        </p:nvSpPr>
        <p:spPr/>
        <p:txBody>
          <a:bodyPr/>
          <a:lstStyle/>
          <a:p>
            <a:pPr>
              <a:defRPr/>
            </a:pPr>
            <a:fld id="{6218487D-E3ED-469E-96AC-4BD6F5932A17}" type="slidenum">
              <a:rPr lang="en-GB" smtClean="0"/>
              <a:pPr>
                <a:defRPr/>
              </a:pPr>
              <a:t>4</a:t>
            </a:fld>
            <a:endParaRPr lang="en-GB"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 descr="Title_Master"/>
          <p:cNvPicPr>
            <a:picLocks noChangeAspect="1" noChangeArrowheads="1"/>
          </p:cNvPicPr>
          <p:nvPr/>
        </p:nvPicPr>
        <p:blipFill>
          <a:blip r:embed="rId2" cstate="print"/>
          <a:srcRect/>
          <a:stretch>
            <a:fillRect/>
          </a:stretch>
        </p:blipFill>
        <p:spPr bwMode="auto">
          <a:xfrm>
            <a:off x="0" y="0"/>
            <a:ext cx="9145588" cy="6859588"/>
          </a:xfrm>
          <a:prstGeom prst="rect">
            <a:avLst/>
          </a:prstGeom>
          <a:noFill/>
          <a:ln w="9525">
            <a:noFill/>
            <a:miter lim="800000"/>
            <a:headEnd/>
            <a:tailEnd/>
          </a:ln>
        </p:spPr>
      </p:pic>
      <p:pic>
        <p:nvPicPr>
          <p:cNvPr id="5" name="Picture 7"/>
          <p:cNvPicPr>
            <a:picLocks noChangeAspect="1" noChangeArrowheads="1"/>
          </p:cNvPicPr>
          <p:nvPr/>
        </p:nvPicPr>
        <p:blipFill>
          <a:blip r:embed="rId3" cstate="print"/>
          <a:srcRect/>
          <a:stretch>
            <a:fillRect/>
          </a:stretch>
        </p:blipFill>
        <p:spPr bwMode="auto">
          <a:xfrm>
            <a:off x="395288" y="5734050"/>
            <a:ext cx="1544637" cy="903288"/>
          </a:xfrm>
          <a:prstGeom prst="rect">
            <a:avLst/>
          </a:prstGeom>
          <a:noFill/>
          <a:ln w="9525">
            <a:noFill/>
            <a:miter lim="800000"/>
            <a:headEnd/>
            <a:tailEnd/>
          </a:ln>
        </p:spPr>
      </p:pic>
      <p:sp>
        <p:nvSpPr>
          <p:cNvPr id="5123" name="Rectangle 3"/>
          <p:cNvSpPr>
            <a:spLocks noGrp="1" noChangeArrowheads="1"/>
          </p:cNvSpPr>
          <p:nvPr>
            <p:ph type="ctrTitle"/>
          </p:nvPr>
        </p:nvSpPr>
        <p:spPr>
          <a:xfrm>
            <a:off x="381000" y="2405063"/>
            <a:ext cx="8356600" cy="854075"/>
          </a:xfrm>
        </p:spPr>
        <p:txBody>
          <a:bodyPr anchor="t"/>
          <a:lstStyle>
            <a:lvl1pPr algn="r">
              <a:defRPr sz="5800">
                <a:solidFill>
                  <a:schemeClr val="accent2"/>
                </a:solidFill>
              </a:defRPr>
            </a:lvl1pPr>
          </a:lstStyle>
          <a:p>
            <a:r>
              <a:rPr lang="en-GB"/>
              <a:t>Click to edit Master title style</a:t>
            </a:r>
            <a:endParaRPr lang="en-US"/>
          </a:p>
        </p:txBody>
      </p:sp>
      <p:sp>
        <p:nvSpPr>
          <p:cNvPr id="5126" name="Rectangle 6"/>
          <p:cNvSpPr>
            <a:spLocks noGrp="1" noChangeArrowheads="1"/>
          </p:cNvSpPr>
          <p:nvPr>
            <p:ph type="subTitle" sz="quarter" idx="1"/>
          </p:nvPr>
        </p:nvSpPr>
        <p:spPr>
          <a:xfrm>
            <a:off x="1371600" y="2057400"/>
            <a:ext cx="7358063" cy="304800"/>
          </a:xfrm>
        </p:spPr>
        <p:txBody>
          <a:bodyPr wrap="none"/>
          <a:lstStyle>
            <a:lvl1pPr algn="r">
              <a:defRPr sz="1700">
                <a:solidFill>
                  <a:schemeClr val="accent1"/>
                </a:solidFill>
                <a:latin typeface="Arial Narrow" pitchFamily="34" charset="0"/>
              </a:defRPr>
            </a:lvl1pPr>
          </a:lstStyle>
          <a:p>
            <a:r>
              <a:rPr lang="en-US"/>
              <a:t>Click to edit Master subtitle style</a:t>
            </a:r>
          </a:p>
        </p:txBody>
      </p:sp>
      <p:sp>
        <p:nvSpPr>
          <p:cNvPr id="6" name="Rectangle 4"/>
          <p:cNvSpPr>
            <a:spLocks noGrp="1" noChangeArrowheads="1"/>
          </p:cNvSpPr>
          <p:nvPr>
            <p:ph type="dt" sz="half" idx="10"/>
          </p:nvPr>
        </p:nvSpPr>
        <p:spPr>
          <a:xfrm>
            <a:off x="7308850" y="5734050"/>
            <a:ext cx="1030288" cy="303213"/>
          </a:xfrm>
        </p:spPr>
        <p:txBody>
          <a:bodyPr/>
          <a:lstStyle>
            <a:lvl1pPr algn="r">
              <a:defRPr>
                <a:solidFill>
                  <a:schemeClr val="accent1"/>
                </a:solidFill>
              </a:defRPr>
            </a:lvl1pPr>
          </a:lstStyle>
          <a:p>
            <a:pPr>
              <a:defRPr/>
            </a:pPr>
            <a:endParaRPr lang="en-US" dirty="0"/>
          </a:p>
        </p:txBody>
      </p:sp>
      <p:sp>
        <p:nvSpPr>
          <p:cNvPr id="7" name="Rectangle 5"/>
          <p:cNvSpPr>
            <a:spLocks noGrp="1" noChangeArrowheads="1"/>
          </p:cNvSpPr>
          <p:nvPr>
            <p:ph type="sldNum" sz="quarter" idx="11"/>
          </p:nvPr>
        </p:nvSpPr>
        <p:spPr>
          <a:xfrm>
            <a:off x="8316913" y="5734050"/>
            <a:ext cx="381000" cy="303213"/>
          </a:xfrm>
        </p:spPr>
        <p:txBody>
          <a:bodyPr/>
          <a:lstStyle>
            <a:lvl1pPr>
              <a:defRPr>
                <a:solidFill>
                  <a:schemeClr val="accent1"/>
                </a:solidFill>
              </a:defRPr>
            </a:lvl1pPr>
          </a:lstStyle>
          <a:p>
            <a:pPr>
              <a:defRPr/>
            </a:pPr>
            <a:fld id="{FE7DB3D7-F8E6-43CF-B957-A611E31B0366}"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A8D85C04-4EF5-4AF5-B304-5AC6188F7137}"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7225" y="271463"/>
            <a:ext cx="1679575" cy="554355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1965325" y="271463"/>
            <a:ext cx="4889500" cy="55435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E672E1B6-4C3B-46D9-8838-F147747A9D11}"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7"/>
          <p:cNvSpPr>
            <a:spLocks noGrp="1" noChangeArrowheads="1"/>
          </p:cNvSpPr>
          <p:nvPr>
            <p:ph type="sldNum" sz="quarter" idx="12"/>
          </p:nvPr>
        </p:nvSpPr>
        <p:spPr>
          <a:ln/>
        </p:spPr>
        <p:txBody>
          <a:bodyPr/>
          <a:lstStyle>
            <a:lvl1pPr>
              <a:defRPr/>
            </a:lvl1pPr>
          </a:lstStyle>
          <a:p>
            <a:pPr>
              <a:defRPr/>
            </a:pPr>
            <a:fld id="{830A1C90-9CA1-4A5A-BAEE-81E3F2430343}" type="slidenum">
              <a:rPr lang="en-GB"/>
              <a:pPr>
                <a:defRPr/>
              </a:pPr>
              <a:t>‹#›</a:t>
            </a:fld>
            <a:endParaRPr lang="en-GB"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7"/>
          <p:cNvSpPr>
            <a:spLocks noGrp="1" noChangeArrowheads="1"/>
          </p:cNvSpPr>
          <p:nvPr>
            <p:ph type="sldNum" sz="quarter" idx="12"/>
          </p:nvPr>
        </p:nvSpPr>
        <p:spPr>
          <a:ln/>
        </p:spPr>
        <p:txBody>
          <a:bodyPr/>
          <a:lstStyle>
            <a:lvl1pPr>
              <a:defRPr/>
            </a:lvl1pPr>
          </a:lstStyle>
          <a:p>
            <a:pPr>
              <a:defRPr/>
            </a:pPr>
            <a:fld id="{77209366-50E2-4579-9E1D-792AEC6315D3}" type="slidenum">
              <a:rPr lang="en-GB"/>
              <a:pPr>
                <a:defRPr/>
              </a:pPr>
              <a:t>‹#›</a:t>
            </a:fld>
            <a:endParaRPr lang="en-GB"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7"/>
          <p:cNvSpPr>
            <a:spLocks noGrp="1" noChangeArrowheads="1"/>
          </p:cNvSpPr>
          <p:nvPr>
            <p:ph type="sldNum" sz="quarter" idx="12"/>
          </p:nvPr>
        </p:nvSpPr>
        <p:spPr>
          <a:ln/>
        </p:spPr>
        <p:txBody>
          <a:bodyPr/>
          <a:lstStyle>
            <a:lvl1pPr>
              <a:defRPr/>
            </a:lvl1pPr>
          </a:lstStyle>
          <a:p>
            <a:pPr>
              <a:defRPr/>
            </a:pPr>
            <a:fld id="{FA0C5FAD-5E13-44B6-9B60-937A62F84458}" type="slidenum">
              <a:rPr lang="en-GB"/>
              <a:pPr>
                <a:defRPr/>
              </a:pPr>
              <a:t>‹#›</a:t>
            </a:fld>
            <a:endParaRPr lang="en-GB"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85800" y="1752600"/>
            <a:ext cx="38100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752600"/>
            <a:ext cx="38100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dirty="0"/>
          </a:p>
        </p:txBody>
      </p:sp>
      <p:sp>
        <p:nvSpPr>
          <p:cNvPr id="6"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7"/>
          <p:cNvSpPr>
            <a:spLocks noGrp="1" noChangeArrowheads="1"/>
          </p:cNvSpPr>
          <p:nvPr>
            <p:ph type="sldNum" sz="quarter" idx="12"/>
          </p:nvPr>
        </p:nvSpPr>
        <p:spPr>
          <a:ln/>
        </p:spPr>
        <p:txBody>
          <a:bodyPr/>
          <a:lstStyle>
            <a:lvl1pPr>
              <a:defRPr/>
            </a:lvl1pPr>
          </a:lstStyle>
          <a:p>
            <a:pPr>
              <a:defRPr/>
            </a:pPr>
            <a:fld id="{352CCFE0-7FE0-4AAC-84D5-9AE3DF3CABAB}" type="slidenum">
              <a:rPr lang="en-GB"/>
              <a:pPr>
                <a:defRPr/>
              </a:pPr>
              <a:t>‹#›</a:t>
            </a:fld>
            <a:endParaRPr lang="en-GB"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dirty="0"/>
          </a:p>
        </p:txBody>
      </p:sp>
      <p:sp>
        <p:nvSpPr>
          <p:cNvPr id="8"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7"/>
          <p:cNvSpPr>
            <a:spLocks noGrp="1" noChangeArrowheads="1"/>
          </p:cNvSpPr>
          <p:nvPr>
            <p:ph type="sldNum" sz="quarter" idx="12"/>
          </p:nvPr>
        </p:nvSpPr>
        <p:spPr>
          <a:ln/>
        </p:spPr>
        <p:txBody>
          <a:bodyPr/>
          <a:lstStyle>
            <a:lvl1pPr>
              <a:defRPr/>
            </a:lvl1pPr>
          </a:lstStyle>
          <a:p>
            <a:pPr>
              <a:defRPr/>
            </a:pPr>
            <a:fld id="{F2544218-2DD5-4717-9026-AB5E966D2FEA}" type="slidenum">
              <a:rPr lang="en-GB"/>
              <a:pPr>
                <a:defRPr/>
              </a:pPr>
              <a:t>‹#›</a:t>
            </a:fld>
            <a:endParaRPr lang="en-GB"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dirty="0"/>
          </a:p>
        </p:txBody>
      </p:sp>
      <p:sp>
        <p:nvSpPr>
          <p:cNvPr id="4"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7"/>
          <p:cNvSpPr>
            <a:spLocks noGrp="1" noChangeArrowheads="1"/>
          </p:cNvSpPr>
          <p:nvPr>
            <p:ph type="sldNum" sz="quarter" idx="12"/>
          </p:nvPr>
        </p:nvSpPr>
        <p:spPr>
          <a:ln/>
        </p:spPr>
        <p:txBody>
          <a:bodyPr/>
          <a:lstStyle>
            <a:lvl1pPr>
              <a:defRPr/>
            </a:lvl1pPr>
          </a:lstStyle>
          <a:p>
            <a:pPr>
              <a:defRPr/>
            </a:pPr>
            <a:fld id="{B4694993-A237-4F32-8B7A-F63E4C747449}" type="slidenum">
              <a:rPr lang="en-GB"/>
              <a:pPr>
                <a:defRPr/>
              </a:pPr>
              <a:t>‹#›</a:t>
            </a:fld>
            <a:endParaRPr lang="en-GB"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dirty="0"/>
          </a:p>
        </p:txBody>
      </p:sp>
      <p:sp>
        <p:nvSpPr>
          <p:cNvPr id="3"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7"/>
          <p:cNvSpPr>
            <a:spLocks noGrp="1" noChangeArrowheads="1"/>
          </p:cNvSpPr>
          <p:nvPr>
            <p:ph type="sldNum" sz="quarter" idx="12"/>
          </p:nvPr>
        </p:nvSpPr>
        <p:spPr>
          <a:ln/>
        </p:spPr>
        <p:txBody>
          <a:bodyPr/>
          <a:lstStyle>
            <a:lvl1pPr>
              <a:defRPr/>
            </a:lvl1pPr>
          </a:lstStyle>
          <a:p>
            <a:pPr>
              <a:defRPr/>
            </a:pPr>
            <a:fld id="{332AF572-490F-4BDA-925A-32B66A043A62}" type="slidenum">
              <a:rPr lang="en-GB"/>
              <a:pPr>
                <a:defRPr/>
              </a:pPr>
              <a:t>‹#›</a:t>
            </a:fld>
            <a:endParaRPr lang="en-GB"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dirty="0"/>
          </a:p>
        </p:txBody>
      </p:sp>
      <p:sp>
        <p:nvSpPr>
          <p:cNvPr id="6"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7"/>
          <p:cNvSpPr>
            <a:spLocks noGrp="1" noChangeArrowheads="1"/>
          </p:cNvSpPr>
          <p:nvPr>
            <p:ph type="sldNum" sz="quarter" idx="12"/>
          </p:nvPr>
        </p:nvSpPr>
        <p:spPr>
          <a:ln/>
        </p:spPr>
        <p:txBody>
          <a:bodyPr/>
          <a:lstStyle>
            <a:lvl1pPr>
              <a:defRPr/>
            </a:lvl1pPr>
          </a:lstStyle>
          <a:p>
            <a:pPr>
              <a:defRPr/>
            </a:pPr>
            <a:fld id="{811EE178-08A7-47F2-9D80-8B6A2A719A94}" type="slidenum">
              <a:rPr lang="en-GB"/>
              <a:pPr>
                <a:defRPr/>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EFB7568F-FFCD-4EFA-8F24-FC660B081B71}" type="slidenum">
              <a:rPr lang="en-US"/>
              <a:pPr>
                <a:defRPr/>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dirty="0"/>
          </a:p>
        </p:txBody>
      </p:sp>
      <p:sp>
        <p:nvSpPr>
          <p:cNvPr id="6"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7"/>
          <p:cNvSpPr>
            <a:spLocks noGrp="1" noChangeArrowheads="1"/>
          </p:cNvSpPr>
          <p:nvPr>
            <p:ph type="sldNum" sz="quarter" idx="12"/>
          </p:nvPr>
        </p:nvSpPr>
        <p:spPr>
          <a:ln/>
        </p:spPr>
        <p:txBody>
          <a:bodyPr/>
          <a:lstStyle>
            <a:lvl1pPr>
              <a:defRPr/>
            </a:lvl1pPr>
          </a:lstStyle>
          <a:p>
            <a:pPr>
              <a:defRPr/>
            </a:pPr>
            <a:fld id="{C8D52562-D87F-440C-805A-77E922969822}" type="slidenum">
              <a:rPr lang="en-GB"/>
              <a:pPr>
                <a:defRPr/>
              </a:pPr>
              <a:t>‹#›</a:t>
            </a:fld>
            <a:endParaRPr lang="en-GB"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7"/>
          <p:cNvSpPr>
            <a:spLocks noGrp="1" noChangeArrowheads="1"/>
          </p:cNvSpPr>
          <p:nvPr>
            <p:ph type="sldNum" sz="quarter" idx="12"/>
          </p:nvPr>
        </p:nvSpPr>
        <p:spPr>
          <a:ln/>
        </p:spPr>
        <p:txBody>
          <a:bodyPr/>
          <a:lstStyle>
            <a:lvl1pPr>
              <a:defRPr/>
            </a:lvl1pPr>
          </a:lstStyle>
          <a:p>
            <a:pPr>
              <a:defRPr/>
            </a:pPr>
            <a:fld id="{26EC0E9A-B1D9-4F49-8492-60194B34A396}" type="slidenum">
              <a:rPr lang="en-GB"/>
              <a:pPr>
                <a:defRPr/>
              </a:pPr>
              <a:t>‹#›</a:t>
            </a:fld>
            <a:endParaRPr lang="en-GB"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269875"/>
            <a:ext cx="1943100" cy="55213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85800" y="269875"/>
            <a:ext cx="5676900" cy="55213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7"/>
          <p:cNvSpPr>
            <a:spLocks noGrp="1" noChangeArrowheads="1"/>
          </p:cNvSpPr>
          <p:nvPr>
            <p:ph type="sldNum" sz="quarter" idx="12"/>
          </p:nvPr>
        </p:nvSpPr>
        <p:spPr>
          <a:ln/>
        </p:spPr>
        <p:txBody>
          <a:bodyPr/>
          <a:lstStyle>
            <a:lvl1pPr>
              <a:defRPr/>
            </a:lvl1pPr>
          </a:lstStyle>
          <a:p>
            <a:pPr>
              <a:defRPr/>
            </a:pPr>
            <a:fld id="{E8EDCE67-E11C-4D22-9D1C-8F0F4BDE688A}" type="slidenum">
              <a:rPr lang="en-GB"/>
              <a:pPr>
                <a:defRPr/>
              </a:pPr>
              <a:t>‹#›</a:t>
            </a:fld>
            <a:endParaRPr lang="en-GB"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30" descr="Title_Master"/>
          <p:cNvPicPr>
            <a:picLocks noChangeAspect="1" noChangeArrowheads="1"/>
          </p:cNvPicPr>
          <p:nvPr userDrawn="1"/>
        </p:nvPicPr>
        <p:blipFill>
          <a:blip r:embed="rId2" cstate="print"/>
          <a:srcRect/>
          <a:stretch>
            <a:fillRect/>
          </a:stretch>
        </p:blipFill>
        <p:spPr bwMode="auto">
          <a:xfrm>
            <a:off x="0" y="0"/>
            <a:ext cx="9145588" cy="6859588"/>
          </a:xfrm>
          <a:prstGeom prst="rect">
            <a:avLst/>
          </a:prstGeom>
          <a:noFill/>
          <a:ln w="9525">
            <a:noFill/>
            <a:miter lim="800000"/>
            <a:headEnd/>
            <a:tailEnd/>
          </a:ln>
        </p:spPr>
      </p:pic>
      <p:pic>
        <p:nvPicPr>
          <p:cNvPr id="5" name="Picture 31"/>
          <p:cNvPicPr>
            <a:picLocks noChangeAspect="1" noChangeArrowheads="1"/>
          </p:cNvPicPr>
          <p:nvPr userDrawn="1"/>
        </p:nvPicPr>
        <p:blipFill>
          <a:blip r:embed="rId3" cstate="print"/>
          <a:srcRect/>
          <a:stretch>
            <a:fillRect/>
          </a:stretch>
        </p:blipFill>
        <p:spPr bwMode="auto">
          <a:xfrm>
            <a:off x="395288" y="5734050"/>
            <a:ext cx="1544637" cy="903288"/>
          </a:xfrm>
          <a:prstGeom prst="rect">
            <a:avLst/>
          </a:prstGeom>
          <a:noFill/>
          <a:ln w="9525">
            <a:noFill/>
            <a:miter lim="800000"/>
            <a:headEnd/>
            <a:tailEnd/>
          </a:ln>
        </p:spPr>
      </p:pic>
      <p:sp>
        <p:nvSpPr>
          <p:cNvPr id="3074" name="Rectangle 2"/>
          <p:cNvSpPr>
            <a:spLocks noGrp="1" noChangeArrowheads="1"/>
          </p:cNvSpPr>
          <p:nvPr>
            <p:ph type="ctrTitle"/>
          </p:nvPr>
        </p:nvSpPr>
        <p:spPr>
          <a:xfrm>
            <a:off x="381000" y="2405063"/>
            <a:ext cx="8356600" cy="854075"/>
          </a:xfrm>
        </p:spPr>
        <p:txBody>
          <a:bodyPr anchor="t"/>
          <a:lstStyle>
            <a:lvl1pPr algn="r">
              <a:defRPr sz="5800">
                <a:solidFill>
                  <a:schemeClr val="accent2"/>
                </a:solidFill>
              </a:defRPr>
            </a:lvl1pPr>
          </a:lstStyle>
          <a:p>
            <a:r>
              <a:rPr lang="en-GB"/>
              <a:t>Click to edit Master title style</a:t>
            </a:r>
            <a:endParaRPr lang="en-US"/>
          </a:p>
        </p:txBody>
      </p:sp>
      <p:sp>
        <p:nvSpPr>
          <p:cNvPr id="3100" name="Rectangle 28"/>
          <p:cNvSpPr>
            <a:spLocks noGrp="1" noChangeArrowheads="1"/>
          </p:cNvSpPr>
          <p:nvPr>
            <p:ph type="subTitle" sz="quarter" idx="1"/>
          </p:nvPr>
        </p:nvSpPr>
        <p:spPr>
          <a:xfrm>
            <a:off x="1371600" y="2057400"/>
            <a:ext cx="7358063" cy="304800"/>
          </a:xfrm>
        </p:spPr>
        <p:txBody>
          <a:bodyPr wrap="none"/>
          <a:lstStyle>
            <a:lvl1pPr algn="r">
              <a:defRPr sz="1700">
                <a:solidFill>
                  <a:schemeClr val="accent1"/>
                </a:solidFill>
                <a:latin typeface="Arial Narrow" pitchFamily="34" charset="0"/>
              </a:defRPr>
            </a:lvl1pPr>
          </a:lstStyle>
          <a:p>
            <a:r>
              <a:rPr lang="en-US"/>
              <a:t>Click to edit Master subtitle style</a:t>
            </a:r>
          </a:p>
        </p:txBody>
      </p:sp>
      <p:sp>
        <p:nvSpPr>
          <p:cNvPr id="6" name="Rectangle 4"/>
          <p:cNvSpPr>
            <a:spLocks noGrp="1" noChangeArrowheads="1"/>
          </p:cNvSpPr>
          <p:nvPr>
            <p:ph type="dt" sz="half" idx="10"/>
          </p:nvPr>
        </p:nvSpPr>
        <p:spPr>
          <a:xfrm>
            <a:off x="7315200" y="6172200"/>
            <a:ext cx="1030288" cy="303213"/>
          </a:xfrm>
        </p:spPr>
        <p:txBody>
          <a:bodyPr/>
          <a:lstStyle>
            <a:lvl1pPr algn="r">
              <a:defRPr>
                <a:solidFill>
                  <a:srgbClr val="80B6DE"/>
                </a:solidFill>
              </a:defRPr>
            </a:lvl1pPr>
          </a:lstStyle>
          <a:p>
            <a:pPr>
              <a:defRPr/>
            </a:pPr>
            <a:fld id="{48296879-4591-403E-9128-52F6BA9CF44A}" type="datetime1">
              <a:rPr lang="en-US"/>
              <a:pPr>
                <a:defRPr/>
              </a:pPr>
              <a:t>2/18/2013</a:t>
            </a:fld>
            <a:endParaRPr lang="en-US" dirty="0"/>
          </a:p>
        </p:txBody>
      </p:sp>
      <p:sp>
        <p:nvSpPr>
          <p:cNvPr id="7" name="Rectangle 5"/>
          <p:cNvSpPr>
            <a:spLocks noGrp="1" noChangeArrowheads="1"/>
          </p:cNvSpPr>
          <p:nvPr>
            <p:ph type="ftr" sz="quarter" idx="11"/>
          </p:nvPr>
        </p:nvSpPr>
        <p:spPr>
          <a:xfrm>
            <a:off x="5562600" y="6172200"/>
            <a:ext cx="1549400" cy="304800"/>
          </a:xfrm>
        </p:spPr>
        <p:txBody>
          <a:bodyPr/>
          <a:lstStyle>
            <a:lvl1pPr>
              <a:defRPr>
                <a:solidFill>
                  <a:srgbClr val="80B6DE"/>
                </a:solidFill>
              </a:defRPr>
            </a:lvl1pPr>
          </a:lstStyle>
          <a:p>
            <a:pPr>
              <a:defRPr/>
            </a:pPr>
            <a:r>
              <a:rPr lang="en-US" dirty="0"/>
              <a:t>Slide details</a:t>
            </a:r>
          </a:p>
        </p:txBody>
      </p:sp>
      <p:sp>
        <p:nvSpPr>
          <p:cNvPr id="8" name="Rectangle 6"/>
          <p:cNvSpPr>
            <a:spLocks noGrp="1" noChangeArrowheads="1"/>
          </p:cNvSpPr>
          <p:nvPr>
            <p:ph type="sldNum" sz="quarter" idx="12"/>
          </p:nvPr>
        </p:nvSpPr>
        <p:spPr>
          <a:xfrm>
            <a:off x="8348663" y="6172200"/>
            <a:ext cx="381000" cy="303213"/>
          </a:xfrm>
        </p:spPr>
        <p:txBody>
          <a:bodyPr/>
          <a:lstStyle>
            <a:lvl1pPr>
              <a:defRPr>
                <a:solidFill>
                  <a:srgbClr val="80B6DE"/>
                </a:solidFill>
              </a:defRPr>
            </a:lvl1pPr>
          </a:lstStyle>
          <a:p>
            <a:pPr>
              <a:defRPr/>
            </a:pPr>
            <a:fld id="{78D8C004-3580-4833-99F4-027260D7B910}" type="slidenum">
              <a:rPr lang="en-US"/>
              <a:pPr>
                <a:defRPr/>
              </a:pPr>
              <a:t>‹#›</a:t>
            </a:fld>
            <a:endParaRPr lang="en-US"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fld id="{13059BF2-A958-4ABF-9361-90FDAD01C66C}" type="datetime1">
              <a:rPr lang="en-US"/>
              <a:pPr>
                <a:defRPr/>
              </a:pPr>
              <a:t>2/18/2013</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t>Slide details</a:t>
            </a:r>
          </a:p>
        </p:txBody>
      </p:sp>
      <p:sp>
        <p:nvSpPr>
          <p:cNvPr id="6" name="Rectangle 6"/>
          <p:cNvSpPr>
            <a:spLocks noGrp="1" noChangeArrowheads="1"/>
          </p:cNvSpPr>
          <p:nvPr>
            <p:ph type="sldNum" sz="quarter" idx="12"/>
          </p:nvPr>
        </p:nvSpPr>
        <p:spPr>
          <a:ln/>
        </p:spPr>
        <p:txBody>
          <a:bodyPr/>
          <a:lstStyle>
            <a:lvl1pPr>
              <a:defRPr/>
            </a:lvl1pPr>
          </a:lstStyle>
          <a:p>
            <a:pPr>
              <a:defRPr/>
            </a:pPr>
            <a:fld id="{FF716AB5-7D58-4755-B475-9E04A2727CE6}" type="slidenum">
              <a:rPr lang="en-US"/>
              <a:pPr>
                <a:defRPr/>
              </a:pPr>
              <a:t>‹#›</a:t>
            </a:fld>
            <a:endParaRPr 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BCDBD51D-A80E-4075-A5B1-A34A17133245}" type="datetime1">
              <a:rPr lang="en-US"/>
              <a:pPr>
                <a:defRPr/>
              </a:pPr>
              <a:t>2/18/2013</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t>Slide details</a:t>
            </a:r>
          </a:p>
        </p:txBody>
      </p:sp>
      <p:sp>
        <p:nvSpPr>
          <p:cNvPr id="6" name="Rectangle 6"/>
          <p:cNvSpPr>
            <a:spLocks noGrp="1" noChangeArrowheads="1"/>
          </p:cNvSpPr>
          <p:nvPr>
            <p:ph type="sldNum" sz="quarter" idx="12"/>
          </p:nvPr>
        </p:nvSpPr>
        <p:spPr>
          <a:ln/>
        </p:spPr>
        <p:txBody>
          <a:bodyPr/>
          <a:lstStyle>
            <a:lvl1pPr>
              <a:defRPr/>
            </a:lvl1pPr>
          </a:lstStyle>
          <a:p>
            <a:pPr>
              <a:defRPr/>
            </a:pPr>
            <a:fld id="{58CF9A73-F658-4984-B239-A6FCCC0AB2F3}" type="slidenum">
              <a:rPr lang="en-US"/>
              <a:pPr>
                <a:defRPr/>
              </a:pPr>
              <a:t>‹#›</a:t>
            </a:fld>
            <a:endParaRPr lang="en-US"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1965325" y="1752600"/>
            <a:ext cx="3284538" cy="4062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5402263" y="1752600"/>
            <a:ext cx="3284537" cy="4062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fld id="{381D71F0-BF4E-45C9-9BA4-2C6EF62957EF}" type="datetime1">
              <a:rPr lang="en-US"/>
              <a:pPr>
                <a:defRPr/>
              </a:pPr>
              <a:t>2/18/2013</a:t>
            </a:fld>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a:t>Slide details</a:t>
            </a:r>
          </a:p>
        </p:txBody>
      </p:sp>
      <p:sp>
        <p:nvSpPr>
          <p:cNvPr id="7" name="Rectangle 6"/>
          <p:cNvSpPr>
            <a:spLocks noGrp="1" noChangeArrowheads="1"/>
          </p:cNvSpPr>
          <p:nvPr>
            <p:ph type="sldNum" sz="quarter" idx="12"/>
          </p:nvPr>
        </p:nvSpPr>
        <p:spPr>
          <a:ln/>
        </p:spPr>
        <p:txBody>
          <a:bodyPr/>
          <a:lstStyle>
            <a:lvl1pPr>
              <a:defRPr/>
            </a:lvl1pPr>
          </a:lstStyle>
          <a:p>
            <a:pPr>
              <a:defRPr/>
            </a:pPr>
            <a:fld id="{E32C98BF-2B64-46A1-946B-9B1716DDBE86}" type="slidenum">
              <a:rPr lang="en-US"/>
              <a:pPr>
                <a:defRPr/>
              </a:pPr>
              <a:t>‹#›</a:t>
            </a:fld>
            <a:endParaRPr lang="en-US" dirty="0"/>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fld id="{6DBE36F4-8174-4DE9-9AB8-FD5FE3AB7061}" type="datetime1">
              <a:rPr lang="en-US"/>
              <a:pPr>
                <a:defRPr/>
              </a:pPr>
              <a:t>2/18/2013</a:t>
            </a:fld>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r>
              <a:rPr lang="en-US" dirty="0"/>
              <a:t>Slide details</a:t>
            </a:r>
          </a:p>
        </p:txBody>
      </p:sp>
      <p:sp>
        <p:nvSpPr>
          <p:cNvPr id="9" name="Rectangle 6"/>
          <p:cNvSpPr>
            <a:spLocks noGrp="1" noChangeArrowheads="1"/>
          </p:cNvSpPr>
          <p:nvPr>
            <p:ph type="sldNum" sz="quarter" idx="12"/>
          </p:nvPr>
        </p:nvSpPr>
        <p:spPr>
          <a:ln/>
        </p:spPr>
        <p:txBody>
          <a:bodyPr/>
          <a:lstStyle>
            <a:lvl1pPr>
              <a:defRPr/>
            </a:lvl1pPr>
          </a:lstStyle>
          <a:p>
            <a:pPr>
              <a:defRPr/>
            </a:pPr>
            <a:fld id="{DF6467FA-65E0-42E4-BC18-BFBAB1358F45}" type="slidenum">
              <a:rPr lang="en-US"/>
              <a:pPr>
                <a:defRPr/>
              </a:pPr>
              <a:t>‹#›</a:t>
            </a:fld>
            <a:endParaRPr lang="en-US" dirty="0"/>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fld id="{8F4BDED5-6529-4DF0-B5F3-FAF74286A337}" type="datetime1">
              <a:rPr lang="en-US"/>
              <a:pPr>
                <a:defRPr/>
              </a:pPr>
              <a:t>2/18/2013</a:t>
            </a:fld>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r>
              <a:rPr lang="en-US" dirty="0"/>
              <a:t>Slide details</a:t>
            </a:r>
          </a:p>
        </p:txBody>
      </p:sp>
      <p:sp>
        <p:nvSpPr>
          <p:cNvPr id="5" name="Rectangle 6"/>
          <p:cNvSpPr>
            <a:spLocks noGrp="1" noChangeArrowheads="1"/>
          </p:cNvSpPr>
          <p:nvPr>
            <p:ph type="sldNum" sz="quarter" idx="12"/>
          </p:nvPr>
        </p:nvSpPr>
        <p:spPr>
          <a:ln/>
        </p:spPr>
        <p:txBody>
          <a:bodyPr/>
          <a:lstStyle>
            <a:lvl1pPr>
              <a:defRPr/>
            </a:lvl1pPr>
          </a:lstStyle>
          <a:p>
            <a:pPr>
              <a:defRPr/>
            </a:pPr>
            <a:fld id="{29E98EE7-D4FE-4F53-B242-0C5F1F283FD3}" type="slidenum">
              <a:rPr lang="en-US"/>
              <a:pPr>
                <a:defRPr/>
              </a:pPr>
              <a:t>‹#›</a:t>
            </a:fld>
            <a:endParaRPr lang="en-US" dirty="0"/>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21EDBF77-A8BF-42E0-9B47-D31A69208BEC}" type="datetime1">
              <a:rPr lang="en-US"/>
              <a:pPr>
                <a:defRPr/>
              </a:pPr>
              <a:t>2/18/2013</a:t>
            </a:fld>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r>
              <a:rPr lang="en-US" dirty="0"/>
              <a:t>Slide details</a:t>
            </a:r>
          </a:p>
        </p:txBody>
      </p:sp>
      <p:sp>
        <p:nvSpPr>
          <p:cNvPr id="4" name="Rectangle 6"/>
          <p:cNvSpPr>
            <a:spLocks noGrp="1" noChangeArrowheads="1"/>
          </p:cNvSpPr>
          <p:nvPr>
            <p:ph type="sldNum" sz="quarter" idx="12"/>
          </p:nvPr>
        </p:nvSpPr>
        <p:spPr>
          <a:ln/>
        </p:spPr>
        <p:txBody>
          <a:bodyPr/>
          <a:lstStyle>
            <a:lvl1pPr>
              <a:defRPr/>
            </a:lvl1pPr>
          </a:lstStyle>
          <a:p>
            <a:pPr>
              <a:defRPr/>
            </a:pPr>
            <a:fld id="{8DC1A5B7-2421-4154-AF43-9338B9ACE6D7}"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BEB0117D-F53E-4E69-B1A2-E4AFBF4093BC}" type="slidenum">
              <a:rPr lang="en-US"/>
              <a:pPr>
                <a:defRPr/>
              </a:pPr>
              <a:t>‹#›</a:t>
            </a:fld>
            <a:endParaRPr lang="en-US"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A9405C82-B0D6-40FF-81B9-EAAA4D8D4953}" type="datetime1">
              <a:rPr lang="en-US"/>
              <a:pPr>
                <a:defRPr/>
              </a:pPr>
              <a:t>2/18/2013</a:t>
            </a:fld>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a:t>Slide details</a:t>
            </a:r>
          </a:p>
        </p:txBody>
      </p:sp>
      <p:sp>
        <p:nvSpPr>
          <p:cNvPr id="7" name="Rectangle 6"/>
          <p:cNvSpPr>
            <a:spLocks noGrp="1" noChangeArrowheads="1"/>
          </p:cNvSpPr>
          <p:nvPr>
            <p:ph type="sldNum" sz="quarter" idx="12"/>
          </p:nvPr>
        </p:nvSpPr>
        <p:spPr>
          <a:ln/>
        </p:spPr>
        <p:txBody>
          <a:bodyPr/>
          <a:lstStyle>
            <a:lvl1pPr>
              <a:defRPr/>
            </a:lvl1pPr>
          </a:lstStyle>
          <a:p>
            <a:pPr>
              <a:defRPr/>
            </a:pPr>
            <a:fld id="{5ACF780F-13E3-40D7-A441-7FDAC895058C}" type="slidenum">
              <a:rPr lang="en-US"/>
              <a:pPr>
                <a:defRPr/>
              </a:pPr>
              <a:t>‹#›</a:t>
            </a:fld>
            <a:endParaRPr lang="en-US" dirty="0"/>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0DC5ED27-AE79-46B6-9B92-140CEA1EA19D}" type="datetime1">
              <a:rPr lang="en-US"/>
              <a:pPr>
                <a:defRPr/>
              </a:pPr>
              <a:t>2/18/2013</a:t>
            </a:fld>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a:t>Slide details</a:t>
            </a:r>
          </a:p>
        </p:txBody>
      </p:sp>
      <p:sp>
        <p:nvSpPr>
          <p:cNvPr id="7" name="Rectangle 6"/>
          <p:cNvSpPr>
            <a:spLocks noGrp="1" noChangeArrowheads="1"/>
          </p:cNvSpPr>
          <p:nvPr>
            <p:ph type="sldNum" sz="quarter" idx="12"/>
          </p:nvPr>
        </p:nvSpPr>
        <p:spPr>
          <a:ln/>
        </p:spPr>
        <p:txBody>
          <a:bodyPr/>
          <a:lstStyle>
            <a:lvl1pPr>
              <a:defRPr/>
            </a:lvl1pPr>
          </a:lstStyle>
          <a:p>
            <a:pPr>
              <a:defRPr/>
            </a:pPr>
            <a:fld id="{E1B077FE-7956-4E7A-A66A-513AF07BADA6}" type="slidenum">
              <a:rPr lang="en-US"/>
              <a:pPr>
                <a:defRPr/>
              </a:pPr>
              <a:t>‹#›</a:t>
            </a:fld>
            <a:endParaRPr lang="en-US" dirty="0"/>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fld id="{2A1E8E76-1C01-4774-B54E-7D1E2A149538}" type="datetime1">
              <a:rPr lang="en-US"/>
              <a:pPr>
                <a:defRPr/>
              </a:pPr>
              <a:t>2/18/2013</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t>Slide details</a:t>
            </a:r>
          </a:p>
        </p:txBody>
      </p:sp>
      <p:sp>
        <p:nvSpPr>
          <p:cNvPr id="6" name="Rectangle 6"/>
          <p:cNvSpPr>
            <a:spLocks noGrp="1" noChangeArrowheads="1"/>
          </p:cNvSpPr>
          <p:nvPr>
            <p:ph type="sldNum" sz="quarter" idx="12"/>
          </p:nvPr>
        </p:nvSpPr>
        <p:spPr>
          <a:ln/>
        </p:spPr>
        <p:txBody>
          <a:bodyPr/>
          <a:lstStyle>
            <a:lvl1pPr>
              <a:defRPr/>
            </a:lvl1pPr>
          </a:lstStyle>
          <a:p>
            <a:pPr>
              <a:defRPr/>
            </a:pPr>
            <a:fld id="{0071B53B-C03C-4C23-BA86-A3E394ADCDC1}" type="slidenum">
              <a:rPr lang="en-US"/>
              <a:pPr>
                <a:defRPr/>
              </a:pPr>
              <a:t>‹#›</a:t>
            </a:fld>
            <a:endParaRPr lang="en-US" dirty="0"/>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7225" y="271463"/>
            <a:ext cx="1679575" cy="554355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1965325" y="271463"/>
            <a:ext cx="4889500" cy="55435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fld id="{D5C99D7B-B8AA-455A-9342-ABA8855A7704}" type="datetime1">
              <a:rPr lang="en-US"/>
              <a:pPr>
                <a:defRPr/>
              </a:pPr>
              <a:t>2/18/2013</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t>Slide details</a:t>
            </a:r>
          </a:p>
        </p:txBody>
      </p:sp>
      <p:sp>
        <p:nvSpPr>
          <p:cNvPr id="6" name="Rectangle 6"/>
          <p:cNvSpPr>
            <a:spLocks noGrp="1" noChangeArrowheads="1"/>
          </p:cNvSpPr>
          <p:nvPr>
            <p:ph type="sldNum" sz="quarter" idx="12"/>
          </p:nvPr>
        </p:nvSpPr>
        <p:spPr>
          <a:ln/>
        </p:spPr>
        <p:txBody>
          <a:bodyPr/>
          <a:lstStyle>
            <a:lvl1pPr>
              <a:defRPr/>
            </a:lvl1pPr>
          </a:lstStyle>
          <a:p>
            <a:pPr>
              <a:defRPr/>
            </a:pPr>
            <a:fld id="{D82D2126-7AC0-456D-AD29-B951AC6535C1}" type="slidenum">
              <a:rPr lang="en-US"/>
              <a:pPr>
                <a:defRPr/>
              </a:pPr>
              <a:t>‹#›</a:t>
            </a:fld>
            <a:endParaRPr lang="en-US" dirty="0"/>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7"/>
          <p:cNvSpPr>
            <a:spLocks noGrp="1" noChangeArrowheads="1"/>
          </p:cNvSpPr>
          <p:nvPr>
            <p:ph type="sldNum" sz="quarter" idx="12"/>
          </p:nvPr>
        </p:nvSpPr>
        <p:spPr>
          <a:ln/>
        </p:spPr>
        <p:txBody>
          <a:bodyPr/>
          <a:lstStyle>
            <a:lvl1pPr>
              <a:defRPr/>
            </a:lvl1pPr>
          </a:lstStyle>
          <a:p>
            <a:pPr>
              <a:defRPr/>
            </a:pPr>
            <a:fld id="{F2D34FED-461B-4773-ACAD-5219D1D364D3}" type="slidenum">
              <a:rPr lang="en-GB"/>
              <a:pPr>
                <a:defRPr/>
              </a:pPr>
              <a:t>‹#›</a:t>
            </a:fld>
            <a:endParaRPr lang="en-GB" dirty="0"/>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7"/>
          <p:cNvSpPr>
            <a:spLocks noGrp="1" noChangeArrowheads="1"/>
          </p:cNvSpPr>
          <p:nvPr>
            <p:ph type="sldNum" sz="quarter" idx="12"/>
          </p:nvPr>
        </p:nvSpPr>
        <p:spPr>
          <a:ln/>
        </p:spPr>
        <p:txBody>
          <a:bodyPr/>
          <a:lstStyle>
            <a:lvl1pPr>
              <a:defRPr/>
            </a:lvl1pPr>
          </a:lstStyle>
          <a:p>
            <a:pPr>
              <a:defRPr/>
            </a:pPr>
            <a:fld id="{E48D3D4B-2AE7-4D92-9138-E404ACDB237D}" type="slidenum">
              <a:rPr lang="en-GB"/>
              <a:pPr>
                <a:defRPr/>
              </a:pPr>
              <a:t>‹#›</a:t>
            </a:fld>
            <a:endParaRPr lang="en-GB" dirty="0"/>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7"/>
          <p:cNvSpPr>
            <a:spLocks noGrp="1" noChangeArrowheads="1"/>
          </p:cNvSpPr>
          <p:nvPr>
            <p:ph type="sldNum" sz="quarter" idx="12"/>
          </p:nvPr>
        </p:nvSpPr>
        <p:spPr>
          <a:ln/>
        </p:spPr>
        <p:txBody>
          <a:bodyPr/>
          <a:lstStyle>
            <a:lvl1pPr>
              <a:defRPr/>
            </a:lvl1pPr>
          </a:lstStyle>
          <a:p>
            <a:pPr>
              <a:defRPr/>
            </a:pPr>
            <a:fld id="{58CF10AF-E755-4E47-8668-A4E64716F0E3}" type="slidenum">
              <a:rPr lang="en-GB"/>
              <a:pPr>
                <a:defRPr/>
              </a:pPr>
              <a:t>‹#›</a:t>
            </a:fld>
            <a:endParaRPr lang="en-GB" dirty="0"/>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85800" y="1752600"/>
            <a:ext cx="38100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752600"/>
            <a:ext cx="38100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dirty="0"/>
          </a:p>
        </p:txBody>
      </p:sp>
      <p:sp>
        <p:nvSpPr>
          <p:cNvPr id="6"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7"/>
          <p:cNvSpPr>
            <a:spLocks noGrp="1" noChangeArrowheads="1"/>
          </p:cNvSpPr>
          <p:nvPr>
            <p:ph type="sldNum" sz="quarter" idx="12"/>
          </p:nvPr>
        </p:nvSpPr>
        <p:spPr>
          <a:ln/>
        </p:spPr>
        <p:txBody>
          <a:bodyPr/>
          <a:lstStyle>
            <a:lvl1pPr>
              <a:defRPr/>
            </a:lvl1pPr>
          </a:lstStyle>
          <a:p>
            <a:pPr>
              <a:defRPr/>
            </a:pPr>
            <a:fld id="{E8995647-68B1-49CD-889E-DD977EB1D3A6}" type="slidenum">
              <a:rPr lang="en-GB"/>
              <a:pPr>
                <a:defRPr/>
              </a:pPr>
              <a:t>‹#›</a:t>
            </a:fld>
            <a:endParaRPr lang="en-GB" dirty="0"/>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dirty="0"/>
          </a:p>
        </p:txBody>
      </p:sp>
      <p:sp>
        <p:nvSpPr>
          <p:cNvPr id="8"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7"/>
          <p:cNvSpPr>
            <a:spLocks noGrp="1" noChangeArrowheads="1"/>
          </p:cNvSpPr>
          <p:nvPr>
            <p:ph type="sldNum" sz="quarter" idx="12"/>
          </p:nvPr>
        </p:nvSpPr>
        <p:spPr>
          <a:ln/>
        </p:spPr>
        <p:txBody>
          <a:bodyPr/>
          <a:lstStyle>
            <a:lvl1pPr>
              <a:defRPr/>
            </a:lvl1pPr>
          </a:lstStyle>
          <a:p>
            <a:pPr>
              <a:defRPr/>
            </a:pPr>
            <a:fld id="{FF39E140-3DBC-4D37-A991-38AC80C4BA51}" type="slidenum">
              <a:rPr lang="en-GB"/>
              <a:pPr>
                <a:defRPr/>
              </a:pPr>
              <a:t>‹#›</a:t>
            </a:fld>
            <a:endParaRPr lang="en-GB" dirty="0"/>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dirty="0"/>
          </a:p>
        </p:txBody>
      </p:sp>
      <p:sp>
        <p:nvSpPr>
          <p:cNvPr id="4"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7"/>
          <p:cNvSpPr>
            <a:spLocks noGrp="1" noChangeArrowheads="1"/>
          </p:cNvSpPr>
          <p:nvPr>
            <p:ph type="sldNum" sz="quarter" idx="12"/>
          </p:nvPr>
        </p:nvSpPr>
        <p:spPr>
          <a:ln/>
        </p:spPr>
        <p:txBody>
          <a:bodyPr/>
          <a:lstStyle>
            <a:lvl1pPr>
              <a:defRPr/>
            </a:lvl1pPr>
          </a:lstStyle>
          <a:p>
            <a:pPr>
              <a:defRPr/>
            </a:pPr>
            <a:fld id="{3D4ACE53-D69C-43F0-9D97-38DCB697155D}" type="slidenum">
              <a:rPr lang="en-GB"/>
              <a:pPr>
                <a:defRPr/>
              </a:pPr>
              <a:t>‹#›</a:t>
            </a:fld>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1965325" y="1752600"/>
            <a:ext cx="3284538" cy="4062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5402263" y="1752600"/>
            <a:ext cx="3284537" cy="4062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122C58B9-7B16-446A-95F2-25F91D2E9FD7}" type="slidenum">
              <a:rPr lang="en-US"/>
              <a:pPr>
                <a:defRPr/>
              </a:pPr>
              <a:t>‹#›</a:t>
            </a:fld>
            <a:endParaRPr lang="en-US" dirty="0"/>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dirty="0"/>
          </a:p>
        </p:txBody>
      </p:sp>
      <p:sp>
        <p:nvSpPr>
          <p:cNvPr id="3"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7"/>
          <p:cNvSpPr>
            <a:spLocks noGrp="1" noChangeArrowheads="1"/>
          </p:cNvSpPr>
          <p:nvPr>
            <p:ph type="sldNum" sz="quarter" idx="12"/>
          </p:nvPr>
        </p:nvSpPr>
        <p:spPr>
          <a:ln/>
        </p:spPr>
        <p:txBody>
          <a:bodyPr/>
          <a:lstStyle>
            <a:lvl1pPr>
              <a:defRPr/>
            </a:lvl1pPr>
          </a:lstStyle>
          <a:p>
            <a:pPr>
              <a:defRPr/>
            </a:pPr>
            <a:fld id="{3C03F6D4-D966-4814-9657-9D3CBC209817}" type="slidenum">
              <a:rPr lang="en-GB"/>
              <a:pPr>
                <a:defRPr/>
              </a:pPr>
              <a:t>‹#›</a:t>
            </a:fld>
            <a:endParaRPr lang="en-GB" dirty="0"/>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dirty="0"/>
          </a:p>
        </p:txBody>
      </p:sp>
      <p:sp>
        <p:nvSpPr>
          <p:cNvPr id="6"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7"/>
          <p:cNvSpPr>
            <a:spLocks noGrp="1" noChangeArrowheads="1"/>
          </p:cNvSpPr>
          <p:nvPr>
            <p:ph type="sldNum" sz="quarter" idx="12"/>
          </p:nvPr>
        </p:nvSpPr>
        <p:spPr>
          <a:ln/>
        </p:spPr>
        <p:txBody>
          <a:bodyPr/>
          <a:lstStyle>
            <a:lvl1pPr>
              <a:defRPr/>
            </a:lvl1pPr>
          </a:lstStyle>
          <a:p>
            <a:pPr>
              <a:defRPr/>
            </a:pPr>
            <a:fld id="{BE2A66D2-3AFB-49E7-A833-F7BCCFC65230}" type="slidenum">
              <a:rPr lang="en-GB"/>
              <a:pPr>
                <a:defRPr/>
              </a:pPr>
              <a:t>‹#›</a:t>
            </a:fld>
            <a:endParaRPr lang="en-GB" dirty="0"/>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dirty="0"/>
          </a:p>
        </p:txBody>
      </p:sp>
      <p:sp>
        <p:nvSpPr>
          <p:cNvPr id="6"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7"/>
          <p:cNvSpPr>
            <a:spLocks noGrp="1" noChangeArrowheads="1"/>
          </p:cNvSpPr>
          <p:nvPr>
            <p:ph type="sldNum" sz="quarter" idx="12"/>
          </p:nvPr>
        </p:nvSpPr>
        <p:spPr>
          <a:ln/>
        </p:spPr>
        <p:txBody>
          <a:bodyPr/>
          <a:lstStyle>
            <a:lvl1pPr>
              <a:defRPr/>
            </a:lvl1pPr>
          </a:lstStyle>
          <a:p>
            <a:pPr>
              <a:defRPr/>
            </a:pPr>
            <a:fld id="{4BBB48A3-8A8F-4B98-923B-8D3DF54CF397}" type="slidenum">
              <a:rPr lang="en-GB"/>
              <a:pPr>
                <a:defRPr/>
              </a:pPr>
              <a:t>‹#›</a:t>
            </a:fld>
            <a:endParaRPr lang="en-GB" dirty="0"/>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7"/>
          <p:cNvSpPr>
            <a:spLocks noGrp="1" noChangeArrowheads="1"/>
          </p:cNvSpPr>
          <p:nvPr>
            <p:ph type="sldNum" sz="quarter" idx="12"/>
          </p:nvPr>
        </p:nvSpPr>
        <p:spPr>
          <a:ln/>
        </p:spPr>
        <p:txBody>
          <a:bodyPr/>
          <a:lstStyle>
            <a:lvl1pPr>
              <a:defRPr/>
            </a:lvl1pPr>
          </a:lstStyle>
          <a:p>
            <a:pPr>
              <a:defRPr/>
            </a:pPr>
            <a:fld id="{AB0C7F9C-BF07-4E27-AE56-4EAEFE45FC20}" type="slidenum">
              <a:rPr lang="en-GB"/>
              <a:pPr>
                <a:defRPr/>
              </a:pPr>
              <a:t>‹#›</a:t>
            </a:fld>
            <a:endParaRPr lang="en-GB" dirty="0"/>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269875"/>
            <a:ext cx="1943100" cy="55213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85800" y="269875"/>
            <a:ext cx="5676900" cy="55213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7"/>
          <p:cNvSpPr>
            <a:spLocks noGrp="1" noChangeArrowheads="1"/>
          </p:cNvSpPr>
          <p:nvPr>
            <p:ph type="sldNum" sz="quarter" idx="12"/>
          </p:nvPr>
        </p:nvSpPr>
        <p:spPr>
          <a:ln/>
        </p:spPr>
        <p:txBody>
          <a:bodyPr/>
          <a:lstStyle>
            <a:lvl1pPr>
              <a:defRPr/>
            </a:lvl1pPr>
          </a:lstStyle>
          <a:p>
            <a:pPr>
              <a:defRPr/>
            </a:pPr>
            <a:fld id="{C82628C8-88C1-4141-B62B-7A1C0D5C63B9}" type="slidenum">
              <a:rPr lang="en-GB"/>
              <a:pPr>
                <a:defRPr/>
              </a:pPr>
              <a:t>‹#›</a:t>
            </a:fld>
            <a:endParaRPr lang="en-GB" dirty="0"/>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 descr="Title_Master"/>
          <p:cNvPicPr>
            <a:picLocks noChangeAspect="1" noChangeArrowheads="1"/>
          </p:cNvPicPr>
          <p:nvPr/>
        </p:nvPicPr>
        <p:blipFill>
          <a:blip r:embed="rId2" cstate="print"/>
          <a:srcRect/>
          <a:stretch>
            <a:fillRect/>
          </a:stretch>
        </p:blipFill>
        <p:spPr bwMode="auto">
          <a:xfrm>
            <a:off x="0" y="0"/>
            <a:ext cx="9145588" cy="6859588"/>
          </a:xfrm>
          <a:prstGeom prst="rect">
            <a:avLst/>
          </a:prstGeom>
          <a:noFill/>
          <a:ln w="9525">
            <a:noFill/>
            <a:miter lim="800000"/>
            <a:headEnd/>
            <a:tailEnd/>
          </a:ln>
        </p:spPr>
      </p:pic>
      <p:pic>
        <p:nvPicPr>
          <p:cNvPr id="5" name="Picture 7"/>
          <p:cNvPicPr>
            <a:picLocks noChangeAspect="1" noChangeArrowheads="1"/>
          </p:cNvPicPr>
          <p:nvPr/>
        </p:nvPicPr>
        <p:blipFill>
          <a:blip r:embed="rId3" cstate="print"/>
          <a:srcRect/>
          <a:stretch>
            <a:fillRect/>
          </a:stretch>
        </p:blipFill>
        <p:spPr bwMode="auto">
          <a:xfrm>
            <a:off x="395288" y="5734050"/>
            <a:ext cx="1544637" cy="903288"/>
          </a:xfrm>
          <a:prstGeom prst="rect">
            <a:avLst/>
          </a:prstGeom>
          <a:noFill/>
          <a:ln w="9525">
            <a:noFill/>
            <a:miter lim="800000"/>
            <a:headEnd/>
            <a:tailEnd/>
          </a:ln>
        </p:spPr>
      </p:pic>
      <p:sp>
        <p:nvSpPr>
          <p:cNvPr id="5123" name="Rectangle 3"/>
          <p:cNvSpPr>
            <a:spLocks noGrp="1" noChangeArrowheads="1"/>
          </p:cNvSpPr>
          <p:nvPr>
            <p:ph type="ctrTitle"/>
          </p:nvPr>
        </p:nvSpPr>
        <p:spPr>
          <a:xfrm>
            <a:off x="381000" y="2405063"/>
            <a:ext cx="8356600" cy="854075"/>
          </a:xfrm>
        </p:spPr>
        <p:txBody>
          <a:bodyPr anchor="t"/>
          <a:lstStyle>
            <a:lvl1pPr algn="r">
              <a:defRPr sz="5800">
                <a:solidFill>
                  <a:schemeClr val="accent2"/>
                </a:solidFill>
              </a:defRPr>
            </a:lvl1pPr>
          </a:lstStyle>
          <a:p>
            <a:r>
              <a:rPr lang="en-GB"/>
              <a:t>Click to edit Master title style</a:t>
            </a:r>
            <a:endParaRPr lang="en-US"/>
          </a:p>
        </p:txBody>
      </p:sp>
      <p:sp>
        <p:nvSpPr>
          <p:cNvPr id="5126" name="Rectangle 6"/>
          <p:cNvSpPr>
            <a:spLocks noGrp="1" noChangeArrowheads="1"/>
          </p:cNvSpPr>
          <p:nvPr>
            <p:ph type="subTitle" sz="quarter" idx="1"/>
          </p:nvPr>
        </p:nvSpPr>
        <p:spPr>
          <a:xfrm>
            <a:off x="1371600" y="2057400"/>
            <a:ext cx="7358063" cy="304800"/>
          </a:xfrm>
        </p:spPr>
        <p:txBody>
          <a:bodyPr wrap="none"/>
          <a:lstStyle>
            <a:lvl1pPr algn="r">
              <a:defRPr sz="1700">
                <a:solidFill>
                  <a:schemeClr val="accent1"/>
                </a:solidFill>
                <a:latin typeface="Arial Narrow" pitchFamily="34" charset="0"/>
              </a:defRPr>
            </a:lvl1pPr>
          </a:lstStyle>
          <a:p>
            <a:r>
              <a:rPr lang="en-US"/>
              <a:t>Click to edit Master subtitle style</a:t>
            </a:r>
          </a:p>
        </p:txBody>
      </p:sp>
      <p:sp>
        <p:nvSpPr>
          <p:cNvPr id="6" name="Rectangle 4"/>
          <p:cNvSpPr>
            <a:spLocks noGrp="1" noChangeArrowheads="1"/>
          </p:cNvSpPr>
          <p:nvPr>
            <p:ph type="dt" sz="half" idx="10"/>
          </p:nvPr>
        </p:nvSpPr>
        <p:spPr>
          <a:xfrm>
            <a:off x="7308850" y="5734050"/>
            <a:ext cx="1030288" cy="303213"/>
          </a:xfrm>
        </p:spPr>
        <p:txBody>
          <a:bodyPr/>
          <a:lstStyle>
            <a:lvl1pPr algn="r">
              <a:defRPr>
                <a:solidFill>
                  <a:srgbClr val="80B6DE"/>
                </a:solidFill>
              </a:defRPr>
            </a:lvl1pPr>
          </a:lstStyle>
          <a:p>
            <a:pPr>
              <a:defRPr/>
            </a:pPr>
            <a:endParaRPr lang="en-US" dirty="0"/>
          </a:p>
        </p:txBody>
      </p:sp>
      <p:sp>
        <p:nvSpPr>
          <p:cNvPr id="7" name="Rectangle 5"/>
          <p:cNvSpPr>
            <a:spLocks noGrp="1" noChangeArrowheads="1"/>
          </p:cNvSpPr>
          <p:nvPr>
            <p:ph type="sldNum" sz="quarter" idx="11"/>
          </p:nvPr>
        </p:nvSpPr>
        <p:spPr>
          <a:xfrm>
            <a:off x="8316913" y="5734050"/>
            <a:ext cx="381000" cy="303213"/>
          </a:xfrm>
        </p:spPr>
        <p:txBody>
          <a:bodyPr/>
          <a:lstStyle>
            <a:lvl1pPr>
              <a:defRPr>
                <a:solidFill>
                  <a:srgbClr val="80B6DE"/>
                </a:solidFill>
              </a:defRPr>
            </a:lvl1pPr>
          </a:lstStyle>
          <a:p>
            <a:pPr>
              <a:defRPr/>
            </a:pPr>
            <a:fld id="{380C932B-67E6-40AD-BC74-7AEEE3FC3F58}" type="slidenum">
              <a:rPr lang="en-US"/>
              <a:pPr>
                <a:defRPr/>
              </a:pPr>
              <a:t>‹#›</a:t>
            </a:fld>
            <a:endParaRPr lang="en-US" dirty="0"/>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5C3CC3F6-7FB6-40F8-9402-C5DACF71603B}" type="slidenum">
              <a:rPr lang="en-US"/>
              <a:pPr>
                <a:defRPr/>
              </a:pPr>
              <a:t>‹#›</a:t>
            </a:fld>
            <a:endParaRPr lang="en-US" dirty="0"/>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AE039F27-5543-44D8-A6F5-E82855E2F9EE}" type="slidenum">
              <a:rPr lang="en-US"/>
              <a:pPr>
                <a:defRPr/>
              </a:pPr>
              <a:t>‹#›</a:t>
            </a:fld>
            <a:endParaRPr lang="en-US" dirty="0"/>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1965325" y="1752600"/>
            <a:ext cx="3284538" cy="4062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5402263" y="1752600"/>
            <a:ext cx="3284537" cy="4062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8DC97149-5D89-4A79-8E3F-5F0FC764C510}" type="slidenum">
              <a:rPr lang="en-US"/>
              <a:pPr>
                <a:defRPr/>
              </a:pPr>
              <a:t>‹#›</a:t>
            </a:fld>
            <a:endParaRPr lang="en-US" dirty="0"/>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93CB1247-5C90-4C5D-84C3-5558BDB6FFF5}"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BE63E286-2FB0-4392-BEC0-E51889C10692}" type="slidenum">
              <a:rPr lang="en-US"/>
              <a:pPr>
                <a:defRPr/>
              </a:pPr>
              <a:t>‹#›</a:t>
            </a:fld>
            <a:endParaRPr lang="en-US" dirty="0"/>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1BA682A1-E9CC-415D-84A0-C313A780AD8F}" type="slidenum">
              <a:rPr lang="en-US"/>
              <a:pPr>
                <a:defRPr/>
              </a:pPr>
              <a:t>‹#›</a:t>
            </a:fld>
            <a:endParaRPr lang="en-US" dirty="0"/>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B6813046-B9FA-4B1A-B18F-B68605CE9B1A}" type="slidenum">
              <a:rPr lang="en-US"/>
              <a:pPr>
                <a:defRPr/>
              </a:pPr>
              <a:t>‹#›</a:t>
            </a:fld>
            <a:endParaRPr lang="en-US" dirty="0"/>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FD617AAA-0B8F-4584-B4DB-F158A31C62C8}" type="slidenum">
              <a:rPr lang="en-US"/>
              <a:pPr>
                <a:defRPr/>
              </a:pPr>
              <a:t>‹#›</a:t>
            </a:fld>
            <a:endParaRPr lang="en-US" dirty="0"/>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06F16986-7EA8-483C-8721-67ADFFEF0628}" type="slidenum">
              <a:rPr lang="en-US"/>
              <a:pPr>
                <a:defRPr/>
              </a:pPr>
              <a:t>‹#›</a:t>
            </a:fld>
            <a:endParaRPr lang="en-US" dirty="0"/>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80766F5C-9093-4778-AE7C-28751745DF36}" type="slidenum">
              <a:rPr lang="en-US"/>
              <a:pPr>
                <a:defRPr/>
              </a:pPr>
              <a:t>‹#›</a:t>
            </a:fld>
            <a:endParaRPr lang="en-US" dirty="0"/>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7225" y="271463"/>
            <a:ext cx="1679575" cy="554355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1965325" y="271463"/>
            <a:ext cx="4889500" cy="55435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B4F30B58-26FA-4061-A432-02B082A9CFDA}" type="slidenum">
              <a:rPr lang="en-US"/>
              <a:pPr>
                <a:defRPr/>
              </a:pPr>
              <a:t>‹#›</a:t>
            </a:fld>
            <a:endParaRPr lang="en-US" dirty="0"/>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974850" y="271463"/>
            <a:ext cx="6711950" cy="1235075"/>
          </a:xfrm>
        </p:spPr>
        <p:txBody>
          <a:bodyPr/>
          <a:lstStyle/>
          <a:p>
            <a:r>
              <a:rPr lang="en-US" smtClean="0"/>
              <a:t>Click to edit Master title style</a:t>
            </a:r>
            <a:endParaRPr lang="en-GB"/>
          </a:p>
        </p:txBody>
      </p:sp>
      <p:sp>
        <p:nvSpPr>
          <p:cNvPr id="3" name="Table Placeholder 2"/>
          <p:cNvSpPr>
            <a:spLocks noGrp="1"/>
          </p:cNvSpPr>
          <p:nvPr>
            <p:ph type="tbl" idx="1"/>
          </p:nvPr>
        </p:nvSpPr>
        <p:spPr>
          <a:xfrm>
            <a:off x="1965325" y="1752600"/>
            <a:ext cx="6721475" cy="4062413"/>
          </a:xfrm>
        </p:spPr>
        <p:txBody>
          <a:bodyPr/>
          <a:lstStyle/>
          <a:p>
            <a:pPr lvl="0"/>
            <a:endParaRPr lang="en-GB" noProof="0" dirty="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CAC596D7-4D9E-4F39-9213-C35105C60405}" type="slidenum">
              <a:rPr lang="en-US"/>
              <a:pPr>
                <a:defRPr/>
              </a:pPr>
              <a:t>‹#›</a:t>
            </a:fld>
            <a:endParaRPr lang="en-US" dirty="0"/>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 descr="Title_Master"/>
          <p:cNvPicPr>
            <a:picLocks noChangeAspect="1" noChangeArrowheads="1"/>
          </p:cNvPicPr>
          <p:nvPr/>
        </p:nvPicPr>
        <p:blipFill>
          <a:blip r:embed="rId2" cstate="print"/>
          <a:srcRect/>
          <a:stretch>
            <a:fillRect/>
          </a:stretch>
        </p:blipFill>
        <p:spPr bwMode="auto">
          <a:xfrm>
            <a:off x="0" y="0"/>
            <a:ext cx="9145588" cy="6859588"/>
          </a:xfrm>
          <a:prstGeom prst="rect">
            <a:avLst/>
          </a:prstGeom>
          <a:noFill/>
          <a:ln w="9525">
            <a:noFill/>
            <a:miter lim="800000"/>
            <a:headEnd/>
            <a:tailEnd/>
          </a:ln>
        </p:spPr>
      </p:pic>
      <p:pic>
        <p:nvPicPr>
          <p:cNvPr id="5" name="Picture 7"/>
          <p:cNvPicPr>
            <a:picLocks noChangeAspect="1" noChangeArrowheads="1"/>
          </p:cNvPicPr>
          <p:nvPr/>
        </p:nvPicPr>
        <p:blipFill>
          <a:blip r:embed="rId3" cstate="print"/>
          <a:srcRect/>
          <a:stretch>
            <a:fillRect/>
          </a:stretch>
        </p:blipFill>
        <p:spPr bwMode="auto">
          <a:xfrm>
            <a:off x="395288" y="5734050"/>
            <a:ext cx="1544637" cy="903288"/>
          </a:xfrm>
          <a:prstGeom prst="rect">
            <a:avLst/>
          </a:prstGeom>
          <a:noFill/>
          <a:ln w="9525">
            <a:noFill/>
            <a:miter lim="800000"/>
            <a:headEnd/>
            <a:tailEnd/>
          </a:ln>
        </p:spPr>
      </p:pic>
      <p:sp>
        <p:nvSpPr>
          <p:cNvPr id="5123" name="Rectangle 3"/>
          <p:cNvSpPr>
            <a:spLocks noGrp="1" noChangeArrowheads="1"/>
          </p:cNvSpPr>
          <p:nvPr>
            <p:ph type="ctrTitle"/>
          </p:nvPr>
        </p:nvSpPr>
        <p:spPr>
          <a:xfrm>
            <a:off x="381000" y="2405063"/>
            <a:ext cx="8356600" cy="854075"/>
          </a:xfrm>
        </p:spPr>
        <p:txBody>
          <a:bodyPr anchor="t"/>
          <a:lstStyle>
            <a:lvl1pPr algn="r">
              <a:defRPr sz="5800">
                <a:solidFill>
                  <a:schemeClr val="accent2"/>
                </a:solidFill>
              </a:defRPr>
            </a:lvl1pPr>
          </a:lstStyle>
          <a:p>
            <a:r>
              <a:rPr lang="en-GB"/>
              <a:t>Click to edit Master title style</a:t>
            </a:r>
            <a:endParaRPr lang="en-US"/>
          </a:p>
        </p:txBody>
      </p:sp>
      <p:sp>
        <p:nvSpPr>
          <p:cNvPr id="5126" name="Rectangle 6"/>
          <p:cNvSpPr>
            <a:spLocks noGrp="1" noChangeArrowheads="1"/>
          </p:cNvSpPr>
          <p:nvPr>
            <p:ph type="subTitle" sz="quarter" idx="1"/>
          </p:nvPr>
        </p:nvSpPr>
        <p:spPr>
          <a:xfrm>
            <a:off x="1371600" y="2057400"/>
            <a:ext cx="7358063" cy="304800"/>
          </a:xfrm>
        </p:spPr>
        <p:txBody>
          <a:bodyPr wrap="none"/>
          <a:lstStyle>
            <a:lvl1pPr algn="r">
              <a:defRPr sz="1700">
                <a:solidFill>
                  <a:schemeClr val="accent1"/>
                </a:solidFill>
                <a:latin typeface="Arial Narrow" pitchFamily="34" charset="0"/>
              </a:defRPr>
            </a:lvl1pPr>
          </a:lstStyle>
          <a:p>
            <a:r>
              <a:rPr lang="en-US"/>
              <a:t>Click to edit Master subtitle style</a:t>
            </a:r>
          </a:p>
        </p:txBody>
      </p:sp>
      <p:sp>
        <p:nvSpPr>
          <p:cNvPr id="6" name="Rectangle 4"/>
          <p:cNvSpPr>
            <a:spLocks noGrp="1" noChangeArrowheads="1"/>
          </p:cNvSpPr>
          <p:nvPr>
            <p:ph type="dt" sz="half" idx="10"/>
          </p:nvPr>
        </p:nvSpPr>
        <p:spPr>
          <a:xfrm>
            <a:off x="7308850" y="5734050"/>
            <a:ext cx="1030288" cy="303213"/>
          </a:xfrm>
        </p:spPr>
        <p:txBody>
          <a:bodyPr/>
          <a:lstStyle>
            <a:lvl1pPr algn="r">
              <a:defRPr>
                <a:solidFill>
                  <a:schemeClr val="accent1"/>
                </a:solidFill>
              </a:defRPr>
            </a:lvl1pPr>
          </a:lstStyle>
          <a:p>
            <a:pPr>
              <a:defRPr/>
            </a:pPr>
            <a:endParaRPr lang="en-US" dirty="0">
              <a:solidFill>
                <a:srgbClr val="80B6DE"/>
              </a:solidFill>
            </a:endParaRPr>
          </a:p>
        </p:txBody>
      </p:sp>
      <p:sp>
        <p:nvSpPr>
          <p:cNvPr id="7" name="Rectangle 5"/>
          <p:cNvSpPr>
            <a:spLocks noGrp="1" noChangeArrowheads="1"/>
          </p:cNvSpPr>
          <p:nvPr>
            <p:ph type="sldNum" sz="quarter" idx="11"/>
          </p:nvPr>
        </p:nvSpPr>
        <p:spPr>
          <a:xfrm>
            <a:off x="8316913" y="5734050"/>
            <a:ext cx="381000" cy="303213"/>
          </a:xfrm>
        </p:spPr>
        <p:txBody>
          <a:bodyPr/>
          <a:lstStyle>
            <a:lvl1pPr>
              <a:defRPr>
                <a:solidFill>
                  <a:schemeClr val="accent1"/>
                </a:solidFill>
              </a:defRPr>
            </a:lvl1pPr>
          </a:lstStyle>
          <a:p>
            <a:pPr>
              <a:defRPr/>
            </a:pPr>
            <a:fld id="{C1A7D8B5-C2EE-4FBD-91E1-2EBD1A8EB886}" type="slidenum">
              <a:rPr lang="en-US">
                <a:solidFill>
                  <a:srgbClr val="80B6DE"/>
                </a:solidFill>
              </a:rPr>
              <a:pPr>
                <a:defRPr/>
              </a:pPr>
              <a:t>‹#›</a:t>
            </a:fld>
            <a:endParaRPr lang="en-US" dirty="0">
              <a:solidFill>
                <a:srgbClr val="80B6DE"/>
              </a:solidFill>
            </a:endParaRPr>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68003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solidFill>
                <a:srgbClr val="68003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B27951E-C077-4124-87DF-FE577D4A97E3}" type="slidenum">
              <a:rPr lang="en-US">
                <a:solidFill>
                  <a:srgbClr val="68003F"/>
                </a:solidFill>
              </a:rPr>
              <a:pPr>
                <a:defRPr/>
              </a:pPr>
              <a:t>‹#›</a:t>
            </a:fld>
            <a:endParaRPr lang="en-US" dirty="0">
              <a:solidFill>
                <a:srgbClr val="68003F"/>
              </a:solidFill>
            </a:endParaRPr>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68003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solidFill>
                <a:srgbClr val="68003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8800792-098E-405C-816F-ACB2EEBD4ED4}" type="slidenum">
              <a:rPr lang="en-US">
                <a:solidFill>
                  <a:srgbClr val="68003F"/>
                </a:solidFill>
              </a:rPr>
              <a:pPr>
                <a:defRPr/>
              </a:pPr>
              <a:t>‹#›</a:t>
            </a:fld>
            <a:endParaRPr lang="en-US" dirty="0">
              <a:solidFill>
                <a:srgbClr val="68003F"/>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F3935912-8C48-4851-BD32-31F56B19EA15}" type="slidenum">
              <a:rPr lang="en-US"/>
              <a:pPr>
                <a:defRPr/>
              </a:pPr>
              <a:t>‹#›</a:t>
            </a:fld>
            <a:endParaRPr lang="en-US" dirty="0"/>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1965325" y="1752600"/>
            <a:ext cx="3284538" cy="4062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5402263" y="1752600"/>
            <a:ext cx="3284537" cy="4062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solidFill>
                <a:srgbClr val="68003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solidFill>
                <a:srgbClr val="68003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833BD21-D003-43C0-B3CE-C200B2B552F0}" type="slidenum">
              <a:rPr lang="en-US">
                <a:solidFill>
                  <a:srgbClr val="68003F"/>
                </a:solidFill>
              </a:rPr>
              <a:pPr>
                <a:defRPr/>
              </a:pPr>
              <a:t>‹#›</a:t>
            </a:fld>
            <a:endParaRPr lang="en-US" dirty="0">
              <a:solidFill>
                <a:srgbClr val="68003F"/>
              </a:solidFill>
            </a:endParaRPr>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solidFill>
                <a:srgbClr val="68003F"/>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solidFill>
                <a:srgbClr val="68003F"/>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3083821E-406E-4FD3-8309-A04FE2396CAC}" type="slidenum">
              <a:rPr lang="en-US">
                <a:solidFill>
                  <a:srgbClr val="68003F"/>
                </a:solidFill>
              </a:rPr>
              <a:pPr>
                <a:defRPr/>
              </a:pPr>
              <a:t>‹#›</a:t>
            </a:fld>
            <a:endParaRPr lang="en-US" dirty="0">
              <a:solidFill>
                <a:srgbClr val="68003F"/>
              </a:solidFill>
            </a:endParaRPr>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solidFill>
                <a:srgbClr val="68003F"/>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solidFill>
                <a:srgbClr val="68003F"/>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15E6E0CB-C8C7-422B-85EA-7E62B0B3233E}" type="slidenum">
              <a:rPr lang="en-US">
                <a:solidFill>
                  <a:srgbClr val="68003F"/>
                </a:solidFill>
              </a:rPr>
              <a:pPr>
                <a:defRPr/>
              </a:pPr>
              <a:t>‹#›</a:t>
            </a:fld>
            <a:endParaRPr lang="en-US" dirty="0">
              <a:solidFill>
                <a:srgbClr val="68003F"/>
              </a:solidFill>
            </a:endParaRPr>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solidFill>
                <a:srgbClr val="68003F"/>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solidFill>
                <a:srgbClr val="68003F"/>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A8D4667B-D785-45A3-A22D-40D9D172FC99}" type="slidenum">
              <a:rPr lang="en-US">
                <a:solidFill>
                  <a:srgbClr val="68003F"/>
                </a:solidFill>
              </a:rPr>
              <a:pPr>
                <a:defRPr/>
              </a:pPr>
              <a:t>‹#›</a:t>
            </a:fld>
            <a:endParaRPr lang="en-US" dirty="0">
              <a:solidFill>
                <a:srgbClr val="68003F"/>
              </a:solidFill>
            </a:endParaRPr>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solidFill>
                <a:srgbClr val="68003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solidFill>
                <a:srgbClr val="68003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7B130510-9D4B-4E7C-8005-BA99C83BD599}" type="slidenum">
              <a:rPr lang="en-US">
                <a:solidFill>
                  <a:srgbClr val="68003F"/>
                </a:solidFill>
              </a:rPr>
              <a:pPr>
                <a:defRPr/>
              </a:pPr>
              <a:t>‹#›</a:t>
            </a:fld>
            <a:endParaRPr lang="en-US" dirty="0">
              <a:solidFill>
                <a:srgbClr val="68003F"/>
              </a:solidFill>
            </a:endParaRPr>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solidFill>
                <a:srgbClr val="68003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solidFill>
                <a:srgbClr val="68003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668255B-2DAB-4DD6-956B-4C7682FA16AD}" type="slidenum">
              <a:rPr lang="en-US">
                <a:solidFill>
                  <a:srgbClr val="68003F"/>
                </a:solidFill>
              </a:rPr>
              <a:pPr>
                <a:defRPr/>
              </a:pPr>
              <a:t>‹#›</a:t>
            </a:fld>
            <a:endParaRPr lang="en-US" dirty="0">
              <a:solidFill>
                <a:srgbClr val="68003F"/>
              </a:solidFill>
            </a:endParaRPr>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68003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solidFill>
                <a:srgbClr val="68003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B96B98A-96A6-4630-B820-1ECDC761F7A1}" type="slidenum">
              <a:rPr lang="en-US">
                <a:solidFill>
                  <a:srgbClr val="68003F"/>
                </a:solidFill>
              </a:rPr>
              <a:pPr>
                <a:defRPr/>
              </a:pPr>
              <a:t>‹#›</a:t>
            </a:fld>
            <a:endParaRPr lang="en-US" dirty="0">
              <a:solidFill>
                <a:srgbClr val="68003F"/>
              </a:solidFill>
            </a:endParaRPr>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7225" y="271463"/>
            <a:ext cx="1679575" cy="554355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1965325" y="271463"/>
            <a:ext cx="4889500" cy="55435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68003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solidFill>
                <a:srgbClr val="68003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C42822D-07AD-4C3C-B235-171DF0F30348}" type="slidenum">
              <a:rPr lang="en-US">
                <a:solidFill>
                  <a:srgbClr val="68003F"/>
                </a:solidFill>
              </a:rPr>
              <a:pPr>
                <a:defRPr/>
              </a:pPr>
              <a:t>‹#›</a:t>
            </a:fld>
            <a:endParaRPr lang="en-US" dirty="0">
              <a:solidFill>
                <a:srgbClr val="68003F"/>
              </a:solidFill>
            </a:endParaRPr>
          </a:p>
        </p:txBody>
      </p:sp>
    </p:spTree>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C32687-EE4B-4726-ACD6-412E0CF78E77}" type="datetime1">
              <a:rPr lang="en-US">
                <a:solidFill>
                  <a:srgbClr val="FFFFFF"/>
                </a:solidFill>
              </a:rPr>
              <a:pPr>
                <a:defRPr/>
              </a:pPr>
              <a:t>2/18/2013</a:t>
            </a:fld>
            <a:endParaRPr lang="en-GB" dirty="0">
              <a:solidFill>
                <a:srgbClr val="FFFFFF"/>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US" dirty="0">
              <a:solidFill>
                <a:srgbClr val="FFFFFF"/>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B33664C5-F99C-4DFD-9752-272FD1020240}" type="slidenum">
              <a:rPr lang="en-GB">
                <a:solidFill>
                  <a:srgbClr val="FFFFFF"/>
                </a:solidFill>
              </a:rPr>
              <a:pPr>
                <a:defRPr/>
              </a:pPr>
              <a:t>‹#›</a:t>
            </a:fld>
            <a:endParaRPr lang="en-GB" dirty="0">
              <a:solidFill>
                <a:srgbClr val="FFFFFF"/>
              </a:solidFill>
            </a:endParaRPr>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ED6C96F1-AD51-46D9-AF2D-4EDF746E76A2}" type="datetime1">
              <a:rPr lang="en-US">
                <a:solidFill>
                  <a:srgbClr val="FFFFFF"/>
                </a:solidFill>
              </a:rPr>
              <a:pPr>
                <a:defRPr/>
              </a:pPr>
              <a:t>2/18/2013</a:t>
            </a:fld>
            <a:endParaRPr lang="en-GB" dirty="0">
              <a:solidFill>
                <a:srgbClr val="FFFFFF"/>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US" dirty="0">
              <a:solidFill>
                <a:srgbClr val="FFFFFF"/>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B9709EB9-6BB8-43E4-8CF2-4EC8CDE9D04E}" type="slidenum">
              <a:rPr lang="en-GB">
                <a:solidFill>
                  <a:srgbClr val="FFFFFF"/>
                </a:solidFill>
              </a:rPr>
              <a:pPr>
                <a:defRPr/>
              </a:pPr>
              <a:t>‹#›</a:t>
            </a:fld>
            <a:endParaRPr lang="en-GB" dirty="0">
              <a:solidFill>
                <a:srgbClr val="FFFFFF"/>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0885FE9D-0964-4290-B71D-6F73544F1EB7}" type="slidenum">
              <a:rPr lang="en-US"/>
              <a:pPr>
                <a:defRPr/>
              </a:pPr>
              <a:t>‹#›</a:t>
            </a:fld>
            <a:endParaRPr lang="en-US" dirty="0"/>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3BC6C632-60E3-4255-BA5C-A348AAFB1F8F}" type="datetime1">
              <a:rPr lang="en-US">
                <a:solidFill>
                  <a:srgbClr val="FFFFFF"/>
                </a:solidFill>
              </a:rPr>
              <a:pPr>
                <a:defRPr/>
              </a:pPr>
              <a:t>2/18/2013</a:t>
            </a:fld>
            <a:endParaRPr lang="en-GB" dirty="0">
              <a:solidFill>
                <a:srgbClr val="FFFFFF"/>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US" dirty="0">
              <a:solidFill>
                <a:srgbClr val="FFFFFF"/>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31721ADF-79E3-43C0-87AD-64DD9EF140C3}" type="slidenum">
              <a:rPr lang="en-GB">
                <a:solidFill>
                  <a:srgbClr val="FFFFFF"/>
                </a:solidFill>
              </a:rPr>
              <a:pPr>
                <a:defRPr/>
              </a:pPr>
              <a:t>‹#›</a:t>
            </a:fld>
            <a:endParaRPr lang="en-GB" dirty="0">
              <a:solidFill>
                <a:srgbClr val="FFFFFF"/>
              </a:solidFill>
            </a:endParaRPr>
          </a:p>
        </p:txBody>
      </p:sp>
    </p:spTree>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85800" y="1752600"/>
            <a:ext cx="38100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752600"/>
            <a:ext cx="38100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28AB06FD-E045-4470-B700-646AE20A9186}" type="datetime1">
              <a:rPr lang="en-US">
                <a:solidFill>
                  <a:srgbClr val="FFFFFF"/>
                </a:solidFill>
              </a:rPr>
              <a:pPr>
                <a:defRPr/>
              </a:pPr>
              <a:t>2/18/2013</a:t>
            </a:fld>
            <a:endParaRPr lang="en-GB" dirty="0">
              <a:solidFill>
                <a:srgbClr val="FFFFFF"/>
              </a:solidFill>
            </a:endParaRPr>
          </a:p>
        </p:txBody>
      </p:sp>
      <p:sp>
        <p:nvSpPr>
          <p:cNvPr id="6" name="Rectangle 6"/>
          <p:cNvSpPr>
            <a:spLocks noGrp="1" noChangeArrowheads="1"/>
          </p:cNvSpPr>
          <p:nvPr>
            <p:ph type="ftr" sz="quarter" idx="11"/>
          </p:nvPr>
        </p:nvSpPr>
        <p:spPr>
          <a:ln/>
        </p:spPr>
        <p:txBody>
          <a:bodyPr/>
          <a:lstStyle>
            <a:lvl1pPr>
              <a:defRPr/>
            </a:lvl1pPr>
          </a:lstStyle>
          <a:p>
            <a:pPr>
              <a:defRPr/>
            </a:pPr>
            <a:endParaRPr lang="en-US" dirty="0">
              <a:solidFill>
                <a:srgbClr val="FFFFFF"/>
              </a:solidFill>
            </a:endParaRPr>
          </a:p>
        </p:txBody>
      </p:sp>
      <p:sp>
        <p:nvSpPr>
          <p:cNvPr id="7" name="Rectangle 7"/>
          <p:cNvSpPr>
            <a:spLocks noGrp="1" noChangeArrowheads="1"/>
          </p:cNvSpPr>
          <p:nvPr>
            <p:ph type="sldNum" sz="quarter" idx="12"/>
          </p:nvPr>
        </p:nvSpPr>
        <p:spPr>
          <a:ln/>
        </p:spPr>
        <p:txBody>
          <a:bodyPr/>
          <a:lstStyle>
            <a:lvl1pPr>
              <a:defRPr/>
            </a:lvl1pPr>
          </a:lstStyle>
          <a:p>
            <a:pPr>
              <a:defRPr/>
            </a:pPr>
            <a:fld id="{28D241ED-0C3A-43AC-9D0C-2A9E639F05DC}" type="slidenum">
              <a:rPr lang="en-GB">
                <a:solidFill>
                  <a:srgbClr val="FFFFFF"/>
                </a:solidFill>
              </a:rPr>
              <a:pPr>
                <a:defRPr/>
              </a:pPr>
              <a:t>‹#›</a:t>
            </a:fld>
            <a:endParaRPr lang="en-GB" dirty="0">
              <a:solidFill>
                <a:srgbClr val="FFFFFF"/>
              </a:solidFill>
            </a:endParaRPr>
          </a:p>
        </p:txBody>
      </p:sp>
    </p:spTree>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7CE444CA-958F-416A-B811-D82811210AC4}" type="datetime1">
              <a:rPr lang="en-US">
                <a:solidFill>
                  <a:srgbClr val="FFFFFF"/>
                </a:solidFill>
              </a:rPr>
              <a:pPr>
                <a:defRPr/>
              </a:pPr>
              <a:t>2/18/2013</a:t>
            </a:fld>
            <a:endParaRPr lang="en-GB" dirty="0">
              <a:solidFill>
                <a:srgbClr val="FFFFFF"/>
              </a:solidFill>
            </a:endParaRPr>
          </a:p>
        </p:txBody>
      </p:sp>
      <p:sp>
        <p:nvSpPr>
          <p:cNvPr id="8" name="Rectangle 6"/>
          <p:cNvSpPr>
            <a:spLocks noGrp="1" noChangeArrowheads="1"/>
          </p:cNvSpPr>
          <p:nvPr>
            <p:ph type="ftr" sz="quarter" idx="11"/>
          </p:nvPr>
        </p:nvSpPr>
        <p:spPr>
          <a:ln/>
        </p:spPr>
        <p:txBody>
          <a:bodyPr/>
          <a:lstStyle>
            <a:lvl1pPr>
              <a:defRPr/>
            </a:lvl1pPr>
          </a:lstStyle>
          <a:p>
            <a:pPr>
              <a:defRPr/>
            </a:pPr>
            <a:endParaRPr lang="en-US" dirty="0">
              <a:solidFill>
                <a:srgbClr val="FFFFFF"/>
              </a:solidFill>
            </a:endParaRPr>
          </a:p>
        </p:txBody>
      </p:sp>
      <p:sp>
        <p:nvSpPr>
          <p:cNvPr id="9" name="Rectangle 7"/>
          <p:cNvSpPr>
            <a:spLocks noGrp="1" noChangeArrowheads="1"/>
          </p:cNvSpPr>
          <p:nvPr>
            <p:ph type="sldNum" sz="quarter" idx="12"/>
          </p:nvPr>
        </p:nvSpPr>
        <p:spPr>
          <a:ln/>
        </p:spPr>
        <p:txBody>
          <a:bodyPr/>
          <a:lstStyle>
            <a:lvl1pPr>
              <a:defRPr/>
            </a:lvl1pPr>
          </a:lstStyle>
          <a:p>
            <a:pPr>
              <a:defRPr/>
            </a:pPr>
            <a:fld id="{F6F9316A-4B8E-4ADA-8BA5-A68736D57D34}" type="slidenum">
              <a:rPr lang="en-GB">
                <a:solidFill>
                  <a:srgbClr val="FFFFFF"/>
                </a:solidFill>
              </a:rPr>
              <a:pPr>
                <a:defRPr/>
              </a:pPr>
              <a:t>‹#›</a:t>
            </a:fld>
            <a:endParaRPr lang="en-GB" dirty="0">
              <a:solidFill>
                <a:srgbClr val="FFFFFF"/>
              </a:solidFill>
            </a:endParaRPr>
          </a:p>
        </p:txBody>
      </p:sp>
    </p:spTree>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D36C29AD-A7B5-4D24-A50E-ACDB6E5F120E}" type="datetime1">
              <a:rPr lang="en-US">
                <a:solidFill>
                  <a:srgbClr val="FFFFFF"/>
                </a:solidFill>
              </a:rPr>
              <a:pPr>
                <a:defRPr/>
              </a:pPr>
              <a:t>2/18/2013</a:t>
            </a:fld>
            <a:endParaRPr lang="en-GB" dirty="0">
              <a:solidFill>
                <a:srgbClr val="FFFFFF"/>
              </a:solidFill>
            </a:endParaRPr>
          </a:p>
        </p:txBody>
      </p:sp>
      <p:sp>
        <p:nvSpPr>
          <p:cNvPr id="4" name="Rectangle 6"/>
          <p:cNvSpPr>
            <a:spLocks noGrp="1" noChangeArrowheads="1"/>
          </p:cNvSpPr>
          <p:nvPr>
            <p:ph type="ftr" sz="quarter" idx="11"/>
          </p:nvPr>
        </p:nvSpPr>
        <p:spPr>
          <a:ln/>
        </p:spPr>
        <p:txBody>
          <a:bodyPr/>
          <a:lstStyle>
            <a:lvl1pPr>
              <a:defRPr/>
            </a:lvl1pPr>
          </a:lstStyle>
          <a:p>
            <a:pPr>
              <a:defRPr/>
            </a:pPr>
            <a:endParaRPr lang="en-US" dirty="0">
              <a:solidFill>
                <a:srgbClr val="FFFFFF"/>
              </a:solidFill>
            </a:endParaRPr>
          </a:p>
        </p:txBody>
      </p:sp>
      <p:sp>
        <p:nvSpPr>
          <p:cNvPr id="5" name="Rectangle 7"/>
          <p:cNvSpPr>
            <a:spLocks noGrp="1" noChangeArrowheads="1"/>
          </p:cNvSpPr>
          <p:nvPr>
            <p:ph type="sldNum" sz="quarter" idx="12"/>
          </p:nvPr>
        </p:nvSpPr>
        <p:spPr>
          <a:ln/>
        </p:spPr>
        <p:txBody>
          <a:bodyPr/>
          <a:lstStyle>
            <a:lvl1pPr>
              <a:defRPr/>
            </a:lvl1pPr>
          </a:lstStyle>
          <a:p>
            <a:pPr>
              <a:defRPr/>
            </a:pPr>
            <a:fld id="{AE991306-1579-45FB-90F2-3374296AF357}" type="slidenum">
              <a:rPr lang="en-GB">
                <a:solidFill>
                  <a:srgbClr val="FFFFFF"/>
                </a:solidFill>
              </a:rPr>
              <a:pPr>
                <a:defRPr/>
              </a:pPr>
              <a:t>‹#›</a:t>
            </a:fld>
            <a:endParaRPr lang="en-GB" dirty="0">
              <a:solidFill>
                <a:srgbClr val="FFFFFF"/>
              </a:solidFill>
            </a:endParaRPr>
          </a:p>
        </p:txBody>
      </p:sp>
    </p:spTree>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2BFCB3A5-38D7-450F-9015-8B2DB7A8B428}" type="datetime1">
              <a:rPr lang="en-US">
                <a:solidFill>
                  <a:srgbClr val="FFFFFF"/>
                </a:solidFill>
              </a:rPr>
              <a:pPr>
                <a:defRPr/>
              </a:pPr>
              <a:t>2/18/2013</a:t>
            </a:fld>
            <a:endParaRPr lang="en-GB" dirty="0">
              <a:solidFill>
                <a:srgbClr val="FFFFFF"/>
              </a:solidFill>
            </a:endParaRPr>
          </a:p>
        </p:txBody>
      </p:sp>
      <p:sp>
        <p:nvSpPr>
          <p:cNvPr id="3" name="Rectangle 6"/>
          <p:cNvSpPr>
            <a:spLocks noGrp="1" noChangeArrowheads="1"/>
          </p:cNvSpPr>
          <p:nvPr>
            <p:ph type="ftr" sz="quarter" idx="11"/>
          </p:nvPr>
        </p:nvSpPr>
        <p:spPr>
          <a:ln/>
        </p:spPr>
        <p:txBody>
          <a:bodyPr/>
          <a:lstStyle>
            <a:lvl1pPr>
              <a:defRPr/>
            </a:lvl1pPr>
          </a:lstStyle>
          <a:p>
            <a:pPr>
              <a:defRPr/>
            </a:pPr>
            <a:endParaRPr lang="en-US" dirty="0">
              <a:solidFill>
                <a:srgbClr val="FFFFFF"/>
              </a:solidFill>
            </a:endParaRPr>
          </a:p>
        </p:txBody>
      </p:sp>
      <p:sp>
        <p:nvSpPr>
          <p:cNvPr id="4" name="Rectangle 7"/>
          <p:cNvSpPr>
            <a:spLocks noGrp="1" noChangeArrowheads="1"/>
          </p:cNvSpPr>
          <p:nvPr>
            <p:ph type="sldNum" sz="quarter" idx="12"/>
          </p:nvPr>
        </p:nvSpPr>
        <p:spPr>
          <a:ln/>
        </p:spPr>
        <p:txBody>
          <a:bodyPr/>
          <a:lstStyle>
            <a:lvl1pPr>
              <a:defRPr/>
            </a:lvl1pPr>
          </a:lstStyle>
          <a:p>
            <a:pPr>
              <a:defRPr/>
            </a:pPr>
            <a:fld id="{9EA3A430-4AC3-4CC9-9AC5-B7DD5A50621F}" type="slidenum">
              <a:rPr lang="en-GB">
                <a:solidFill>
                  <a:srgbClr val="FFFFFF"/>
                </a:solidFill>
              </a:rPr>
              <a:pPr>
                <a:defRPr/>
              </a:pPr>
              <a:t>‹#›</a:t>
            </a:fld>
            <a:endParaRPr lang="en-GB" dirty="0">
              <a:solidFill>
                <a:srgbClr val="FFFFFF"/>
              </a:solidFill>
            </a:endParaRPr>
          </a:p>
        </p:txBody>
      </p:sp>
    </p:spTree>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FEE1882-8D4D-4030-9175-770230BD8BB9}" type="datetime1">
              <a:rPr lang="en-US">
                <a:solidFill>
                  <a:srgbClr val="FFFFFF"/>
                </a:solidFill>
              </a:rPr>
              <a:pPr>
                <a:defRPr/>
              </a:pPr>
              <a:t>2/18/2013</a:t>
            </a:fld>
            <a:endParaRPr lang="en-GB" dirty="0">
              <a:solidFill>
                <a:srgbClr val="FFFFFF"/>
              </a:solidFill>
            </a:endParaRPr>
          </a:p>
        </p:txBody>
      </p:sp>
      <p:sp>
        <p:nvSpPr>
          <p:cNvPr id="6" name="Rectangle 6"/>
          <p:cNvSpPr>
            <a:spLocks noGrp="1" noChangeArrowheads="1"/>
          </p:cNvSpPr>
          <p:nvPr>
            <p:ph type="ftr" sz="quarter" idx="11"/>
          </p:nvPr>
        </p:nvSpPr>
        <p:spPr>
          <a:ln/>
        </p:spPr>
        <p:txBody>
          <a:bodyPr/>
          <a:lstStyle>
            <a:lvl1pPr>
              <a:defRPr/>
            </a:lvl1pPr>
          </a:lstStyle>
          <a:p>
            <a:pPr>
              <a:defRPr/>
            </a:pPr>
            <a:endParaRPr lang="en-US" dirty="0">
              <a:solidFill>
                <a:srgbClr val="FFFFFF"/>
              </a:solidFill>
            </a:endParaRPr>
          </a:p>
        </p:txBody>
      </p:sp>
      <p:sp>
        <p:nvSpPr>
          <p:cNvPr id="7" name="Rectangle 7"/>
          <p:cNvSpPr>
            <a:spLocks noGrp="1" noChangeArrowheads="1"/>
          </p:cNvSpPr>
          <p:nvPr>
            <p:ph type="sldNum" sz="quarter" idx="12"/>
          </p:nvPr>
        </p:nvSpPr>
        <p:spPr>
          <a:ln/>
        </p:spPr>
        <p:txBody>
          <a:bodyPr/>
          <a:lstStyle>
            <a:lvl1pPr>
              <a:defRPr/>
            </a:lvl1pPr>
          </a:lstStyle>
          <a:p>
            <a:pPr>
              <a:defRPr/>
            </a:pPr>
            <a:fld id="{F00073E2-9638-43FB-AB5F-06FF76EA3DDC}" type="slidenum">
              <a:rPr lang="en-GB">
                <a:solidFill>
                  <a:srgbClr val="FFFFFF"/>
                </a:solidFill>
              </a:rPr>
              <a:pPr>
                <a:defRPr/>
              </a:pPr>
              <a:t>‹#›</a:t>
            </a:fld>
            <a:endParaRPr lang="en-GB" dirty="0">
              <a:solidFill>
                <a:srgbClr val="FFFFFF"/>
              </a:solidFill>
            </a:endParaRPr>
          </a:p>
        </p:txBody>
      </p:sp>
    </p:spTree>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A9F0F745-DC89-40C9-A92F-0004CF1FDD32}" type="datetime1">
              <a:rPr lang="en-US">
                <a:solidFill>
                  <a:srgbClr val="FFFFFF"/>
                </a:solidFill>
              </a:rPr>
              <a:pPr>
                <a:defRPr/>
              </a:pPr>
              <a:t>2/18/2013</a:t>
            </a:fld>
            <a:endParaRPr lang="en-GB" dirty="0">
              <a:solidFill>
                <a:srgbClr val="FFFFFF"/>
              </a:solidFill>
            </a:endParaRPr>
          </a:p>
        </p:txBody>
      </p:sp>
      <p:sp>
        <p:nvSpPr>
          <p:cNvPr id="6" name="Rectangle 6"/>
          <p:cNvSpPr>
            <a:spLocks noGrp="1" noChangeArrowheads="1"/>
          </p:cNvSpPr>
          <p:nvPr>
            <p:ph type="ftr" sz="quarter" idx="11"/>
          </p:nvPr>
        </p:nvSpPr>
        <p:spPr>
          <a:ln/>
        </p:spPr>
        <p:txBody>
          <a:bodyPr/>
          <a:lstStyle>
            <a:lvl1pPr>
              <a:defRPr/>
            </a:lvl1pPr>
          </a:lstStyle>
          <a:p>
            <a:pPr>
              <a:defRPr/>
            </a:pPr>
            <a:endParaRPr lang="en-US" dirty="0">
              <a:solidFill>
                <a:srgbClr val="FFFFFF"/>
              </a:solidFill>
            </a:endParaRPr>
          </a:p>
        </p:txBody>
      </p:sp>
      <p:sp>
        <p:nvSpPr>
          <p:cNvPr id="7" name="Rectangle 7"/>
          <p:cNvSpPr>
            <a:spLocks noGrp="1" noChangeArrowheads="1"/>
          </p:cNvSpPr>
          <p:nvPr>
            <p:ph type="sldNum" sz="quarter" idx="12"/>
          </p:nvPr>
        </p:nvSpPr>
        <p:spPr>
          <a:ln/>
        </p:spPr>
        <p:txBody>
          <a:bodyPr/>
          <a:lstStyle>
            <a:lvl1pPr>
              <a:defRPr/>
            </a:lvl1pPr>
          </a:lstStyle>
          <a:p>
            <a:pPr>
              <a:defRPr/>
            </a:pPr>
            <a:fld id="{8A621C0A-2C43-45C2-80E2-C8631D52DD6A}" type="slidenum">
              <a:rPr lang="en-GB">
                <a:solidFill>
                  <a:srgbClr val="FFFFFF"/>
                </a:solidFill>
              </a:rPr>
              <a:pPr>
                <a:defRPr/>
              </a:pPr>
              <a:t>‹#›</a:t>
            </a:fld>
            <a:endParaRPr lang="en-GB" dirty="0">
              <a:solidFill>
                <a:srgbClr val="FFFFFF"/>
              </a:solidFill>
            </a:endParaRPr>
          </a:p>
        </p:txBody>
      </p:sp>
    </p:spTree>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F2B4CB1A-28BE-4192-A61A-D8CBA62D4B25}" type="datetime1">
              <a:rPr lang="en-US">
                <a:solidFill>
                  <a:srgbClr val="FFFFFF"/>
                </a:solidFill>
              </a:rPr>
              <a:pPr>
                <a:defRPr/>
              </a:pPr>
              <a:t>2/18/2013</a:t>
            </a:fld>
            <a:endParaRPr lang="en-GB" dirty="0">
              <a:solidFill>
                <a:srgbClr val="FFFFFF"/>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US" dirty="0">
              <a:solidFill>
                <a:srgbClr val="FFFFFF"/>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92A5BF86-2776-482A-9301-A4B3E3ED6345}" type="slidenum">
              <a:rPr lang="en-GB">
                <a:solidFill>
                  <a:srgbClr val="FFFFFF"/>
                </a:solidFill>
              </a:rPr>
              <a:pPr>
                <a:defRPr/>
              </a:pPr>
              <a:t>‹#›</a:t>
            </a:fld>
            <a:endParaRPr lang="en-GB" dirty="0">
              <a:solidFill>
                <a:srgbClr val="FFFFFF"/>
              </a:solidFill>
            </a:endParaRPr>
          </a:p>
        </p:txBody>
      </p:sp>
    </p:spTree>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269875"/>
            <a:ext cx="1943100" cy="55213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85800" y="269875"/>
            <a:ext cx="5676900" cy="55213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560E9D6F-A1BD-4617-8B0E-5E2B113DE9FE}" type="datetime1">
              <a:rPr lang="en-US">
                <a:solidFill>
                  <a:srgbClr val="FFFFFF"/>
                </a:solidFill>
              </a:rPr>
              <a:pPr>
                <a:defRPr/>
              </a:pPr>
              <a:t>2/18/2013</a:t>
            </a:fld>
            <a:endParaRPr lang="en-GB" dirty="0">
              <a:solidFill>
                <a:srgbClr val="FFFFFF"/>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US" dirty="0">
              <a:solidFill>
                <a:srgbClr val="FFFFFF"/>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0D8BB46D-3E03-4C0F-B308-8E9900ECDD06}" type="slidenum">
              <a:rPr lang="en-GB">
                <a:solidFill>
                  <a:srgbClr val="FFFFFF"/>
                </a:solidFill>
              </a:rPr>
              <a:pPr>
                <a:defRPr/>
              </a:pPr>
              <a:t>‹#›</a:t>
            </a:fld>
            <a:endParaRPr lang="en-GB" dirty="0">
              <a:solidFill>
                <a:srgbClr val="FFFFFF"/>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932BEE76-1474-4B61-B72A-50F0C1A61FF9}"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B7031C68-0890-4E14-BC6A-E17C5B925400}"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6.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3.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7.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image" Target="../media/image3.png"/><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7.jpe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6.jpe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5" Type="http://schemas.openxmlformats.org/officeDocument/2006/relationships/image" Target="../media/image3.png"/><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 Id="rId14" Type="http://schemas.openxmlformats.org/officeDocument/2006/relationships/image" Target="../media/image7.jpe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theme" Target="../theme/theme5.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slideLayout" Target="../slideLayouts/slideLayout56.xml"/><Relationship Id="rId2" Type="http://schemas.openxmlformats.org/officeDocument/2006/relationships/slideLayout" Target="../slideLayouts/slideLayout46.xml"/><Relationship Id="rId16" Type="http://schemas.openxmlformats.org/officeDocument/2006/relationships/image" Target="../media/image3.png"/><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5" Type="http://schemas.openxmlformats.org/officeDocument/2006/relationships/image" Target="../media/image2.jpeg"/><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 Id="rId14" Type="http://schemas.openxmlformats.org/officeDocument/2006/relationships/image" Target="../media/image1.jpeg"/></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4.xml"/><Relationship Id="rId13" Type="http://schemas.openxmlformats.org/officeDocument/2006/relationships/image" Target="../media/image1.jpeg"/><Relationship Id="rId3" Type="http://schemas.openxmlformats.org/officeDocument/2006/relationships/slideLayout" Target="../slideLayouts/slideLayout59.xml"/><Relationship Id="rId7" Type="http://schemas.openxmlformats.org/officeDocument/2006/relationships/slideLayout" Target="../slideLayouts/slideLayout63.xml"/><Relationship Id="rId12" Type="http://schemas.openxmlformats.org/officeDocument/2006/relationships/theme" Target="../theme/theme6.xml"/><Relationship Id="rId2" Type="http://schemas.openxmlformats.org/officeDocument/2006/relationships/slideLayout" Target="../slideLayouts/slideLayout58.xml"/><Relationship Id="rId1" Type="http://schemas.openxmlformats.org/officeDocument/2006/relationships/slideLayout" Target="../slideLayouts/slideLayout57.xml"/><Relationship Id="rId6" Type="http://schemas.openxmlformats.org/officeDocument/2006/relationships/slideLayout" Target="../slideLayouts/slideLayout62.xml"/><Relationship Id="rId11" Type="http://schemas.openxmlformats.org/officeDocument/2006/relationships/slideLayout" Target="../slideLayouts/slideLayout67.xml"/><Relationship Id="rId5" Type="http://schemas.openxmlformats.org/officeDocument/2006/relationships/slideLayout" Target="../slideLayouts/slideLayout61.xml"/><Relationship Id="rId15" Type="http://schemas.openxmlformats.org/officeDocument/2006/relationships/image" Target="../media/image3.png"/><Relationship Id="rId10" Type="http://schemas.openxmlformats.org/officeDocument/2006/relationships/slideLayout" Target="../slideLayouts/slideLayout66.xml"/><Relationship Id="rId4" Type="http://schemas.openxmlformats.org/officeDocument/2006/relationships/slideLayout" Target="../slideLayouts/slideLayout60.xml"/><Relationship Id="rId9" Type="http://schemas.openxmlformats.org/officeDocument/2006/relationships/slideLayout" Target="../slideLayouts/slideLayout65.xml"/><Relationship Id="rId14" Type="http://schemas.openxmlformats.org/officeDocument/2006/relationships/image" Target="../media/image2.jpeg"/></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5.xml"/><Relationship Id="rId13" Type="http://schemas.openxmlformats.org/officeDocument/2006/relationships/image" Target="../media/image6.jpeg"/><Relationship Id="rId3" Type="http://schemas.openxmlformats.org/officeDocument/2006/relationships/slideLayout" Target="../slideLayouts/slideLayout70.xml"/><Relationship Id="rId7" Type="http://schemas.openxmlformats.org/officeDocument/2006/relationships/slideLayout" Target="../slideLayouts/slideLayout74.xml"/><Relationship Id="rId12" Type="http://schemas.openxmlformats.org/officeDocument/2006/relationships/theme" Target="../theme/theme7.xml"/><Relationship Id="rId2" Type="http://schemas.openxmlformats.org/officeDocument/2006/relationships/slideLayout" Target="../slideLayouts/slideLayout69.xml"/><Relationship Id="rId1" Type="http://schemas.openxmlformats.org/officeDocument/2006/relationships/slideLayout" Target="../slideLayouts/slideLayout68.xml"/><Relationship Id="rId6" Type="http://schemas.openxmlformats.org/officeDocument/2006/relationships/slideLayout" Target="../slideLayouts/slideLayout73.xml"/><Relationship Id="rId11" Type="http://schemas.openxmlformats.org/officeDocument/2006/relationships/slideLayout" Target="../slideLayouts/slideLayout78.xml"/><Relationship Id="rId5" Type="http://schemas.openxmlformats.org/officeDocument/2006/relationships/slideLayout" Target="../slideLayouts/slideLayout72.xml"/><Relationship Id="rId15" Type="http://schemas.openxmlformats.org/officeDocument/2006/relationships/image" Target="../media/image3.png"/><Relationship Id="rId10" Type="http://schemas.openxmlformats.org/officeDocument/2006/relationships/slideLayout" Target="../slideLayouts/slideLayout77.xml"/><Relationship Id="rId4" Type="http://schemas.openxmlformats.org/officeDocument/2006/relationships/slideLayout" Target="../slideLayouts/slideLayout71.xml"/><Relationship Id="rId9" Type="http://schemas.openxmlformats.org/officeDocument/2006/relationships/slideLayout" Target="../slideLayouts/slideLayout76.xml"/><Relationship Id="rId14" Type="http://schemas.openxmlformats.org/officeDocument/2006/relationships/image" Target="../media/image7.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974850" y="271463"/>
            <a:ext cx="6711950" cy="1235075"/>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1965325" y="1752600"/>
            <a:ext cx="6721475" cy="4062413"/>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smtClean="0"/>
          </a:p>
        </p:txBody>
      </p:sp>
      <p:sp>
        <p:nvSpPr>
          <p:cNvPr id="4100" name="Rectangle 4"/>
          <p:cNvSpPr>
            <a:spLocks noGrp="1" noChangeArrowheads="1"/>
          </p:cNvSpPr>
          <p:nvPr>
            <p:ph type="dt" sz="half" idx="2"/>
          </p:nvPr>
        </p:nvSpPr>
        <p:spPr bwMode="auto">
          <a:xfrm>
            <a:off x="7534275" y="6248400"/>
            <a:ext cx="881063" cy="3048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000">
                <a:solidFill>
                  <a:schemeClr val="bg2"/>
                </a:solidFill>
              </a:defRPr>
            </a:lvl1pPr>
          </a:lstStyle>
          <a:p>
            <a:pPr>
              <a:defRPr/>
            </a:pPr>
            <a:endParaRPr lang="en-US" dirty="0"/>
          </a:p>
        </p:txBody>
      </p:sp>
      <p:sp>
        <p:nvSpPr>
          <p:cNvPr id="4101" name="Rectangle 5"/>
          <p:cNvSpPr>
            <a:spLocks noGrp="1" noChangeArrowheads="1"/>
          </p:cNvSpPr>
          <p:nvPr>
            <p:ph type="ftr" sz="quarter" idx="3"/>
          </p:nvPr>
        </p:nvSpPr>
        <p:spPr bwMode="auto">
          <a:xfrm>
            <a:off x="4572000" y="6248400"/>
            <a:ext cx="2895600" cy="3048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000">
                <a:solidFill>
                  <a:schemeClr val="bg2"/>
                </a:solidFill>
              </a:defRPr>
            </a:lvl1pPr>
          </a:lstStyle>
          <a:p>
            <a:pPr>
              <a:defRPr/>
            </a:pPr>
            <a:endParaRPr lang="en-US" dirty="0"/>
          </a:p>
        </p:txBody>
      </p:sp>
      <p:sp>
        <p:nvSpPr>
          <p:cNvPr id="4102" name="Rectangle 6"/>
          <p:cNvSpPr>
            <a:spLocks noGrp="1" noChangeArrowheads="1"/>
          </p:cNvSpPr>
          <p:nvPr>
            <p:ph type="sldNum" sz="quarter" idx="4"/>
          </p:nvPr>
        </p:nvSpPr>
        <p:spPr bwMode="auto">
          <a:xfrm>
            <a:off x="8458200" y="6248400"/>
            <a:ext cx="381000" cy="3048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000">
                <a:solidFill>
                  <a:schemeClr val="bg2"/>
                </a:solidFill>
              </a:defRPr>
            </a:lvl1pPr>
          </a:lstStyle>
          <a:p>
            <a:pPr>
              <a:defRPr/>
            </a:pPr>
            <a:fld id="{B9E31D30-F529-40BB-9AC6-20B54764B955}" type="slidenum">
              <a:rPr lang="en-US"/>
              <a:pPr>
                <a:defRPr/>
              </a:pPr>
              <a:t>‹#›</a:t>
            </a:fld>
            <a:endParaRPr lang="en-US" dirty="0"/>
          </a:p>
        </p:txBody>
      </p:sp>
      <p:pic>
        <p:nvPicPr>
          <p:cNvPr id="1031" name="Picture 7" descr="Slide_Master"/>
          <p:cNvPicPr>
            <a:picLocks noChangeAspect="1" noChangeArrowheads="1"/>
          </p:cNvPicPr>
          <p:nvPr/>
        </p:nvPicPr>
        <p:blipFill>
          <a:blip r:embed="rId13" cstate="print"/>
          <a:srcRect l="4131" t="1295" r="-180" b="3087"/>
          <a:stretch>
            <a:fillRect/>
          </a:stretch>
        </p:blipFill>
        <p:spPr bwMode="auto">
          <a:xfrm>
            <a:off x="0" y="0"/>
            <a:ext cx="1852613" cy="5856288"/>
          </a:xfrm>
          <a:prstGeom prst="rect">
            <a:avLst/>
          </a:prstGeom>
          <a:noFill/>
          <a:ln w="9525">
            <a:noFill/>
            <a:miter lim="800000"/>
            <a:headEnd/>
            <a:tailEnd/>
          </a:ln>
        </p:spPr>
      </p:pic>
      <p:pic>
        <p:nvPicPr>
          <p:cNvPr id="1032" name="Picture 8"/>
          <p:cNvPicPr>
            <a:picLocks noChangeAspect="1" noChangeArrowheads="1"/>
          </p:cNvPicPr>
          <p:nvPr/>
        </p:nvPicPr>
        <p:blipFill>
          <a:blip r:embed="rId14" cstate="print"/>
          <a:srcRect/>
          <a:stretch>
            <a:fillRect/>
          </a:stretch>
        </p:blipFill>
        <p:spPr bwMode="auto">
          <a:xfrm>
            <a:off x="539750" y="5949950"/>
            <a:ext cx="1112838" cy="65087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007" r:id="rId1"/>
    <p:sldLayoutId id="2147483943" r:id="rId2"/>
    <p:sldLayoutId id="2147483944" r:id="rId3"/>
    <p:sldLayoutId id="2147483945" r:id="rId4"/>
    <p:sldLayoutId id="2147483946" r:id="rId5"/>
    <p:sldLayoutId id="2147483947" r:id="rId6"/>
    <p:sldLayoutId id="2147483948" r:id="rId7"/>
    <p:sldLayoutId id="2147483949" r:id="rId8"/>
    <p:sldLayoutId id="2147483950" r:id="rId9"/>
    <p:sldLayoutId id="2147483951" r:id="rId10"/>
    <p:sldLayoutId id="2147483952" r:id="rId11"/>
  </p:sldLayoutIdLst>
  <p:txStyles>
    <p:titleStyle>
      <a:lvl1pPr algn="l" rtl="0" eaLnBrk="0" fontAlgn="base" hangingPunct="0">
        <a:lnSpc>
          <a:spcPct val="90000"/>
        </a:lnSpc>
        <a:spcBef>
          <a:spcPct val="0"/>
        </a:spcBef>
        <a:spcAft>
          <a:spcPct val="0"/>
        </a:spcAft>
        <a:defRPr sz="3000" b="1">
          <a:solidFill>
            <a:srgbClr val="006EBE"/>
          </a:solidFill>
          <a:latin typeface="+mj-lt"/>
          <a:ea typeface="+mj-ea"/>
          <a:cs typeface="+mj-cs"/>
        </a:defRPr>
      </a:lvl1pPr>
      <a:lvl2pPr algn="l" rtl="0" eaLnBrk="0" fontAlgn="base" hangingPunct="0">
        <a:lnSpc>
          <a:spcPct val="90000"/>
        </a:lnSpc>
        <a:spcBef>
          <a:spcPct val="0"/>
        </a:spcBef>
        <a:spcAft>
          <a:spcPct val="0"/>
        </a:spcAft>
        <a:defRPr sz="3000" b="1">
          <a:solidFill>
            <a:srgbClr val="006EBE"/>
          </a:solidFill>
          <a:latin typeface="Arial Narrow" pitchFamily="34" charset="0"/>
        </a:defRPr>
      </a:lvl2pPr>
      <a:lvl3pPr algn="l" rtl="0" eaLnBrk="0" fontAlgn="base" hangingPunct="0">
        <a:lnSpc>
          <a:spcPct val="90000"/>
        </a:lnSpc>
        <a:spcBef>
          <a:spcPct val="0"/>
        </a:spcBef>
        <a:spcAft>
          <a:spcPct val="0"/>
        </a:spcAft>
        <a:defRPr sz="3000" b="1">
          <a:solidFill>
            <a:srgbClr val="006EBE"/>
          </a:solidFill>
          <a:latin typeface="Arial Narrow" pitchFamily="34" charset="0"/>
        </a:defRPr>
      </a:lvl3pPr>
      <a:lvl4pPr algn="l" rtl="0" eaLnBrk="0" fontAlgn="base" hangingPunct="0">
        <a:lnSpc>
          <a:spcPct val="90000"/>
        </a:lnSpc>
        <a:spcBef>
          <a:spcPct val="0"/>
        </a:spcBef>
        <a:spcAft>
          <a:spcPct val="0"/>
        </a:spcAft>
        <a:defRPr sz="3000" b="1">
          <a:solidFill>
            <a:srgbClr val="006EBE"/>
          </a:solidFill>
          <a:latin typeface="Arial Narrow" pitchFamily="34" charset="0"/>
        </a:defRPr>
      </a:lvl4pPr>
      <a:lvl5pPr algn="l" rtl="0" eaLnBrk="0" fontAlgn="base" hangingPunct="0">
        <a:lnSpc>
          <a:spcPct val="90000"/>
        </a:lnSpc>
        <a:spcBef>
          <a:spcPct val="0"/>
        </a:spcBef>
        <a:spcAft>
          <a:spcPct val="0"/>
        </a:spcAft>
        <a:defRPr sz="3000" b="1">
          <a:solidFill>
            <a:srgbClr val="006EBE"/>
          </a:solidFill>
          <a:latin typeface="Arial Narrow" pitchFamily="34" charset="0"/>
        </a:defRPr>
      </a:lvl5pPr>
      <a:lvl6pPr marL="457200" algn="l" rtl="0" fontAlgn="base">
        <a:lnSpc>
          <a:spcPct val="90000"/>
        </a:lnSpc>
        <a:spcBef>
          <a:spcPct val="0"/>
        </a:spcBef>
        <a:spcAft>
          <a:spcPct val="0"/>
        </a:spcAft>
        <a:defRPr sz="3000" b="1">
          <a:solidFill>
            <a:srgbClr val="006EBE"/>
          </a:solidFill>
          <a:latin typeface="Arial Narrow" pitchFamily="34" charset="0"/>
        </a:defRPr>
      </a:lvl6pPr>
      <a:lvl7pPr marL="914400" algn="l" rtl="0" fontAlgn="base">
        <a:lnSpc>
          <a:spcPct val="90000"/>
        </a:lnSpc>
        <a:spcBef>
          <a:spcPct val="0"/>
        </a:spcBef>
        <a:spcAft>
          <a:spcPct val="0"/>
        </a:spcAft>
        <a:defRPr sz="3000" b="1">
          <a:solidFill>
            <a:srgbClr val="006EBE"/>
          </a:solidFill>
          <a:latin typeface="Arial Narrow" pitchFamily="34" charset="0"/>
        </a:defRPr>
      </a:lvl7pPr>
      <a:lvl8pPr marL="1371600" algn="l" rtl="0" fontAlgn="base">
        <a:lnSpc>
          <a:spcPct val="90000"/>
        </a:lnSpc>
        <a:spcBef>
          <a:spcPct val="0"/>
        </a:spcBef>
        <a:spcAft>
          <a:spcPct val="0"/>
        </a:spcAft>
        <a:defRPr sz="3000" b="1">
          <a:solidFill>
            <a:srgbClr val="006EBE"/>
          </a:solidFill>
          <a:latin typeface="Arial Narrow" pitchFamily="34" charset="0"/>
        </a:defRPr>
      </a:lvl8pPr>
      <a:lvl9pPr marL="1828800" algn="l" rtl="0" fontAlgn="base">
        <a:lnSpc>
          <a:spcPct val="90000"/>
        </a:lnSpc>
        <a:spcBef>
          <a:spcPct val="0"/>
        </a:spcBef>
        <a:spcAft>
          <a:spcPct val="0"/>
        </a:spcAft>
        <a:defRPr sz="3000" b="1">
          <a:solidFill>
            <a:srgbClr val="006EBE"/>
          </a:solidFill>
          <a:latin typeface="Arial Narrow" pitchFamily="34" charset="0"/>
        </a:defRPr>
      </a:lvl9pPr>
    </p:titleStyle>
    <p:bodyStyle>
      <a:lvl1pPr marL="342900" indent="-342900" algn="l" rtl="0" eaLnBrk="0" fontAlgn="base" hangingPunct="0">
        <a:spcBef>
          <a:spcPct val="0"/>
        </a:spcBef>
        <a:spcAft>
          <a:spcPct val="80000"/>
        </a:spcAft>
        <a:buClr>
          <a:schemeClr val="hlink"/>
        </a:buClr>
        <a:buSzPct val="130000"/>
        <a:buFont typeface="Wingdings" pitchFamily="2" charset="2"/>
        <a:defRPr>
          <a:solidFill>
            <a:schemeClr val="tx1"/>
          </a:solidFill>
          <a:latin typeface="+mn-lt"/>
          <a:ea typeface="+mn-ea"/>
          <a:cs typeface="+mn-cs"/>
        </a:defRPr>
      </a:lvl1pPr>
      <a:lvl2pPr marL="474663" indent="-284163" algn="l" rtl="0" eaLnBrk="0" fontAlgn="base" hangingPunct="0">
        <a:spcBef>
          <a:spcPct val="0"/>
        </a:spcBef>
        <a:spcAft>
          <a:spcPct val="80000"/>
        </a:spcAft>
        <a:buClr>
          <a:schemeClr val="tx2"/>
        </a:buClr>
        <a:buSzPct val="85000"/>
        <a:buFont typeface="Times" pitchFamily="18" charset="0"/>
        <a:buBlip>
          <a:blip r:embed="rId15"/>
        </a:buBlip>
        <a:defRPr>
          <a:solidFill>
            <a:schemeClr val="tx1"/>
          </a:solidFill>
          <a:latin typeface="+mn-lt"/>
        </a:defRPr>
      </a:lvl2pPr>
      <a:lvl3pPr marL="957263" indent="-292100" algn="l" rtl="0" eaLnBrk="0" fontAlgn="base" hangingPunct="0">
        <a:spcBef>
          <a:spcPct val="0"/>
        </a:spcBef>
        <a:spcAft>
          <a:spcPct val="80000"/>
        </a:spcAft>
        <a:buClr>
          <a:schemeClr val="tx2"/>
        </a:buClr>
        <a:buSzPct val="85000"/>
        <a:buFont typeface="Times" pitchFamily="18" charset="0"/>
        <a:buBlip>
          <a:blip r:embed="rId15"/>
        </a:buBlip>
        <a:defRPr>
          <a:solidFill>
            <a:schemeClr val="tx1"/>
          </a:solidFill>
          <a:latin typeface="+mn-lt"/>
        </a:defRPr>
      </a:lvl3pPr>
      <a:lvl4pPr marL="1430338" indent="-282575" algn="l" rtl="0" eaLnBrk="0" fontAlgn="base" hangingPunct="0">
        <a:spcBef>
          <a:spcPct val="0"/>
        </a:spcBef>
        <a:spcAft>
          <a:spcPct val="80000"/>
        </a:spcAft>
        <a:buClr>
          <a:schemeClr val="tx2"/>
        </a:buClr>
        <a:buSzPct val="85000"/>
        <a:buFont typeface="Times" pitchFamily="18" charset="0"/>
        <a:buBlip>
          <a:blip r:embed="rId15"/>
        </a:buBlip>
        <a:defRPr>
          <a:solidFill>
            <a:schemeClr val="tx1"/>
          </a:solidFill>
          <a:latin typeface="+mn-lt"/>
        </a:defRPr>
      </a:lvl4pPr>
      <a:lvl5pPr marL="1905000" indent="-284163" algn="l" rtl="0" eaLnBrk="0" fontAlgn="base" hangingPunct="0">
        <a:spcBef>
          <a:spcPct val="0"/>
        </a:spcBef>
        <a:spcAft>
          <a:spcPct val="80000"/>
        </a:spcAft>
        <a:buClr>
          <a:schemeClr val="tx2"/>
        </a:buClr>
        <a:buSzPct val="85000"/>
        <a:buFont typeface="Times" pitchFamily="18" charset="0"/>
        <a:buBlip>
          <a:blip r:embed="rId15"/>
        </a:buBlip>
        <a:defRPr>
          <a:solidFill>
            <a:schemeClr val="tx1"/>
          </a:solidFill>
          <a:latin typeface="+mn-lt"/>
        </a:defRPr>
      </a:lvl5pPr>
      <a:lvl6pPr marL="2362200" indent="-284163" algn="l" rtl="0" fontAlgn="base">
        <a:spcBef>
          <a:spcPct val="0"/>
        </a:spcBef>
        <a:spcAft>
          <a:spcPct val="80000"/>
        </a:spcAft>
        <a:buClr>
          <a:schemeClr val="tx2"/>
        </a:buClr>
        <a:buSzPct val="85000"/>
        <a:buFont typeface="Times" pitchFamily="18" charset="0"/>
        <a:buBlip>
          <a:blip r:embed="rId15"/>
        </a:buBlip>
        <a:defRPr>
          <a:solidFill>
            <a:schemeClr val="tx1"/>
          </a:solidFill>
          <a:latin typeface="+mn-lt"/>
        </a:defRPr>
      </a:lvl6pPr>
      <a:lvl7pPr marL="2819400" indent="-284163" algn="l" rtl="0" fontAlgn="base">
        <a:spcBef>
          <a:spcPct val="0"/>
        </a:spcBef>
        <a:spcAft>
          <a:spcPct val="80000"/>
        </a:spcAft>
        <a:buClr>
          <a:schemeClr val="tx2"/>
        </a:buClr>
        <a:buSzPct val="85000"/>
        <a:buFont typeface="Times" pitchFamily="18" charset="0"/>
        <a:buBlip>
          <a:blip r:embed="rId15"/>
        </a:buBlip>
        <a:defRPr>
          <a:solidFill>
            <a:schemeClr val="tx1"/>
          </a:solidFill>
          <a:latin typeface="+mn-lt"/>
        </a:defRPr>
      </a:lvl7pPr>
      <a:lvl8pPr marL="3276600" indent="-284163" algn="l" rtl="0" fontAlgn="base">
        <a:spcBef>
          <a:spcPct val="0"/>
        </a:spcBef>
        <a:spcAft>
          <a:spcPct val="80000"/>
        </a:spcAft>
        <a:buClr>
          <a:schemeClr val="tx2"/>
        </a:buClr>
        <a:buSzPct val="85000"/>
        <a:buFont typeface="Times" pitchFamily="18" charset="0"/>
        <a:buBlip>
          <a:blip r:embed="rId15"/>
        </a:buBlip>
        <a:defRPr>
          <a:solidFill>
            <a:schemeClr val="tx1"/>
          </a:solidFill>
          <a:latin typeface="+mn-lt"/>
        </a:defRPr>
      </a:lvl8pPr>
      <a:lvl9pPr marL="3733800" indent="-284163" algn="l" rtl="0" fontAlgn="base">
        <a:spcBef>
          <a:spcPct val="0"/>
        </a:spcBef>
        <a:spcAft>
          <a:spcPct val="80000"/>
        </a:spcAft>
        <a:buClr>
          <a:schemeClr val="tx2"/>
        </a:buClr>
        <a:buSzPct val="85000"/>
        <a:buFont typeface="Times" pitchFamily="18" charset="0"/>
        <a:buBlip>
          <a:blip r:embed="rId15"/>
        </a:buBlip>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0" name="Picture 2" descr="Slide_Master"/>
          <p:cNvPicPr>
            <a:picLocks noChangeAspect="1" noChangeArrowheads="1"/>
          </p:cNvPicPr>
          <p:nvPr/>
        </p:nvPicPr>
        <p:blipFill>
          <a:blip r:embed="rId13" cstate="print"/>
          <a:srcRect/>
          <a:stretch>
            <a:fillRect/>
          </a:stretch>
        </p:blipFill>
        <p:spPr bwMode="auto">
          <a:xfrm>
            <a:off x="2209800" y="6053138"/>
            <a:ext cx="6629400" cy="533400"/>
          </a:xfrm>
          <a:prstGeom prst="rect">
            <a:avLst/>
          </a:prstGeom>
          <a:noFill/>
          <a:ln w="9525">
            <a:noFill/>
            <a:miter lim="800000"/>
            <a:headEnd/>
            <a:tailEnd/>
          </a:ln>
        </p:spPr>
      </p:pic>
      <p:sp>
        <p:nvSpPr>
          <p:cNvPr id="2051" name="Rectangle 3"/>
          <p:cNvSpPr>
            <a:spLocks noGrp="1" noChangeArrowheads="1"/>
          </p:cNvSpPr>
          <p:nvPr>
            <p:ph type="title"/>
          </p:nvPr>
        </p:nvSpPr>
        <p:spPr bwMode="auto">
          <a:xfrm>
            <a:off x="685800" y="269875"/>
            <a:ext cx="7772400" cy="1235075"/>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p>
            <a:pPr lvl="0"/>
            <a:r>
              <a:rPr lang="en-GB" smtClean="0"/>
              <a:t>Click to edit Master title style</a:t>
            </a:r>
          </a:p>
        </p:txBody>
      </p:sp>
      <p:sp>
        <p:nvSpPr>
          <p:cNvPr id="2052" name="Rectangle 4"/>
          <p:cNvSpPr>
            <a:spLocks noGrp="1" noChangeArrowheads="1"/>
          </p:cNvSpPr>
          <p:nvPr>
            <p:ph type="body" idx="1"/>
          </p:nvPr>
        </p:nvSpPr>
        <p:spPr bwMode="auto">
          <a:xfrm>
            <a:off x="685800" y="1752600"/>
            <a:ext cx="7772400" cy="40386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7173" name="Rectangle 5"/>
          <p:cNvSpPr>
            <a:spLocks noGrp="1" noChangeArrowheads="1"/>
          </p:cNvSpPr>
          <p:nvPr>
            <p:ph type="dt" sz="half" idx="2"/>
          </p:nvPr>
        </p:nvSpPr>
        <p:spPr bwMode="auto">
          <a:xfrm>
            <a:off x="7535863" y="6248400"/>
            <a:ext cx="881062" cy="30638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r">
              <a:defRPr sz="1000">
                <a:solidFill>
                  <a:schemeClr val="bg1"/>
                </a:solidFill>
                <a:ea typeface="+mn-ea"/>
              </a:defRPr>
            </a:lvl1pPr>
          </a:lstStyle>
          <a:p>
            <a:pPr>
              <a:defRPr/>
            </a:pPr>
            <a:endParaRPr lang="en-GB" dirty="0"/>
          </a:p>
        </p:txBody>
      </p:sp>
      <p:sp>
        <p:nvSpPr>
          <p:cNvPr id="7174" name="Rectangle 6"/>
          <p:cNvSpPr>
            <a:spLocks noGrp="1" noChangeArrowheads="1"/>
          </p:cNvSpPr>
          <p:nvPr>
            <p:ph type="ftr" sz="quarter" idx="3"/>
          </p:nvPr>
        </p:nvSpPr>
        <p:spPr bwMode="auto">
          <a:xfrm>
            <a:off x="4570413" y="6248400"/>
            <a:ext cx="2897187" cy="30638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r">
              <a:defRPr sz="1000">
                <a:solidFill>
                  <a:schemeClr val="bg1"/>
                </a:solidFill>
              </a:defRPr>
            </a:lvl1pPr>
          </a:lstStyle>
          <a:p>
            <a:pPr>
              <a:defRPr/>
            </a:pPr>
            <a:endParaRPr lang="en-US" dirty="0"/>
          </a:p>
        </p:txBody>
      </p:sp>
      <p:sp>
        <p:nvSpPr>
          <p:cNvPr id="7175" name="Rectangle 7"/>
          <p:cNvSpPr>
            <a:spLocks noGrp="1" noChangeArrowheads="1"/>
          </p:cNvSpPr>
          <p:nvPr>
            <p:ph type="sldNum" sz="quarter" idx="4"/>
          </p:nvPr>
        </p:nvSpPr>
        <p:spPr bwMode="auto">
          <a:xfrm>
            <a:off x="8456613" y="6248400"/>
            <a:ext cx="381000" cy="30638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r">
              <a:defRPr sz="1000">
                <a:solidFill>
                  <a:schemeClr val="bg1"/>
                </a:solidFill>
                <a:ea typeface="+mn-ea"/>
              </a:defRPr>
            </a:lvl1pPr>
          </a:lstStyle>
          <a:p>
            <a:pPr>
              <a:defRPr/>
            </a:pPr>
            <a:fld id="{DCEECEE7-3C21-4659-AD7C-E93C9C090449}" type="slidenum">
              <a:rPr lang="en-GB"/>
              <a:pPr>
                <a:defRPr/>
              </a:pPr>
              <a:t>‹#›</a:t>
            </a:fld>
            <a:endParaRPr lang="en-GB" dirty="0"/>
          </a:p>
        </p:txBody>
      </p:sp>
      <p:pic>
        <p:nvPicPr>
          <p:cNvPr id="2056" name="Picture 8"/>
          <p:cNvPicPr>
            <a:picLocks noChangeAspect="1" noChangeArrowheads="1"/>
          </p:cNvPicPr>
          <p:nvPr/>
        </p:nvPicPr>
        <p:blipFill>
          <a:blip r:embed="rId14" cstate="print"/>
          <a:srcRect/>
          <a:stretch>
            <a:fillRect/>
          </a:stretch>
        </p:blipFill>
        <p:spPr bwMode="auto">
          <a:xfrm>
            <a:off x="755650" y="6021388"/>
            <a:ext cx="936625" cy="5476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953" r:id="rId1"/>
    <p:sldLayoutId id="2147483954" r:id="rId2"/>
    <p:sldLayoutId id="2147483955" r:id="rId3"/>
    <p:sldLayoutId id="2147483956" r:id="rId4"/>
    <p:sldLayoutId id="2147483957" r:id="rId5"/>
    <p:sldLayoutId id="2147483958" r:id="rId6"/>
    <p:sldLayoutId id="2147483959" r:id="rId7"/>
    <p:sldLayoutId id="2147483960" r:id="rId8"/>
    <p:sldLayoutId id="2147483961" r:id="rId9"/>
    <p:sldLayoutId id="2147483962" r:id="rId10"/>
    <p:sldLayoutId id="2147483963" r:id="rId11"/>
  </p:sldLayoutIdLst>
  <p:txStyles>
    <p:titleStyle>
      <a:lvl1pPr algn="l" rtl="0" eaLnBrk="0" fontAlgn="base" hangingPunct="0">
        <a:spcBef>
          <a:spcPct val="0"/>
        </a:spcBef>
        <a:spcAft>
          <a:spcPct val="0"/>
        </a:spcAft>
        <a:defRPr sz="3000" b="1">
          <a:solidFill>
            <a:srgbClr val="006EBE"/>
          </a:solidFill>
          <a:latin typeface="+mj-lt"/>
          <a:ea typeface="+mj-ea"/>
          <a:cs typeface="+mj-cs"/>
        </a:defRPr>
      </a:lvl1pPr>
      <a:lvl2pPr algn="l" rtl="0" eaLnBrk="0" fontAlgn="base" hangingPunct="0">
        <a:spcBef>
          <a:spcPct val="0"/>
        </a:spcBef>
        <a:spcAft>
          <a:spcPct val="0"/>
        </a:spcAft>
        <a:defRPr sz="3000" b="1">
          <a:solidFill>
            <a:srgbClr val="006EBE"/>
          </a:solidFill>
          <a:latin typeface="Arial Narrow" pitchFamily="34" charset="0"/>
          <a:ea typeface="ＭＳ Ｐゴシック" pitchFamily="-80" charset="-128"/>
        </a:defRPr>
      </a:lvl2pPr>
      <a:lvl3pPr algn="l" rtl="0" eaLnBrk="0" fontAlgn="base" hangingPunct="0">
        <a:spcBef>
          <a:spcPct val="0"/>
        </a:spcBef>
        <a:spcAft>
          <a:spcPct val="0"/>
        </a:spcAft>
        <a:defRPr sz="3000" b="1">
          <a:solidFill>
            <a:srgbClr val="006EBE"/>
          </a:solidFill>
          <a:latin typeface="Arial Narrow" pitchFamily="34" charset="0"/>
          <a:ea typeface="ＭＳ Ｐゴシック" pitchFamily="-80" charset="-128"/>
        </a:defRPr>
      </a:lvl3pPr>
      <a:lvl4pPr algn="l" rtl="0" eaLnBrk="0" fontAlgn="base" hangingPunct="0">
        <a:spcBef>
          <a:spcPct val="0"/>
        </a:spcBef>
        <a:spcAft>
          <a:spcPct val="0"/>
        </a:spcAft>
        <a:defRPr sz="3000" b="1">
          <a:solidFill>
            <a:srgbClr val="006EBE"/>
          </a:solidFill>
          <a:latin typeface="Arial Narrow" pitchFamily="34" charset="0"/>
          <a:ea typeface="ＭＳ Ｐゴシック" pitchFamily="-80" charset="-128"/>
        </a:defRPr>
      </a:lvl4pPr>
      <a:lvl5pPr algn="l" rtl="0" eaLnBrk="0" fontAlgn="base" hangingPunct="0">
        <a:spcBef>
          <a:spcPct val="0"/>
        </a:spcBef>
        <a:spcAft>
          <a:spcPct val="0"/>
        </a:spcAft>
        <a:defRPr sz="3000" b="1">
          <a:solidFill>
            <a:srgbClr val="006EBE"/>
          </a:solidFill>
          <a:latin typeface="Arial Narrow" pitchFamily="34" charset="0"/>
          <a:ea typeface="ＭＳ Ｐゴシック" pitchFamily="-80" charset="-128"/>
        </a:defRPr>
      </a:lvl5pPr>
      <a:lvl6pPr marL="457200" algn="l" rtl="0" fontAlgn="base">
        <a:spcBef>
          <a:spcPct val="0"/>
        </a:spcBef>
        <a:spcAft>
          <a:spcPct val="0"/>
        </a:spcAft>
        <a:defRPr sz="3000" b="1">
          <a:solidFill>
            <a:srgbClr val="006EBE"/>
          </a:solidFill>
          <a:latin typeface="Arial Narrow" pitchFamily="34" charset="0"/>
          <a:ea typeface="ＭＳ Ｐゴシック" pitchFamily="-80" charset="-128"/>
        </a:defRPr>
      </a:lvl6pPr>
      <a:lvl7pPr marL="914400" algn="l" rtl="0" fontAlgn="base">
        <a:spcBef>
          <a:spcPct val="0"/>
        </a:spcBef>
        <a:spcAft>
          <a:spcPct val="0"/>
        </a:spcAft>
        <a:defRPr sz="3000" b="1">
          <a:solidFill>
            <a:srgbClr val="006EBE"/>
          </a:solidFill>
          <a:latin typeface="Arial Narrow" pitchFamily="34" charset="0"/>
          <a:ea typeface="ＭＳ Ｐゴシック" pitchFamily="-80" charset="-128"/>
        </a:defRPr>
      </a:lvl7pPr>
      <a:lvl8pPr marL="1371600" algn="l" rtl="0" fontAlgn="base">
        <a:spcBef>
          <a:spcPct val="0"/>
        </a:spcBef>
        <a:spcAft>
          <a:spcPct val="0"/>
        </a:spcAft>
        <a:defRPr sz="3000" b="1">
          <a:solidFill>
            <a:srgbClr val="006EBE"/>
          </a:solidFill>
          <a:latin typeface="Arial Narrow" pitchFamily="34" charset="0"/>
          <a:ea typeface="ＭＳ Ｐゴシック" pitchFamily="-80" charset="-128"/>
        </a:defRPr>
      </a:lvl8pPr>
      <a:lvl9pPr marL="1828800" algn="l" rtl="0" fontAlgn="base">
        <a:spcBef>
          <a:spcPct val="0"/>
        </a:spcBef>
        <a:spcAft>
          <a:spcPct val="0"/>
        </a:spcAft>
        <a:defRPr sz="3000" b="1">
          <a:solidFill>
            <a:srgbClr val="006EBE"/>
          </a:solidFill>
          <a:latin typeface="Arial Narrow" pitchFamily="34" charset="0"/>
          <a:ea typeface="ＭＳ Ｐゴシック" pitchFamily="-80" charset="-128"/>
        </a:defRPr>
      </a:lvl9pPr>
    </p:titleStyle>
    <p:bodyStyle>
      <a:lvl1pPr marL="342900" indent="-342900" algn="l" rtl="0" eaLnBrk="0" fontAlgn="base" hangingPunct="0">
        <a:spcBef>
          <a:spcPct val="0"/>
        </a:spcBef>
        <a:spcAft>
          <a:spcPct val="80000"/>
        </a:spcAft>
        <a:buSzPct val="85000"/>
        <a:defRPr>
          <a:solidFill>
            <a:schemeClr val="tx1"/>
          </a:solidFill>
          <a:latin typeface="+mn-lt"/>
          <a:ea typeface="+mn-ea"/>
          <a:cs typeface="+mn-cs"/>
        </a:defRPr>
      </a:lvl1pPr>
      <a:lvl2pPr marL="481013" indent="-290513" algn="l" rtl="0" eaLnBrk="0" fontAlgn="base" hangingPunct="0">
        <a:spcBef>
          <a:spcPct val="0"/>
        </a:spcBef>
        <a:spcAft>
          <a:spcPct val="80000"/>
        </a:spcAft>
        <a:buSzPct val="85000"/>
        <a:buBlip>
          <a:blip r:embed="rId15"/>
        </a:buBlip>
        <a:defRPr>
          <a:solidFill>
            <a:schemeClr val="tx1"/>
          </a:solidFill>
          <a:latin typeface="+mn-lt"/>
          <a:ea typeface="+mn-ea"/>
        </a:defRPr>
      </a:lvl2pPr>
      <a:lvl3pPr marL="952500" indent="-280988" algn="l" rtl="0" eaLnBrk="0" fontAlgn="base" hangingPunct="0">
        <a:spcBef>
          <a:spcPct val="0"/>
        </a:spcBef>
        <a:spcAft>
          <a:spcPct val="80000"/>
        </a:spcAft>
        <a:buSzPct val="85000"/>
        <a:buBlip>
          <a:blip r:embed="rId15"/>
        </a:buBlip>
        <a:defRPr>
          <a:solidFill>
            <a:schemeClr val="tx1"/>
          </a:solidFill>
          <a:latin typeface="+mn-lt"/>
          <a:ea typeface="+mn-ea"/>
        </a:defRPr>
      </a:lvl3pPr>
      <a:lvl4pPr marL="1433513" indent="-290513" algn="l" rtl="0" eaLnBrk="0" fontAlgn="base" hangingPunct="0">
        <a:spcBef>
          <a:spcPct val="0"/>
        </a:spcBef>
        <a:spcAft>
          <a:spcPct val="80000"/>
        </a:spcAft>
        <a:buSzPct val="85000"/>
        <a:buBlip>
          <a:blip r:embed="rId15"/>
        </a:buBlip>
        <a:defRPr>
          <a:solidFill>
            <a:schemeClr val="tx1"/>
          </a:solidFill>
          <a:latin typeface="+mn-lt"/>
          <a:ea typeface="+mn-ea"/>
        </a:defRPr>
      </a:lvl4pPr>
      <a:lvl5pPr marL="1905000" indent="-280988" algn="l" rtl="0" eaLnBrk="0" fontAlgn="base" hangingPunct="0">
        <a:spcBef>
          <a:spcPct val="0"/>
        </a:spcBef>
        <a:spcAft>
          <a:spcPct val="80000"/>
        </a:spcAft>
        <a:buSzPct val="85000"/>
        <a:buBlip>
          <a:blip r:embed="rId15"/>
        </a:buBlip>
        <a:defRPr>
          <a:solidFill>
            <a:schemeClr val="tx1"/>
          </a:solidFill>
          <a:latin typeface="+mn-lt"/>
          <a:ea typeface="+mn-ea"/>
        </a:defRPr>
      </a:lvl5pPr>
      <a:lvl6pPr marL="2362200" indent="-280988" algn="l" rtl="0" fontAlgn="base">
        <a:spcBef>
          <a:spcPct val="0"/>
        </a:spcBef>
        <a:spcAft>
          <a:spcPct val="80000"/>
        </a:spcAft>
        <a:buSzPct val="85000"/>
        <a:buBlip>
          <a:blip r:embed="rId15"/>
        </a:buBlip>
        <a:defRPr>
          <a:solidFill>
            <a:schemeClr val="tx1"/>
          </a:solidFill>
          <a:latin typeface="+mn-lt"/>
          <a:ea typeface="+mn-ea"/>
        </a:defRPr>
      </a:lvl6pPr>
      <a:lvl7pPr marL="2819400" indent="-280988" algn="l" rtl="0" fontAlgn="base">
        <a:spcBef>
          <a:spcPct val="0"/>
        </a:spcBef>
        <a:spcAft>
          <a:spcPct val="80000"/>
        </a:spcAft>
        <a:buSzPct val="85000"/>
        <a:buBlip>
          <a:blip r:embed="rId15"/>
        </a:buBlip>
        <a:defRPr>
          <a:solidFill>
            <a:schemeClr val="tx1"/>
          </a:solidFill>
          <a:latin typeface="+mn-lt"/>
          <a:ea typeface="+mn-ea"/>
        </a:defRPr>
      </a:lvl7pPr>
      <a:lvl8pPr marL="3276600" indent="-280988" algn="l" rtl="0" fontAlgn="base">
        <a:spcBef>
          <a:spcPct val="0"/>
        </a:spcBef>
        <a:spcAft>
          <a:spcPct val="80000"/>
        </a:spcAft>
        <a:buSzPct val="85000"/>
        <a:buBlip>
          <a:blip r:embed="rId15"/>
        </a:buBlip>
        <a:defRPr>
          <a:solidFill>
            <a:schemeClr val="tx1"/>
          </a:solidFill>
          <a:latin typeface="+mn-lt"/>
          <a:ea typeface="+mn-ea"/>
        </a:defRPr>
      </a:lvl8pPr>
      <a:lvl9pPr marL="3733800" indent="-280988" algn="l" rtl="0" fontAlgn="base">
        <a:spcBef>
          <a:spcPct val="0"/>
        </a:spcBef>
        <a:spcAft>
          <a:spcPct val="80000"/>
        </a:spcAft>
        <a:buSzPct val="85000"/>
        <a:buBlip>
          <a:blip r:embed="rId15"/>
        </a:buBlip>
        <a:defRPr>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1974850" y="271463"/>
            <a:ext cx="6711950" cy="1235075"/>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p>
            <a:pPr lvl="0"/>
            <a:r>
              <a:rPr lang="en-US" smtClean="0"/>
              <a:t>Click to edit Master title style</a:t>
            </a:r>
          </a:p>
        </p:txBody>
      </p:sp>
      <p:sp>
        <p:nvSpPr>
          <p:cNvPr id="4099" name="Rectangle 3"/>
          <p:cNvSpPr>
            <a:spLocks noGrp="1" noChangeArrowheads="1"/>
          </p:cNvSpPr>
          <p:nvPr>
            <p:ph type="body" idx="1"/>
          </p:nvPr>
        </p:nvSpPr>
        <p:spPr bwMode="auto">
          <a:xfrm>
            <a:off x="1965325" y="1752600"/>
            <a:ext cx="6721475" cy="4062413"/>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smtClean="0"/>
          </a:p>
        </p:txBody>
      </p:sp>
      <p:sp>
        <p:nvSpPr>
          <p:cNvPr id="1028" name="Rectangle 4"/>
          <p:cNvSpPr>
            <a:spLocks noGrp="1" noChangeArrowheads="1"/>
          </p:cNvSpPr>
          <p:nvPr>
            <p:ph type="dt" sz="half" idx="2"/>
          </p:nvPr>
        </p:nvSpPr>
        <p:spPr bwMode="auto">
          <a:xfrm>
            <a:off x="7534275" y="6248400"/>
            <a:ext cx="881063" cy="3048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000" b="0">
                <a:solidFill>
                  <a:srgbClr val="68003F"/>
                </a:solidFill>
              </a:defRPr>
            </a:lvl1pPr>
          </a:lstStyle>
          <a:p>
            <a:pPr>
              <a:defRPr/>
            </a:pPr>
            <a:fld id="{0F4F1B35-D5CD-4632-96D1-C1FAB03AFAED}" type="datetime1">
              <a:rPr lang="en-US"/>
              <a:pPr>
                <a:defRPr/>
              </a:pPr>
              <a:t>2/18/2013</a:t>
            </a:fld>
            <a:endParaRPr lang="en-US" dirty="0"/>
          </a:p>
        </p:txBody>
      </p:sp>
      <p:sp>
        <p:nvSpPr>
          <p:cNvPr id="1029" name="Rectangle 5"/>
          <p:cNvSpPr>
            <a:spLocks noGrp="1" noChangeArrowheads="1"/>
          </p:cNvSpPr>
          <p:nvPr>
            <p:ph type="ftr" sz="quarter" idx="3"/>
          </p:nvPr>
        </p:nvSpPr>
        <p:spPr bwMode="auto">
          <a:xfrm>
            <a:off x="4572000" y="6248400"/>
            <a:ext cx="2895600" cy="3048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000" b="0">
                <a:solidFill>
                  <a:srgbClr val="68003F"/>
                </a:solidFill>
              </a:defRPr>
            </a:lvl1pPr>
          </a:lstStyle>
          <a:p>
            <a:pPr>
              <a:defRPr/>
            </a:pPr>
            <a:r>
              <a:rPr lang="en-US" dirty="0"/>
              <a:t>Slide details</a:t>
            </a:r>
          </a:p>
        </p:txBody>
      </p:sp>
      <p:sp>
        <p:nvSpPr>
          <p:cNvPr id="1030" name="Rectangle 6"/>
          <p:cNvSpPr>
            <a:spLocks noGrp="1" noChangeArrowheads="1"/>
          </p:cNvSpPr>
          <p:nvPr>
            <p:ph type="sldNum" sz="quarter" idx="4"/>
          </p:nvPr>
        </p:nvSpPr>
        <p:spPr bwMode="auto">
          <a:xfrm>
            <a:off x="8458200" y="6248400"/>
            <a:ext cx="381000" cy="3048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000" b="0">
                <a:solidFill>
                  <a:srgbClr val="68003F"/>
                </a:solidFill>
              </a:defRPr>
            </a:lvl1pPr>
          </a:lstStyle>
          <a:p>
            <a:pPr>
              <a:defRPr/>
            </a:pPr>
            <a:fld id="{E7E0F47C-AC98-4799-9B66-B4706C66B63D}" type="slidenum">
              <a:rPr lang="en-US"/>
              <a:pPr>
                <a:defRPr/>
              </a:pPr>
              <a:t>‹#›</a:t>
            </a:fld>
            <a:endParaRPr lang="en-US" dirty="0"/>
          </a:p>
        </p:txBody>
      </p:sp>
      <p:pic>
        <p:nvPicPr>
          <p:cNvPr id="4103" name="Picture 23" descr="Slide_Master"/>
          <p:cNvPicPr>
            <a:picLocks noChangeAspect="1" noChangeArrowheads="1"/>
          </p:cNvPicPr>
          <p:nvPr userDrawn="1"/>
        </p:nvPicPr>
        <p:blipFill>
          <a:blip r:embed="rId13" cstate="print"/>
          <a:srcRect l="4131" t="1295" r="-180" b="3087"/>
          <a:stretch>
            <a:fillRect/>
          </a:stretch>
        </p:blipFill>
        <p:spPr bwMode="auto">
          <a:xfrm>
            <a:off x="0" y="0"/>
            <a:ext cx="1852613" cy="5856288"/>
          </a:xfrm>
          <a:prstGeom prst="rect">
            <a:avLst/>
          </a:prstGeom>
          <a:noFill/>
          <a:ln w="9525">
            <a:noFill/>
            <a:miter lim="800000"/>
            <a:headEnd/>
            <a:tailEnd/>
          </a:ln>
        </p:spPr>
      </p:pic>
      <p:pic>
        <p:nvPicPr>
          <p:cNvPr id="4104" name="Picture 25"/>
          <p:cNvPicPr>
            <a:picLocks noChangeAspect="1" noChangeArrowheads="1"/>
          </p:cNvPicPr>
          <p:nvPr userDrawn="1"/>
        </p:nvPicPr>
        <p:blipFill>
          <a:blip r:embed="rId14" cstate="print"/>
          <a:srcRect/>
          <a:stretch>
            <a:fillRect/>
          </a:stretch>
        </p:blipFill>
        <p:spPr bwMode="auto">
          <a:xfrm>
            <a:off x="755650" y="6021388"/>
            <a:ext cx="936625" cy="5476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008" r:id="rId1"/>
    <p:sldLayoutId id="2147483975" r:id="rId2"/>
    <p:sldLayoutId id="2147483976" r:id="rId3"/>
    <p:sldLayoutId id="2147483977" r:id="rId4"/>
    <p:sldLayoutId id="2147483978" r:id="rId5"/>
    <p:sldLayoutId id="2147483979" r:id="rId6"/>
    <p:sldLayoutId id="2147483980" r:id="rId7"/>
    <p:sldLayoutId id="2147483981" r:id="rId8"/>
    <p:sldLayoutId id="2147483982" r:id="rId9"/>
    <p:sldLayoutId id="2147483983" r:id="rId10"/>
    <p:sldLayoutId id="2147483984" r:id="rId11"/>
  </p:sldLayoutIdLst>
  <p:txStyles>
    <p:titleStyle>
      <a:lvl1pPr algn="l" rtl="0" eaLnBrk="0" fontAlgn="base" hangingPunct="0">
        <a:lnSpc>
          <a:spcPct val="90000"/>
        </a:lnSpc>
        <a:spcBef>
          <a:spcPct val="0"/>
        </a:spcBef>
        <a:spcAft>
          <a:spcPct val="0"/>
        </a:spcAft>
        <a:defRPr sz="3000" b="1">
          <a:solidFill>
            <a:srgbClr val="006EBE"/>
          </a:solidFill>
          <a:latin typeface="+mj-lt"/>
          <a:ea typeface="+mj-ea"/>
          <a:cs typeface="+mj-cs"/>
        </a:defRPr>
      </a:lvl1pPr>
      <a:lvl2pPr algn="l" rtl="0" eaLnBrk="0" fontAlgn="base" hangingPunct="0">
        <a:lnSpc>
          <a:spcPct val="90000"/>
        </a:lnSpc>
        <a:spcBef>
          <a:spcPct val="0"/>
        </a:spcBef>
        <a:spcAft>
          <a:spcPct val="0"/>
        </a:spcAft>
        <a:defRPr sz="3000" b="1">
          <a:solidFill>
            <a:srgbClr val="006EBE"/>
          </a:solidFill>
          <a:latin typeface="Arial Narrow" pitchFamily="34" charset="0"/>
        </a:defRPr>
      </a:lvl2pPr>
      <a:lvl3pPr algn="l" rtl="0" eaLnBrk="0" fontAlgn="base" hangingPunct="0">
        <a:lnSpc>
          <a:spcPct val="90000"/>
        </a:lnSpc>
        <a:spcBef>
          <a:spcPct val="0"/>
        </a:spcBef>
        <a:spcAft>
          <a:spcPct val="0"/>
        </a:spcAft>
        <a:defRPr sz="3000" b="1">
          <a:solidFill>
            <a:srgbClr val="006EBE"/>
          </a:solidFill>
          <a:latin typeface="Arial Narrow" pitchFamily="34" charset="0"/>
        </a:defRPr>
      </a:lvl3pPr>
      <a:lvl4pPr algn="l" rtl="0" eaLnBrk="0" fontAlgn="base" hangingPunct="0">
        <a:lnSpc>
          <a:spcPct val="90000"/>
        </a:lnSpc>
        <a:spcBef>
          <a:spcPct val="0"/>
        </a:spcBef>
        <a:spcAft>
          <a:spcPct val="0"/>
        </a:spcAft>
        <a:defRPr sz="3000" b="1">
          <a:solidFill>
            <a:srgbClr val="006EBE"/>
          </a:solidFill>
          <a:latin typeface="Arial Narrow" pitchFamily="34" charset="0"/>
        </a:defRPr>
      </a:lvl4pPr>
      <a:lvl5pPr algn="l" rtl="0" eaLnBrk="0" fontAlgn="base" hangingPunct="0">
        <a:lnSpc>
          <a:spcPct val="90000"/>
        </a:lnSpc>
        <a:spcBef>
          <a:spcPct val="0"/>
        </a:spcBef>
        <a:spcAft>
          <a:spcPct val="0"/>
        </a:spcAft>
        <a:defRPr sz="3000" b="1">
          <a:solidFill>
            <a:srgbClr val="006EBE"/>
          </a:solidFill>
          <a:latin typeface="Arial Narrow" pitchFamily="34" charset="0"/>
        </a:defRPr>
      </a:lvl5pPr>
      <a:lvl6pPr marL="457200" algn="l" rtl="0" fontAlgn="base">
        <a:lnSpc>
          <a:spcPct val="90000"/>
        </a:lnSpc>
        <a:spcBef>
          <a:spcPct val="0"/>
        </a:spcBef>
        <a:spcAft>
          <a:spcPct val="0"/>
        </a:spcAft>
        <a:defRPr sz="3000" b="1">
          <a:solidFill>
            <a:srgbClr val="006EBE"/>
          </a:solidFill>
          <a:latin typeface="Arial Narrow" pitchFamily="34" charset="0"/>
        </a:defRPr>
      </a:lvl6pPr>
      <a:lvl7pPr marL="914400" algn="l" rtl="0" fontAlgn="base">
        <a:lnSpc>
          <a:spcPct val="90000"/>
        </a:lnSpc>
        <a:spcBef>
          <a:spcPct val="0"/>
        </a:spcBef>
        <a:spcAft>
          <a:spcPct val="0"/>
        </a:spcAft>
        <a:defRPr sz="3000" b="1">
          <a:solidFill>
            <a:srgbClr val="006EBE"/>
          </a:solidFill>
          <a:latin typeface="Arial Narrow" pitchFamily="34" charset="0"/>
        </a:defRPr>
      </a:lvl7pPr>
      <a:lvl8pPr marL="1371600" algn="l" rtl="0" fontAlgn="base">
        <a:lnSpc>
          <a:spcPct val="90000"/>
        </a:lnSpc>
        <a:spcBef>
          <a:spcPct val="0"/>
        </a:spcBef>
        <a:spcAft>
          <a:spcPct val="0"/>
        </a:spcAft>
        <a:defRPr sz="3000" b="1">
          <a:solidFill>
            <a:srgbClr val="006EBE"/>
          </a:solidFill>
          <a:latin typeface="Arial Narrow" pitchFamily="34" charset="0"/>
        </a:defRPr>
      </a:lvl8pPr>
      <a:lvl9pPr marL="1828800" algn="l" rtl="0" fontAlgn="base">
        <a:lnSpc>
          <a:spcPct val="90000"/>
        </a:lnSpc>
        <a:spcBef>
          <a:spcPct val="0"/>
        </a:spcBef>
        <a:spcAft>
          <a:spcPct val="0"/>
        </a:spcAft>
        <a:defRPr sz="3000" b="1">
          <a:solidFill>
            <a:srgbClr val="006EBE"/>
          </a:solidFill>
          <a:latin typeface="Arial Narrow" pitchFamily="34" charset="0"/>
        </a:defRPr>
      </a:lvl9pPr>
    </p:titleStyle>
    <p:bodyStyle>
      <a:lvl1pPr marL="342900" indent="-342900" algn="l" rtl="0" eaLnBrk="0" fontAlgn="base" hangingPunct="0">
        <a:spcBef>
          <a:spcPct val="0"/>
        </a:spcBef>
        <a:spcAft>
          <a:spcPct val="80000"/>
        </a:spcAft>
        <a:buClr>
          <a:schemeClr val="hlink"/>
        </a:buClr>
        <a:buSzPct val="130000"/>
        <a:buFont typeface="Wingdings" pitchFamily="2" charset="2"/>
        <a:defRPr>
          <a:solidFill>
            <a:schemeClr val="tx1"/>
          </a:solidFill>
          <a:latin typeface="+mn-lt"/>
          <a:ea typeface="+mn-ea"/>
          <a:cs typeface="+mn-cs"/>
        </a:defRPr>
      </a:lvl1pPr>
      <a:lvl2pPr marL="474663" indent="-284163" algn="l" rtl="0" eaLnBrk="0" fontAlgn="base" hangingPunct="0">
        <a:spcBef>
          <a:spcPct val="0"/>
        </a:spcBef>
        <a:spcAft>
          <a:spcPct val="80000"/>
        </a:spcAft>
        <a:buClr>
          <a:schemeClr val="tx2"/>
        </a:buClr>
        <a:buSzPct val="85000"/>
        <a:buFont typeface="Times" pitchFamily="18" charset="0"/>
        <a:buBlip>
          <a:blip r:embed="rId15"/>
        </a:buBlip>
        <a:defRPr>
          <a:solidFill>
            <a:schemeClr val="tx1"/>
          </a:solidFill>
          <a:latin typeface="+mn-lt"/>
        </a:defRPr>
      </a:lvl2pPr>
      <a:lvl3pPr marL="957263" indent="-292100" algn="l" rtl="0" eaLnBrk="0" fontAlgn="base" hangingPunct="0">
        <a:spcBef>
          <a:spcPct val="0"/>
        </a:spcBef>
        <a:spcAft>
          <a:spcPct val="80000"/>
        </a:spcAft>
        <a:buClr>
          <a:schemeClr val="tx2"/>
        </a:buClr>
        <a:buSzPct val="85000"/>
        <a:buFont typeface="Times" pitchFamily="18" charset="0"/>
        <a:buBlip>
          <a:blip r:embed="rId15"/>
        </a:buBlip>
        <a:defRPr>
          <a:solidFill>
            <a:schemeClr val="tx1"/>
          </a:solidFill>
          <a:latin typeface="+mn-lt"/>
        </a:defRPr>
      </a:lvl3pPr>
      <a:lvl4pPr marL="1430338" indent="-282575" algn="l" rtl="0" eaLnBrk="0" fontAlgn="base" hangingPunct="0">
        <a:spcBef>
          <a:spcPct val="0"/>
        </a:spcBef>
        <a:spcAft>
          <a:spcPct val="80000"/>
        </a:spcAft>
        <a:buClr>
          <a:schemeClr val="tx2"/>
        </a:buClr>
        <a:buSzPct val="85000"/>
        <a:buFont typeface="Times" pitchFamily="18" charset="0"/>
        <a:buBlip>
          <a:blip r:embed="rId15"/>
        </a:buBlip>
        <a:defRPr>
          <a:solidFill>
            <a:schemeClr val="tx1"/>
          </a:solidFill>
          <a:latin typeface="+mn-lt"/>
        </a:defRPr>
      </a:lvl4pPr>
      <a:lvl5pPr marL="1905000" indent="-284163" algn="l" rtl="0" eaLnBrk="0" fontAlgn="base" hangingPunct="0">
        <a:spcBef>
          <a:spcPct val="0"/>
        </a:spcBef>
        <a:spcAft>
          <a:spcPct val="80000"/>
        </a:spcAft>
        <a:buClr>
          <a:schemeClr val="tx2"/>
        </a:buClr>
        <a:buSzPct val="85000"/>
        <a:buFont typeface="Times" pitchFamily="18" charset="0"/>
        <a:buBlip>
          <a:blip r:embed="rId15"/>
        </a:buBlip>
        <a:defRPr>
          <a:solidFill>
            <a:schemeClr val="tx1"/>
          </a:solidFill>
          <a:latin typeface="+mn-lt"/>
        </a:defRPr>
      </a:lvl5pPr>
      <a:lvl6pPr marL="2362200" indent="-284163" algn="l" rtl="0" fontAlgn="base">
        <a:spcBef>
          <a:spcPct val="0"/>
        </a:spcBef>
        <a:spcAft>
          <a:spcPct val="80000"/>
        </a:spcAft>
        <a:buClr>
          <a:schemeClr val="tx2"/>
        </a:buClr>
        <a:buSzPct val="85000"/>
        <a:buFont typeface="Times" pitchFamily="18" charset="0"/>
        <a:buBlip>
          <a:blip r:embed="rId15"/>
        </a:buBlip>
        <a:defRPr>
          <a:solidFill>
            <a:schemeClr val="tx1"/>
          </a:solidFill>
          <a:latin typeface="+mn-lt"/>
        </a:defRPr>
      </a:lvl6pPr>
      <a:lvl7pPr marL="2819400" indent="-284163" algn="l" rtl="0" fontAlgn="base">
        <a:spcBef>
          <a:spcPct val="0"/>
        </a:spcBef>
        <a:spcAft>
          <a:spcPct val="80000"/>
        </a:spcAft>
        <a:buClr>
          <a:schemeClr val="tx2"/>
        </a:buClr>
        <a:buSzPct val="85000"/>
        <a:buFont typeface="Times" pitchFamily="18" charset="0"/>
        <a:buBlip>
          <a:blip r:embed="rId15"/>
        </a:buBlip>
        <a:defRPr>
          <a:solidFill>
            <a:schemeClr val="tx1"/>
          </a:solidFill>
          <a:latin typeface="+mn-lt"/>
        </a:defRPr>
      </a:lvl7pPr>
      <a:lvl8pPr marL="3276600" indent="-284163" algn="l" rtl="0" fontAlgn="base">
        <a:spcBef>
          <a:spcPct val="0"/>
        </a:spcBef>
        <a:spcAft>
          <a:spcPct val="80000"/>
        </a:spcAft>
        <a:buClr>
          <a:schemeClr val="tx2"/>
        </a:buClr>
        <a:buSzPct val="85000"/>
        <a:buFont typeface="Times" pitchFamily="18" charset="0"/>
        <a:buBlip>
          <a:blip r:embed="rId15"/>
        </a:buBlip>
        <a:defRPr>
          <a:solidFill>
            <a:schemeClr val="tx1"/>
          </a:solidFill>
          <a:latin typeface="+mn-lt"/>
        </a:defRPr>
      </a:lvl8pPr>
      <a:lvl9pPr marL="3733800" indent="-284163" algn="l" rtl="0" fontAlgn="base">
        <a:spcBef>
          <a:spcPct val="0"/>
        </a:spcBef>
        <a:spcAft>
          <a:spcPct val="80000"/>
        </a:spcAft>
        <a:buClr>
          <a:schemeClr val="tx2"/>
        </a:buClr>
        <a:buSzPct val="85000"/>
        <a:buFont typeface="Times" pitchFamily="18" charset="0"/>
        <a:buBlip>
          <a:blip r:embed="rId15"/>
        </a:buBlip>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5122" name="Picture 2" descr="Slide_Master"/>
          <p:cNvPicPr>
            <a:picLocks noChangeAspect="1" noChangeArrowheads="1"/>
          </p:cNvPicPr>
          <p:nvPr/>
        </p:nvPicPr>
        <p:blipFill>
          <a:blip r:embed="rId13" cstate="print"/>
          <a:srcRect/>
          <a:stretch>
            <a:fillRect/>
          </a:stretch>
        </p:blipFill>
        <p:spPr bwMode="auto">
          <a:xfrm>
            <a:off x="2209800" y="6053138"/>
            <a:ext cx="6629400" cy="533400"/>
          </a:xfrm>
          <a:prstGeom prst="rect">
            <a:avLst/>
          </a:prstGeom>
          <a:noFill/>
          <a:ln w="9525">
            <a:noFill/>
            <a:miter lim="800000"/>
            <a:headEnd/>
            <a:tailEnd/>
          </a:ln>
        </p:spPr>
      </p:pic>
      <p:sp>
        <p:nvSpPr>
          <p:cNvPr id="5123" name="Rectangle 3"/>
          <p:cNvSpPr>
            <a:spLocks noGrp="1" noChangeArrowheads="1"/>
          </p:cNvSpPr>
          <p:nvPr>
            <p:ph type="title"/>
          </p:nvPr>
        </p:nvSpPr>
        <p:spPr bwMode="auto">
          <a:xfrm>
            <a:off x="685800" y="269875"/>
            <a:ext cx="7772400" cy="1235075"/>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p>
            <a:pPr lvl="0"/>
            <a:r>
              <a:rPr lang="en-GB" smtClean="0"/>
              <a:t>Click to edit Master title style</a:t>
            </a:r>
          </a:p>
        </p:txBody>
      </p:sp>
      <p:sp>
        <p:nvSpPr>
          <p:cNvPr id="5124" name="Rectangle 4"/>
          <p:cNvSpPr>
            <a:spLocks noGrp="1" noChangeArrowheads="1"/>
          </p:cNvSpPr>
          <p:nvPr>
            <p:ph type="body" idx="1"/>
          </p:nvPr>
        </p:nvSpPr>
        <p:spPr bwMode="auto">
          <a:xfrm>
            <a:off x="685800" y="1752600"/>
            <a:ext cx="7772400" cy="40386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7173" name="Rectangle 5"/>
          <p:cNvSpPr>
            <a:spLocks noGrp="1" noChangeArrowheads="1"/>
          </p:cNvSpPr>
          <p:nvPr>
            <p:ph type="dt" sz="half" idx="2"/>
          </p:nvPr>
        </p:nvSpPr>
        <p:spPr bwMode="auto">
          <a:xfrm>
            <a:off x="7535863" y="6248400"/>
            <a:ext cx="881062" cy="30638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r">
              <a:defRPr sz="1000">
                <a:solidFill>
                  <a:srgbClr val="FFFFFF"/>
                </a:solidFill>
                <a:ea typeface="+mn-ea"/>
              </a:defRPr>
            </a:lvl1pPr>
          </a:lstStyle>
          <a:p>
            <a:pPr>
              <a:defRPr/>
            </a:pPr>
            <a:endParaRPr lang="en-GB" dirty="0"/>
          </a:p>
        </p:txBody>
      </p:sp>
      <p:sp>
        <p:nvSpPr>
          <p:cNvPr id="7174" name="Rectangle 6"/>
          <p:cNvSpPr>
            <a:spLocks noGrp="1" noChangeArrowheads="1"/>
          </p:cNvSpPr>
          <p:nvPr>
            <p:ph type="ftr" sz="quarter" idx="3"/>
          </p:nvPr>
        </p:nvSpPr>
        <p:spPr bwMode="auto">
          <a:xfrm>
            <a:off x="4570413" y="6248400"/>
            <a:ext cx="2897187" cy="30638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r">
              <a:defRPr sz="1000">
                <a:solidFill>
                  <a:srgbClr val="FFFFFF"/>
                </a:solidFill>
              </a:defRPr>
            </a:lvl1pPr>
          </a:lstStyle>
          <a:p>
            <a:pPr>
              <a:defRPr/>
            </a:pPr>
            <a:endParaRPr lang="en-US" dirty="0"/>
          </a:p>
        </p:txBody>
      </p:sp>
      <p:sp>
        <p:nvSpPr>
          <p:cNvPr id="7175" name="Rectangle 7"/>
          <p:cNvSpPr>
            <a:spLocks noGrp="1" noChangeArrowheads="1"/>
          </p:cNvSpPr>
          <p:nvPr>
            <p:ph type="sldNum" sz="quarter" idx="4"/>
          </p:nvPr>
        </p:nvSpPr>
        <p:spPr bwMode="auto">
          <a:xfrm>
            <a:off x="8456613" y="6248400"/>
            <a:ext cx="381000" cy="30638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r">
              <a:defRPr sz="1000">
                <a:solidFill>
                  <a:srgbClr val="FFFFFF"/>
                </a:solidFill>
                <a:ea typeface="+mn-ea"/>
              </a:defRPr>
            </a:lvl1pPr>
          </a:lstStyle>
          <a:p>
            <a:pPr>
              <a:defRPr/>
            </a:pPr>
            <a:fld id="{5C709C3A-8A3C-4E28-B778-78B9AB901F92}" type="slidenum">
              <a:rPr lang="en-GB"/>
              <a:pPr>
                <a:defRPr/>
              </a:pPr>
              <a:t>‹#›</a:t>
            </a:fld>
            <a:endParaRPr lang="en-GB" dirty="0"/>
          </a:p>
        </p:txBody>
      </p:sp>
      <p:pic>
        <p:nvPicPr>
          <p:cNvPr id="5128" name="Picture 8"/>
          <p:cNvPicPr>
            <a:picLocks noChangeAspect="1" noChangeArrowheads="1"/>
          </p:cNvPicPr>
          <p:nvPr/>
        </p:nvPicPr>
        <p:blipFill>
          <a:blip r:embed="rId14" cstate="print"/>
          <a:srcRect/>
          <a:stretch>
            <a:fillRect/>
          </a:stretch>
        </p:blipFill>
        <p:spPr bwMode="auto">
          <a:xfrm>
            <a:off x="755650" y="6021388"/>
            <a:ext cx="936625" cy="5476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985" r:id="rId1"/>
    <p:sldLayoutId id="2147483986" r:id="rId2"/>
    <p:sldLayoutId id="2147483987" r:id="rId3"/>
    <p:sldLayoutId id="2147483988" r:id="rId4"/>
    <p:sldLayoutId id="2147483989" r:id="rId5"/>
    <p:sldLayoutId id="2147483990" r:id="rId6"/>
    <p:sldLayoutId id="2147483991" r:id="rId7"/>
    <p:sldLayoutId id="2147483992" r:id="rId8"/>
    <p:sldLayoutId id="2147483993" r:id="rId9"/>
    <p:sldLayoutId id="2147483994" r:id="rId10"/>
    <p:sldLayoutId id="2147483995" r:id="rId11"/>
  </p:sldLayoutIdLst>
  <p:txStyles>
    <p:titleStyle>
      <a:lvl1pPr algn="l" rtl="0" eaLnBrk="0" fontAlgn="base" hangingPunct="0">
        <a:spcBef>
          <a:spcPct val="0"/>
        </a:spcBef>
        <a:spcAft>
          <a:spcPct val="0"/>
        </a:spcAft>
        <a:defRPr sz="3000" b="1">
          <a:solidFill>
            <a:srgbClr val="006EBE"/>
          </a:solidFill>
          <a:latin typeface="+mj-lt"/>
          <a:ea typeface="+mj-ea"/>
          <a:cs typeface="+mj-cs"/>
        </a:defRPr>
      </a:lvl1pPr>
      <a:lvl2pPr algn="l" rtl="0" eaLnBrk="0" fontAlgn="base" hangingPunct="0">
        <a:spcBef>
          <a:spcPct val="0"/>
        </a:spcBef>
        <a:spcAft>
          <a:spcPct val="0"/>
        </a:spcAft>
        <a:defRPr sz="3000" b="1">
          <a:solidFill>
            <a:srgbClr val="006EBE"/>
          </a:solidFill>
          <a:latin typeface="Arial Narrow" pitchFamily="34" charset="0"/>
          <a:ea typeface="ＭＳ Ｐゴシック" pitchFamily="-80" charset="-128"/>
        </a:defRPr>
      </a:lvl2pPr>
      <a:lvl3pPr algn="l" rtl="0" eaLnBrk="0" fontAlgn="base" hangingPunct="0">
        <a:spcBef>
          <a:spcPct val="0"/>
        </a:spcBef>
        <a:spcAft>
          <a:spcPct val="0"/>
        </a:spcAft>
        <a:defRPr sz="3000" b="1">
          <a:solidFill>
            <a:srgbClr val="006EBE"/>
          </a:solidFill>
          <a:latin typeface="Arial Narrow" pitchFamily="34" charset="0"/>
          <a:ea typeface="ＭＳ Ｐゴシック" pitchFamily="-80" charset="-128"/>
        </a:defRPr>
      </a:lvl3pPr>
      <a:lvl4pPr algn="l" rtl="0" eaLnBrk="0" fontAlgn="base" hangingPunct="0">
        <a:spcBef>
          <a:spcPct val="0"/>
        </a:spcBef>
        <a:spcAft>
          <a:spcPct val="0"/>
        </a:spcAft>
        <a:defRPr sz="3000" b="1">
          <a:solidFill>
            <a:srgbClr val="006EBE"/>
          </a:solidFill>
          <a:latin typeface="Arial Narrow" pitchFamily="34" charset="0"/>
          <a:ea typeface="ＭＳ Ｐゴシック" pitchFamily="-80" charset="-128"/>
        </a:defRPr>
      </a:lvl4pPr>
      <a:lvl5pPr algn="l" rtl="0" eaLnBrk="0" fontAlgn="base" hangingPunct="0">
        <a:spcBef>
          <a:spcPct val="0"/>
        </a:spcBef>
        <a:spcAft>
          <a:spcPct val="0"/>
        </a:spcAft>
        <a:defRPr sz="3000" b="1">
          <a:solidFill>
            <a:srgbClr val="006EBE"/>
          </a:solidFill>
          <a:latin typeface="Arial Narrow" pitchFamily="34" charset="0"/>
          <a:ea typeface="ＭＳ Ｐゴシック" pitchFamily="-80" charset="-128"/>
        </a:defRPr>
      </a:lvl5pPr>
      <a:lvl6pPr marL="457200" algn="l" rtl="0" fontAlgn="base">
        <a:spcBef>
          <a:spcPct val="0"/>
        </a:spcBef>
        <a:spcAft>
          <a:spcPct val="0"/>
        </a:spcAft>
        <a:defRPr sz="3000" b="1">
          <a:solidFill>
            <a:srgbClr val="006EBE"/>
          </a:solidFill>
          <a:latin typeface="Arial Narrow" pitchFamily="34" charset="0"/>
          <a:ea typeface="ＭＳ Ｐゴシック" pitchFamily="-80" charset="-128"/>
        </a:defRPr>
      </a:lvl6pPr>
      <a:lvl7pPr marL="914400" algn="l" rtl="0" fontAlgn="base">
        <a:spcBef>
          <a:spcPct val="0"/>
        </a:spcBef>
        <a:spcAft>
          <a:spcPct val="0"/>
        </a:spcAft>
        <a:defRPr sz="3000" b="1">
          <a:solidFill>
            <a:srgbClr val="006EBE"/>
          </a:solidFill>
          <a:latin typeface="Arial Narrow" pitchFamily="34" charset="0"/>
          <a:ea typeface="ＭＳ Ｐゴシック" pitchFamily="-80" charset="-128"/>
        </a:defRPr>
      </a:lvl7pPr>
      <a:lvl8pPr marL="1371600" algn="l" rtl="0" fontAlgn="base">
        <a:spcBef>
          <a:spcPct val="0"/>
        </a:spcBef>
        <a:spcAft>
          <a:spcPct val="0"/>
        </a:spcAft>
        <a:defRPr sz="3000" b="1">
          <a:solidFill>
            <a:srgbClr val="006EBE"/>
          </a:solidFill>
          <a:latin typeface="Arial Narrow" pitchFamily="34" charset="0"/>
          <a:ea typeface="ＭＳ Ｐゴシック" pitchFamily="-80" charset="-128"/>
        </a:defRPr>
      </a:lvl8pPr>
      <a:lvl9pPr marL="1828800" algn="l" rtl="0" fontAlgn="base">
        <a:spcBef>
          <a:spcPct val="0"/>
        </a:spcBef>
        <a:spcAft>
          <a:spcPct val="0"/>
        </a:spcAft>
        <a:defRPr sz="3000" b="1">
          <a:solidFill>
            <a:srgbClr val="006EBE"/>
          </a:solidFill>
          <a:latin typeface="Arial Narrow" pitchFamily="34" charset="0"/>
          <a:ea typeface="ＭＳ Ｐゴシック" pitchFamily="-80" charset="-128"/>
        </a:defRPr>
      </a:lvl9pPr>
    </p:titleStyle>
    <p:bodyStyle>
      <a:lvl1pPr marL="342900" indent="-342900" algn="l" rtl="0" eaLnBrk="0" fontAlgn="base" hangingPunct="0">
        <a:spcBef>
          <a:spcPct val="0"/>
        </a:spcBef>
        <a:spcAft>
          <a:spcPct val="80000"/>
        </a:spcAft>
        <a:buSzPct val="85000"/>
        <a:defRPr>
          <a:solidFill>
            <a:schemeClr val="tx1"/>
          </a:solidFill>
          <a:latin typeface="+mn-lt"/>
          <a:ea typeface="+mn-ea"/>
          <a:cs typeface="+mn-cs"/>
        </a:defRPr>
      </a:lvl1pPr>
      <a:lvl2pPr marL="481013" indent="-290513" algn="l" rtl="0" eaLnBrk="0" fontAlgn="base" hangingPunct="0">
        <a:spcBef>
          <a:spcPct val="0"/>
        </a:spcBef>
        <a:spcAft>
          <a:spcPct val="80000"/>
        </a:spcAft>
        <a:buSzPct val="85000"/>
        <a:buBlip>
          <a:blip r:embed="rId15"/>
        </a:buBlip>
        <a:defRPr>
          <a:solidFill>
            <a:schemeClr val="tx1"/>
          </a:solidFill>
          <a:latin typeface="+mn-lt"/>
          <a:ea typeface="+mn-ea"/>
        </a:defRPr>
      </a:lvl2pPr>
      <a:lvl3pPr marL="952500" indent="-280988" algn="l" rtl="0" eaLnBrk="0" fontAlgn="base" hangingPunct="0">
        <a:spcBef>
          <a:spcPct val="0"/>
        </a:spcBef>
        <a:spcAft>
          <a:spcPct val="80000"/>
        </a:spcAft>
        <a:buSzPct val="85000"/>
        <a:buBlip>
          <a:blip r:embed="rId15"/>
        </a:buBlip>
        <a:defRPr>
          <a:solidFill>
            <a:schemeClr val="tx1"/>
          </a:solidFill>
          <a:latin typeface="+mn-lt"/>
          <a:ea typeface="+mn-ea"/>
        </a:defRPr>
      </a:lvl3pPr>
      <a:lvl4pPr marL="1433513" indent="-290513" algn="l" rtl="0" eaLnBrk="0" fontAlgn="base" hangingPunct="0">
        <a:spcBef>
          <a:spcPct val="0"/>
        </a:spcBef>
        <a:spcAft>
          <a:spcPct val="80000"/>
        </a:spcAft>
        <a:buSzPct val="85000"/>
        <a:buBlip>
          <a:blip r:embed="rId15"/>
        </a:buBlip>
        <a:defRPr>
          <a:solidFill>
            <a:schemeClr val="tx1"/>
          </a:solidFill>
          <a:latin typeface="+mn-lt"/>
          <a:ea typeface="+mn-ea"/>
        </a:defRPr>
      </a:lvl4pPr>
      <a:lvl5pPr marL="1905000" indent="-280988" algn="l" rtl="0" eaLnBrk="0" fontAlgn="base" hangingPunct="0">
        <a:spcBef>
          <a:spcPct val="0"/>
        </a:spcBef>
        <a:spcAft>
          <a:spcPct val="80000"/>
        </a:spcAft>
        <a:buSzPct val="85000"/>
        <a:buBlip>
          <a:blip r:embed="rId15"/>
        </a:buBlip>
        <a:defRPr>
          <a:solidFill>
            <a:schemeClr val="tx1"/>
          </a:solidFill>
          <a:latin typeface="+mn-lt"/>
          <a:ea typeface="+mn-ea"/>
        </a:defRPr>
      </a:lvl5pPr>
      <a:lvl6pPr marL="2362200" indent="-280988" algn="l" rtl="0" fontAlgn="base">
        <a:spcBef>
          <a:spcPct val="0"/>
        </a:spcBef>
        <a:spcAft>
          <a:spcPct val="80000"/>
        </a:spcAft>
        <a:buSzPct val="85000"/>
        <a:buBlip>
          <a:blip r:embed="rId15"/>
        </a:buBlip>
        <a:defRPr>
          <a:solidFill>
            <a:schemeClr val="tx1"/>
          </a:solidFill>
          <a:latin typeface="+mn-lt"/>
          <a:ea typeface="+mn-ea"/>
        </a:defRPr>
      </a:lvl6pPr>
      <a:lvl7pPr marL="2819400" indent="-280988" algn="l" rtl="0" fontAlgn="base">
        <a:spcBef>
          <a:spcPct val="0"/>
        </a:spcBef>
        <a:spcAft>
          <a:spcPct val="80000"/>
        </a:spcAft>
        <a:buSzPct val="85000"/>
        <a:buBlip>
          <a:blip r:embed="rId15"/>
        </a:buBlip>
        <a:defRPr>
          <a:solidFill>
            <a:schemeClr val="tx1"/>
          </a:solidFill>
          <a:latin typeface="+mn-lt"/>
          <a:ea typeface="+mn-ea"/>
        </a:defRPr>
      </a:lvl7pPr>
      <a:lvl8pPr marL="3276600" indent="-280988" algn="l" rtl="0" fontAlgn="base">
        <a:spcBef>
          <a:spcPct val="0"/>
        </a:spcBef>
        <a:spcAft>
          <a:spcPct val="80000"/>
        </a:spcAft>
        <a:buSzPct val="85000"/>
        <a:buBlip>
          <a:blip r:embed="rId15"/>
        </a:buBlip>
        <a:defRPr>
          <a:solidFill>
            <a:schemeClr val="tx1"/>
          </a:solidFill>
          <a:latin typeface="+mn-lt"/>
          <a:ea typeface="+mn-ea"/>
        </a:defRPr>
      </a:lvl8pPr>
      <a:lvl9pPr marL="3733800" indent="-280988" algn="l" rtl="0" fontAlgn="base">
        <a:spcBef>
          <a:spcPct val="0"/>
        </a:spcBef>
        <a:spcAft>
          <a:spcPct val="80000"/>
        </a:spcAft>
        <a:buSzPct val="85000"/>
        <a:buBlip>
          <a:blip r:embed="rId15"/>
        </a:buBlip>
        <a:defRPr>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1974850" y="271463"/>
            <a:ext cx="6711950" cy="1235075"/>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p>
            <a:pPr lvl="0"/>
            <a:r>
              <a:rPr lang="en-US" smtClean="0"/>
              <a:t>Click to edit Master title style</a:t>
            </a:r>
          </a:p>
        </p:txBody>
      </p:sp>
      <p:sp>
        <p:nvSpPr>
          <p:cNvPr id="6147" name="Rectangle 3"/>
          <p:cNvSpPr>
            <a:spLocks noGrp="1" noChangeArrowheads="1"/>
          </p:cNvSpPr>
          <p:nvPr>
            <p:ph type="body" idx="1"/>
          </p:nvPr>
        </p:nvSpPr>
        <p:spPr bwMode="auto">
          <a:xfrm>
            <a:off x="1965325" y="1752600"/>
            <a:ext cx="6721475" cy="4062413"/>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smtClean="0"/>
          </a:p>
        </p:txBody>
      </p:sp>
      <p:sp>
        <p:nvSpPr>
          <p:cNvPr id="4100" name="Rectangle 4"/>
          <p:cNvSpPr>
            <a:spLocks noGrp="1" noChangeArrowheads="1"/>
          </p:cNvSpPr>
          <p:nvPr>
            <p:ph type="dt" sz="half" idx="2"/>
          </p:nvPr>
        </p:nvSpPr>
        <p:spPr bwMode="auto">
          <a:xfrm>
            <a:off x="7534275" y="6248400"/>
            <a:ext cx="881063" cy="3048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000">
                <a:solidFill>
                  <a:srgbClr val="68003F"/>
                </a:solidFill>
              </a:defRPr>
            </a:lvl1pPr>
          </a:lstStyle>
          <a:p>
            <a:pPr>
              <a:defRPr/>
            </a:pPr>
            <a:endParaRPr lang="en-US" dirty="0"/>
          </a:p>
        </p:txBody>
      </p:sp>
      <p:sp>
        <p:nvSpPr>
          <p:cNvPr id="4101" name="Rectangle 5"/>
          <p:cNvSpPr>
            <a:spLocks noGrp="1" noChangeArrowheads="1"/>
          </p:cNvSpPr>
          <p:nvPr>
            <p:ph type="ftr" sz="quarter" idx="3"/>
          </p:nvPr>
        </p:nvSpPr>
        <p:spPr bwMode="auto">
          <a:xfrm>
            <a:off x="4572000" y="6248400"/>
            <a:ext cx="2895600" cy="3048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000">
                <a:solidFill>
                  <a:srgbClr val="68003F"/>
                </a:solidFill>
              </a:defRPr>
            </a:lvl1pPr>
          </a:lstStyle>
          <a:p>
            <a:pPr>
              <a:defRPr/>
            </a:pPr>
            <a:endParaRPr lang="en-US" dirty="0"/>
          </a:p>
        </p:txBody>
      </p:sp>
      <p:sp>
        <p:nvSpPr>
          <p:cNvPr id="4102" name="Rectangle 6"/>
          <p:cNvSpPr>
            <a:spLocks noGrp="1" noChangeArrowheads="1"/>
          </p:cNvSpPr>
          <p:nvPr>
            <p:ph type="sldNum" sz="quarter" idx="4"/>
          </p:nvPr>
        </p:nvSpPr>
        <p:spPr bwMode="auto">
          <a:xfrm>
            <a:off x="8458200" y="6248400"/>
            <a:ext cx="381000" cy="3048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000">
                <a:solidFill>
                  <a:srgbClr val="68003F"/>
                </a:solidFill>
              </a:defRPr>
            </a:lvl1pPr>
          </a:lstStyle>
          <a:p>
            <a:pPr>
              <a:defRPr/>
            </a:pPr>
            <a:fld id="{C26F6EA5-3C49-4F82-ADB1-303316A3A430}" type="slidenum">
              <a:rPr lang="en-US"/>
              <a:pPr>
                <a:defRPr/>
              </a:pPr>
              <a:t>‹#›</a:t>
            </a:fld>
            <a:endParaRPr lang="en-US" dirty="0"/>
          </a:p>
        </p:txBody>
      </p:sp>
      <p:pic>
        <p:nvPicPr>
          <p:cNvPr id="6151" name="Picture 7" descr="Slide_Master"/>
          <p:cNvPicPr>
            <a:picLocks noChangeAspect="1" noChangeArrowheads="1"/>
          </p:cNvPicPr>
          <p:nvPr/>
        </p:nvPicPr>
        <p:blipFill>
          <a:blip r:embed="rId14" cstate="print"/>
          <a:srcRect l="4131" t="1295" r="-180" b="3087"/>
          <a:stretch>
            <a:fillRect/>
          </a:stretch>
        </p:blipFill>
        <p:spPr bwMode="auto">
          <a:xfrm>
            <a:off x="0" y="0"/>
            <a:ext cx="1852613" cy="5856288"/>
          </a:xfrm>
          <a:prstGeom prst="rect">
            <a:avLst/>
          </a:prstGeom>
          <a:noFill/>
          <a:ln w="9525">
            <a:noFill/>
            <a:miter lim="800000"/>
            <a:headEnd/>
            <a:tailEnd/>
          </a:ln>
        </p:spPr>
      </p:pic>
      <p:pic>
        <p:nvPicPr>
          <p:cNvPr id="6152" name="Picture 8"/>
          <p:cNvPicPr>
            <a:picLocks noChangeAspect="1" noChangeArrowheads="1"/>
          </p:cNvPicPr>
          <p:nvPr/>
        </p:nvPicPr>
        <p:blipFill>
          <a:blip r:embed="rId15" cstate="print"/>
          <a:srcRect/>
          <a:stretch>
            <a:fillRect/>
          </a:stretch>
        </p:blipFill>
        <p:spPr bwMode="auto">
          <a:xfrm>
            <a:off x="539750" y="5949950"/>
            <a:ext cx="1112838" cy="65087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009" r:id="rId1"/>
    <p:sldLayoutId id="2147483996" r:id="rId2"/>
    <p:sldLayoutId id="2147483997" r:id="rId3"/>
    <p:sldLayoutId id="2147483998" r:id="rId4"/>
    <p:sldLayoutId id="2147483999" r:id="rId5"/>
    <p:sldLayoutId id="2147484000" r:id="rId6"/>
    <p:sldLayoutId id="2147484001" r:id="rId7"/>
    <p:sldLayoutId id="2147484002" r:id="rId8"/>
    <p:sldLayoutId id="2147484003" r:id="rId9"/>
    <p:sldLayoutId id="2147484004" r:id="rId10"/>
    <p:sldLayoutId id="2147484005" r:id="rId11"/>
    <p:sldLayoutId id="2147484006" r:id="rId12"/>
  </p:sldLayoutIdLst>
  <p:txStyles>
    <p:titleStyle>
      <a:lvl1pPr algn="l" rtl="0" eaLnBrk="0" fontAlgn="base" hangingPunct="0">
        <a:lnSpc>
          <a:spcPct val="90000"/>
        </a:lnSpc>
        <a:spcBef>
          <a:spcPct val="0"/>
        </a:spcBef>
        <a:spcAft>
          <a:spcPct val="0"/>
        </a:spcAft>
        <a:defRPr sz="3000" b="1">
          <a:solidFill>
            <a:srgbClr val="006EBE"/>
          </a:solidFill>
          <a:latin typeface="+mj-lt"/>
          <a:ea typeface="+mj-ea"/>
          <a:cs typeface="+mj-cs"/>
        </a:defRPr>
      </a:lvl1pPr>
      <a:lvl2pPr algn="l" rtl="0" eaLnBrk="0" fontAlgn="base" hangingPunct="0">
        <a:lnSpc>
          <a:spcPct val="90000"/>
        </a:lnSpc>
        <a:spcBef>
          <a:spcPct val="0"/>
        </a:spcBef>
        <a:spcAft>
          <a:spcPct val="0"/>
        </a:spcAft>
        <a:defRPr sz="3000" b="1">
          <a:solidFill>
            <a:srgbClr val="006EBE"/>
          </a:solidFill>
          <a:latin typeface="Arial Narrow" pitchFamily="34" charset="0"/>
        </a:defRPr>
      </a:lvl2pPr>
      <a:lvl3pPr algn="l" rtl="0" eaLnBrk="0" fontAlgn="base" hangingPunct="0">
        <a:lnSpc>
          <a:spcPct val="90000"/>
        </a:lnSpc>
        <a:spcBef>
          <a:spcPct val="0"/>
        </a:spcBef>
        <a:spcAft>
          <a:spcPct val="0"/>
        </a:spcAft>
        <a:defRPr sz="3000" b="1">
          <a:solidFill>
            <a:srgbClr val="006EBE"/>
          </a:solidFill>
          <a:latin typeface="Arial Narrow" pitchFamily="34" charset="0"/>
        </a:defRPr>
      </a:lvl3pPr>
      <a:lvl4pPr algn="l" rtl="0" eaLnBrk="0" fontAlgn="base" hangingPunct="0">
        <a:lnSpc>
          <a:spcPct val="90000"/>
        </a:lnSpc>
        <a:spcBef>
          <a:spcPct val="0"/>
        </a:spcBef>
        <a:spcAft>
          <a:spcPct val="0"/>
        </a:spcAft>
        <a:defRPr sz="3000" b="1">
          <a:solidFill>
            <a:srgbClr val="006EBE"/>
          </a:solidFill>
          <a:latin typeface="Arial Narrow" pitchFamily="34" charset="0"/>
        </a:defRPr>
      </a:lvl4pPr>
      <a:lvl5pPr algn="l" rtl="0" eaLnBrk="0" fontAlgn="base" hangingPunct="0">
        <a:lnSpc>
          <a:spcPct val="90000"/>
        </a:lnSpc>
        <a:spcBef>
          <a:spcPct val="0"/>
        </a:spcBef>
        <a:spcAft>
          <a:spcPct val="0"/>
        </a:spcAft>
        <a:defRPr sz="3000" b="1">
          <a:solidFill>
            <a:srgbClr val="006EBE"/>
          </a:solidFill>
          <a:latin typeface="Arial Narrow" pitchFamily="34" charset="0"/>
        </a:defRPr>
      </a:lvl5pPr>
      <a:lvl6pPr marL="457200" algn="l" rtl="0" fontAlgn="base">
        <a:lnSpc>
          <a:spcPct val="90000"/>
        </a:lnSpc>
        <a:spcBef>
          <a:spcPct val="0"/>
        </a:spcBef>
        <a:spcAft>
          <a:spcPct val="0"/>
        </a:spcAft>
        <a:defRPr sz="3000" b="1">
          <a:solidFill>
            <a:srgbClr val="006EBE"/>
          </a:solidFill>
          <a:latin typeface="Arial Narrow" pitchFamily="34" charset="0"/>
        </a:defRPr>
      </a:lvl6pPr>
      <a:lvl7pPr marL="914400" algn="l" rtl="0" fontAlgn="base">
        <a:lnSpc>
          <a:spcPct val="90000"/>
        </a:lnSpc>
        <a:spcBef>
          <a:spcPct val="0"/>
        </a:spcBef>
        <a:spcAft>
          <a:spcPct val="0"/>
        </a:spcAft>
        <a:defRPr sz="3000" b="1">
          <a:solidFill>
            <a:srgbClr val="006EBE"/>
          </a:solidFill>
          <a:latin typeface="Arial Narrow" pitchFamily="34" charset="0"/>
        </a:defRPr>
      </a:lvl7pPr>
      <a:lvl8pPr marL="1371600" algn="l" rtl="0" fontAlgn="base">
        <a:lnSpc>
          <a:spcPct val="90000"/>
        </a:lnSpc>
        <a:spcBef>
          <a:spcPct val="0"/>
        </a:spcBef>
        <a:spcAft>
          <a:spcPct val="0"/>
        </a:spcAft>
        <a:defRPr sz="3000" b="1">
          <a:solidFill>
            <a:srgbClr val="006EBE"/>
          </a:solidFill>
          <a:latin typeface="Arial Narrow" pitchFamily="34" charset="0"/>
        </a:defRPr>
      </a:lvl8pPr>
      <a:lvl9pPr marL="1828800" algn="l" rtl="0" fontAlgn="base">
        <a:lnSpc>
          <a:spcPct val="90000"/>
        </a:lnSpc>
        <a:spcBef>
          <a:spcPct val="0"/>
        </a:spcBef>
        <a:spcAft>
          <a:spcPct val="0"/>
        </a:spcAft>
        <a:defRPr sz="3000" b="1">
          <a:solidFill>
            <a:srgbClr val="006EBE"/>
          </a:solidFill>
          <a:latin typeface="Arial Narrow" pitchFamily="34" charset="0"/>
        </a:defRPr>
      </a:lvl9pPr>
    </p:titleStyle>
    <p:bodyStyle>
      <a:lvl1pPr marL="342900" indent="-342900" algn="l" rtl="0" eaLnBrk="0" fontAlgn="base" hangingPunct="0">
        <a:spcBef>
          <a:spcPct val="0"/>
        </a:spcBef>
        <a:spcAft>
          <a:spcPct val="80000"/>
        </a:spcAft>
        <a:buClr>
          <a:schemeClr val="hlink"/>
        </a:buClr>
        <a:buSzPct val="130000"/>
        <a:buFont typeface="Wingdings" pitchFamily="2" charset="2"/>
        <a:defRPr>
          <a:solidFill>
            <a:schemeClr val="tx1"/>
          </a:solidFill>
          <a:latin typeface="+mn-lt"/>
          <a:ea typeface="+mn-ea"/>
          <a:cs typeface="+mn-cs"/>
        </a:defRPr>
      </a:lvl1pPr>
      <a:lvl2pPr marL="474663" indent="-284163" algn="l" rtl="0" eaLnBrk="0" fontAlgn="base" hangingPunct="0">
        <a:spcBef>
          <a:spcPct val="0"/>
        </a:spcBef>
        <a:spcAft>
          <a:spcPct val="80000"/>
        </a:spcAft>
        <a:buClr>
          <a:schemeClr val="tx2"/>
        </a:buClr>
        <a:buSzPct val="85000"/>
        <a:buFont typeface="Times" pitchFamily="18" charset="0"/>
        <a:buBlip>
          <a:blip r:embed="rId16"/>
        </a:buBlip>
        <a:defRPr>
          <a:solidFill>
            <a:schemeClr val="tx1"/>
          </a:solidFill>
          <a:latin typeface="+mn-lt"/>
        </a:defRPr>
      </a:lvl2pPr>
      <a:lvl3pPr marL="957263" indent="-292100" algn="l" rtl="0" eaLnBrk="0" fontAlgn="base" hangingPunct="0">
        <a:spcBef>
          <a:spcPct val="0"/>
        </a:spcBef>
        <a:spcAft>
          <a:spcPct val="80000"/>
        </a:spcAft>
        <a:buClr>
          <a:schemeClr val="tx2"/>
        </a:buClr>
        <a:buSzPct val="85000"/>
        <a:buFont typeface="Times" pitchFamily="18" charset="0"/>
        <a:buBlip>
          <a:blip r:embed="rId16"/>
        </a:buBlip>
        <a:defRPr>
          <a:solidFill>
            <a:schemeClr val="tx1"/>
          </a:solidFill>
          <a:latin typeface="+mn-lt"/>
        </a:defRPr>
      </a:lvl3pPr>
      <a:lvl4pPr marL="1430338" indent="-282575" algn="l" rtl="0" eaLnBrk="0" fontAlgn="base" hangingPunct="0">
        <a:spcBef>
          <a:spcPct val="0"/>
        </a:spcBef>
        <a:spcAft>
          <a:spcPct val="80000"/>
        </a:spcAft>
        <a:buClr>
          <a:schemeClr val="tx2"/>
        </a:buClr>
        <a:buSzPct val="85000"/>
        <a:buFont typeface="Times" pitchFamily="18" charset="0"/>
        <a:buBlip>
          <a:blip r:embed="rId16"/>
        </a:buBlip>
        <a:defRPr>
          <a:solidFill>
            <a:schemeClr val="tx1"/>
          </a:solidFill>
          <a:latin typeface="+mn-lt"/>
        </a:defRPr>
      </a:lvl4pPr>
      <a:lvl5pPr marL="1905000" indent="-284163" algn="l" rtl="0" eaLnBrk="0" fontAlgn="base" hangingPunct="0">
        <a:spcBef>
          <a:spcPct val="0"/>
        </a:spcBef>
        <a:spcAft>
          <a:spcPct val="80000"/>
        </a:spcAft>
        <a:buClr>
          <a:schemeClr val="tx2"/>
        </a:buClr>
        <a:buSzPct val="85000"/>
        <a:buFont typeface="Times" pitchFamily="18" charset="0"/>
        <a:buBlip>
          <a:blip r:embed="rId16"/>
        </a:buBlip>
        <a:defRPr>
          <a:solidFill>
            <a:schemeClr val="tx1"/>
          </a:solidFill>
          <a:latin typeface="+mn-lt"/>
        </a:defRPr>
      </a:lvl5pPr>
      <a:lvl6pPr marL="2362200" indent="-284163" algn="l" rtl="0" fontAlgn="base">
        <a:spcBef>
          <a:spcPct val="0"/>
        </a:spcBef>
        <a:spcAft>
          <a:spcPct val="80000"/>
        </a:spcAft>
        <a:buClr>
          <a:schemeClr val="tx2"/>
        </a:buClr>
        <a:buSzPct val="85000"/>
        <a:buFont typeface="Times" pitchFamily="18" charset="0"/>
        <a:buBlip>
          <a:blip r:embed="rId16"/>
        </a:buBlip>
        <a:defRPr>
          <a:solidFill>
            <a:schemeClr val="tx1"/>
          </a:solidFill>
          <a:latin typeface="+mn-lt"/>
        </a:defRPr>
      </a:lvl6pPr>
      <a:lvl7pPr marL="2819400" indent="-284163" algn="l" rtl="0" fontAlgn="base">
        <a:spcBef>
          <a:spcPct val="0"/>
        </a:spcBef>
        <a:spcAft>
          <a:spcPct val="80000"/>
        </a:spcAft>
        <a:buClr>
          <a:schemeClr val="tx2"/>
        </a:buClr>
        <a:buSzPct val="85000"/>
        <a:buFont typeface="Times" pitchFamily="18" charset="0"/>
        <a:buBlip>
          <a:blip r:embed="rId16"/>
        </a:buBlip>
        <a:defRPr>
          <a:solidFill>
            <a:schemeClr val="tx1"/>
          </a:solidFill>
          <a:latin typeface="+mn-lt"/>
        </a:defRPr>
      </a:lvl7pPr>
      <a:lvl8pPr marL="3276600" indent="-284163" algn="l" rtl="0" fontAlgn="base">
        <a:spcBef>
          <a:spcPct val="0"/>
        </a:spcBef>
        <a:spcAft>
          <a:spcPct val="80000"/>
        </a:spcAft>
        <a:buClr>
          <a:schemeClr val="tx2"/>
        </a:buClr>
        <a:buSzPct val="85000"/>
        <a:buFont typeface="Times" pitchFamily="18" charset="0"/>
        <a:buBlip>
          <a:blip r:embed="rId16"/>
        </a:buBlip>
        <a:defRPr>
          <a:solidFill>
            <a:schemeClr val="tx1"/>
          </a:solidFill>
          <a:latin typeface="+mn-lt"/>
        </a:defRPr>
      </a:lvl8pPr>
      <a:lvl9pPr marL="3733800" indent="-284163" algn="l" rtl="0" fontAlgn="base">
        <a:spcBef>
          <a:spcPct val="0"/>
        </a:spcBef>
        <a:spcAft>
          <a:spcPct val="80000"/>
        </a:spcAft>
        <a:buClr>
          <a:schemeClr val="tx2"/>
        </a:buClr>
        <a:buSzPct val="85000"/>
        <a:buFont typeface="Times" pitchFamily="18" charset="0"/>
        <a:buBlip>
          <a:blip r:embed="rId16"/>
        </a:buBlip>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974850" y="271463"/>
            <a:ext cx="6711950" cy="1235075"/>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1965325" y="1752600"/>
            <a:ext cx="6721475" cy="4062413"/>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smtClean="0"/>
          </a:p>
        </p:txBody>
      </p:sp>
      <p:sp>
        <p:nvSpPr>
          <p:cNvPr id="4100" name="Rectangle 4"/>
          <p:cNvSpPr>
            <a:spLocks noGrp="1" noChangeArrowheads="1"/>
          </p:cNvSpPr>
          <p:nvPr>
            <p:ph type="dt" sz="half" idx="2"/>
          </p:nvPr>
        </p:nvSpPr>
        <p:spPr bwMode="auto">
          <a:xfrm>
            <a:off x="7534275" y="6248400"/>
            <a:ext cx="881063" cy="3048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000">
                <a:solidFill>
                  <a:schemeClr val="bg2"/>
                </a:solidFill>
              </a:defRPr>
            </a:lvl1pPr>
          </a:lstStyle>
          <a:p>
            <a:pPr>
              <a:defRPr/>
            </a:pPr>
            <a:endParaRPr lang="en-US" dirty="0">
              <a:solidFill>
                <a:srgbClr val="68003F"/>
              </a:solidFill>
            </a:endParaRPr>
          </a:p>
        </p:txBody>
      </p:sp>
      <p:sp>
        <p:nvSpPr>
          <p:cNvPr id="4101" name="Rectangle 5"/>
          <p:cNvSpPr>
            <a:spLocks noGrp="1" noChangeArrowheads="1"/>
          </p:cNvSpPr>
          <p:nvPr>
            <p:ph type="ftr" sz="quarter" idx="3"/>
          </p:nvPr>
        </p:nvSpPr>
        <p:spPr bwMode="auto">
          <a:xfrm>
            <a:off x="4572000" y="6248400"/>
            <a:ext cx="2895600" cy="3048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000">
                <a:solidFill>
                  <a:schemeClr val="bg2"/>
                </a:solidFill>
              </a:defRPr>
            </a:lvl1pPr>
          </a:lstStyle>
          <a:p>
            <a:pPr>
              <a:defRPr/>
            </a:pPr>
            <a:endParaRPr lang="en-US" dirty="0">
              <a:solidFill>
                <a:srgbClr val="68003F"/>
              </a:solidFill>
            </a:endParaRPr>
          </a:p>
        </p:txBody>
      </p:sp>
      <p:sp>
        <p:nvSpPr>
          <p:cNvPr id="4102" name="Rectangle 6"/>
          <p:cNvSpPr>
            <a:spLocks noGrp="1" noChangeArrowheads="1"/>
          </p:cNvSpPr>
          <p:nvPr>
            <p:ph type="sldNum" sz="quarter" idx="4"/>
          </p:nvPr>
        </p:nvSpPr>
        <p:spPr bwMode="auto">
          <a:xfrm>
            <a:off x="8458200" y="6248400"/>
            <a:ext cx="381000" cy="3048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000">
                <a:solidFill>
                  <a:schemeClr val="bg2"/>
                </a:solidFill>
              </a:defRPr>
            </a:lvl1pPr>
          </a:lstStyle>
          <a:p>
            <a:pPr>
              <a:defRPr/>
            </a:pPr>
            <a:fld id="{8746370D-4FDD-4C4E-B202-833A61E6676E}" type="slidenum">
              <a:rPr lang="en-US">
                <a:solidFill>
                  <a:srgbClr val="68003F"/>
                </a:solidFill>
              </a:rPr>
              <a:pPr>
                <a:defRPr/>
              </a:pPr>
              <a:t>‹#›</a:t>
            </a:fld>
            <a:endParaRPr lang="en-US" dirty="0">
              <a:solidFill>
                <a:srgbClr val="68003F"/>
              </a:solidFill>
            </a:endParaRPr>
          </a:p>
        </p:txBody>
      </p:sp>
      <p:pic>
        <p:nvPicPr>
          <p:cNvPr id="1031" name="Picture 7" descr="Slide_Master"/>
          <p:cNvPicPr>
            <a:picLocks noChangeAspect="1" noChangeArrowheads="1"/>
          </p:cNvPicPr>
          <p:nvPr/>
        </p:nvPicPr>
        <p:blipFill>
          <a:blip r:embed="rId13" cstate="print"/>
          <a:srcRect l="4131" t="1295" r="-180" b="3087"/>
          <a:stretch>
            <a:fillRect/>
          </a:stretch>
        </p:blipFill>
        <p:spPr bwMode="auto">
          <a:xfrm>
            <a:off x="0" y="0"/>
            <a:ext cx="1852613" cy="5856288"/>
          </a:xfrm>
          <a:prstGeom prst="rect">
            <a:avLst/>
          </a:prstGeom>
          <a:noFill/>
          <a:ln w="9525">
            <a:noFill/>
            <a:miter lim="800000"/>
            <a:headEnd/>
            <a:tailEnd/>
          </a:ln>
        </p:spPr>
      </p:pic>
      <p:pic>
        <p:nvPicPr>
          <p:cNvPr id="1032" name="Picture 8"/>
          <p:cNvPicPr>
            <a:picLocks noChangeAspect="1" noChangeArrowheads="1"/>
          </p:cNvPicPr>
          <p:nvPr/>
        </p:nvPicPr>
        <p:blipFill>
          <a:blip r:embed="rId14" cstate="print"/>
          <a:srcRect/>
          <a:stretch>
            <a:fillRect/>
          </a:stretch>
        </p:blipFill>
        <p:spPr bwMode="auto">
          <a:xfrm>
            <a:off x="539750" y="5949950"/>
            <a:ext cx="1112838" cy="65087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011" r:id="rId1"/>
    <p:sldLayoutId id="2147484012" r:id="rId2"/>
    <p:sldLayoutId id="2147484013" r:id="rId3"/>
    <p:sldLayoutId id="2147484014" r:id="rId4"/>
    <p:sldLayoutId id="2147484015" r:id="rId5"/>
    <p:sldLayoutId id="2147484016" r:id="rId6"/>
    <p:sldLayoutId id="2147484017" r:id="rId7"/>
    <p:sldLayoutId id="2147484018" r:id="rId8"/>
    <p:sldLayoutId id="2147484019" r:id="rId9"/>
    <p:sldLayoutId id="2147484020" r:id="rId10"/>
    <p:sldLayoutId id="2147484021" r:id="rId11"/>
  </p:sldLayoutIdLst>
  <p:txStyles>
    <p:titleStyle>
      <a:lvl1pPr algn="l" rtl="0" eaLnBrk="0" fontAlgn="base" hangingPunct="0">
        <a:lnSpc>
          <a:spcPct val="90000"/>
        </a:lnSpc>
        <a:spcBef>
          <a:spcPct val="0"/>
        </a:spcBef>
        <a:spcAft>
          <a:spcPct val="0"/>
        </a:spcAft>
        <a:defRPr sz="3000" b="1">
          <a:solidFill>
            <a:srgbClr val="006EBE"/>
          </a:solidFill>
          <a:latin typeface="+mj-lt"/>
          <a:ea typeface="+mj-ea"/>
          <a:cs typeface="+mj-cs"/>
        </a:defRPr>
      </a:lvl1pPr>
      <a:lvl2pPr algn="l" rtl="0" eaLnBrk="0" fontAlgn="base" hangingPunct="0">
        <a:lnSpc>
          <a:spcPct val="90000"/>
        </a:lnSpc>
        <a:spcBef>
          <a:spcPct val="0"/>
        </a:spcBef>
        <a:spcAft>
          <a:spcPct val="0"/>
        </a:spcAft>
        <a:defRPr sz="3000" b="1">
          <a:solidFill>
            <a:srgbClr val="006EBE"/>
          </a:solidFill>
          <a:latin typeface="Arial Narrow" pitchFamily="34" charset="0"/>
        </a:defRPr>
      </a:lvl2pPr>
      <a:lvl3pPr algn="l" rtl="0" eaLnBrk="0" fontAlgn="base" hangingPunct="0">
        <a:lnSpc>
          <a:spcPct val="90000"/>
        </a:lnSpc>
        <a:spcBef>
          <a:spcPct val="0"/>
        </a:spcBef>
        <a:spcAft>
          <a:spcPct val="0"/>
        </a:spcAft>
        <a:defRPr sz="3000" b="1">
          <a:solidFill>
            <a:srgbClr val="006EBE"/>
          </a:solidFill>
          <a:latin typeface="Arial Narrow" pitchFamily="34" charset="0"/>
        </a:defRPr>
      </a:lvl3pPr>
      <a:lvl4pPr algn="l" rtl="0" eaLnBrk="0" fontAlgn="base" hangingPunct="0">
        <a:lnSpc>
          <a:spcPct val="90000"/>
        </a:lnSpc>
        <a:spcBef>
          <a:spcPct val="0"/>
        </a:spcBef>
        <a:spcAft>
          <a:spcPct val="0"/>
        </a:spcAft>
        <a:defRPr sz="3000" b="1">
          <a:solidFill>
            <a:srgbClr val="006EBE"/>
          </a:solidFill>
          <a:latin typeface="Arial Narrow" pitchFamily="34" charset="0"/>
        </a:defRPr>
      </a:lvl4pPr>
      <a:lvl5pPr algn="l" rtl="0" eaLnBrk="0" fontAlgn="base" hangingPunct="0">
        <a:lnSpc>
          <a:spcPct val="90000"/>
        </a:lnSpc>
        <a:spcBef>
          <a:spcPct val="0"/>
        </a:spcBef>
        <a:spcAft>
          <a:spcPct val="0"/>
        </a:spcAft>
        <a:defRPr sz="3000" b="1">
          <a:solidFill>
            <a:srgbClr val="006EBE"/>
          </a:solidFill>
          <a:latin typeface="Arial Narrow" pitchFamily="34" charset="0"/>
        </a:defRPr>
      </a:lvl5pPr>
      <a:lvl6pPr marL="457200" algn="l" rtl="0" fontAlgn="base">
        <a:lnSpc>
          <a:spcPct val="90000"/>
        </a:lnSpc>
        <a:spcBef>
          <a:spcPct val="0"/>
        </a:spcBef>
        <a:spcAft>
          <a:spcPct val="0"/>
        </a:spcAft>
        <a:defRPr sz="3000" b="1">
          <a:solidFill>
            <a:srgbClr val="006EBE"/>
          </a:solidFill>
          <a:latin typeface="Arial Narrow" pitchFamily="34" charset="0"/>
        </a:defRPr>
      </a:lvl6pPr>
      <a:lvl7pPr marL="914400" algn="l" rtl="0" fontAlgn="base">
        <a:lnSpc>
          <a:spcPct val="90000"/>
        </a:lnSpc>
        <a:spcBef>
          <a:spcPct val="0"/>
        </a:spcBef>
        <a:spcAft>
          <a:spcPct val="0"/>
        </a:spcAft>
        <a:defRPr sz="3000" b="1">
          <a:solidFill>
            <a:srgbClr val="006EBE"/>
          </a:solidFill>
          <a:latin typeface="Arial Narrow" pitchFamily="34" charset="0"/>
        </a:defRPr>
      </a:lvl7pPr>
      <a:lvl8pPr marL="1371600" algn="l" rtl="0" fontAlgn="base">
        <a:lnSpc>
          <a:spcPct val="90000"/>
        </a:lnSpc>
        <a:spcBef>
          <a:spcPct val="0"/>
        </a:spcBef>
        <a:spcAft>
          <a:spcPct val="0"/>
        </a:spcAft>
        <a:defRPr sz="3000" b="1">
          <a:solidFill>
            <a:srgbClr val="006EBE"/>
          </a:solidFill>
          <a:latin typeface="Arial Narrow" pitchFamily="34" charset="0"/>
        </a:defRPr>
      </a:lvl8pPr>
      <a:lvl9pPr marL="1828800" algn="l" rtl="0" fontAlgn="base">
        <a:lnSpc>
          <a:spcPct val="90000"/>
        </a:lnSpc>
        <a:spcBef>
          <a:spcPct val="0"/>
        </a:spcBef>
        <a:spcAft>
          <a:spcPct val="0"/>
        </a:spcAft>
        <a:defRPr sz="3000" b="1">
          <a:solidFill>
            <a:srgbClr val="006EBE"/>
          </a:solidFill>
          <a:latin typeface="Arial Narrow" pitchFamily="34" charset="0"/>
        </a:defRPr>
      </a:lvl9pPr>
    </p:titleStyle>
    <p:bodyStyle>
      <a:lvl1pPr marL="342900" indent="-342900" algn="l" rtl="0" eaLnBrk="0" fontAlgn="base" hangingPunct="0">
        <a:spcBef>
          <a:spcPct val="0"/>
        </a:spcBef>
        <a:spcAft>
          <a:spcPct val="80000"/>
        </a:spcAft>
        <a:buClr>
          <a:schemeClr val="hlink"/>
        </a:buClr>
        <a:buSzPct val="130000"/>
        <a:buFont typeface="Wingdings" pitchFamily="2" charset="2"/>
        <a:defRPr>
          <a:solidFill>
            <a:schemeClr val="tx1"/>
          </a:solidFill>
          <a:latin typeface="+mn-lt"/>
          <a:ea typeface="+mn-ea"/>
          <a:cs typeface="+mn-cs"/>
        </a:defRPr>
      </a:lvl1pPr>
      <a:lvl2pPr marL="474663" indent="-284163" algn="l" rtl="0" eaLnBrk="0" fontAlgn="base" hangingPunct="0">
        <a:spcBef>
          <a:spcPct val="0"/>
        </a:spcBef>
        <a:spcAft>
          <a:spcPct val="80000"/>
        </a:spcAft>
        <a:buClr>
          <a:schemeClr val="tx2"/>
        </a:buClr>
        <a:buSzPct val="85000"/>
        <a:buFont typeface="Times" pitchFamily="18" charset="0"/>
        <a:buBlip>
          <a:blip r:embed="rId15"/>
        </a:buBlip>
        <a:defRPr>
          <a:solidFill>
            <a:schemeClr val="tx1"/>
          </a:solidFill>
          <a:latin typeface="+mn-lt"/>
        </a:defRPr>
      </a:lvl2pPr>
      <a:lvl3pPr marL="957263" indent="-292100" algn="l" rtl="0" eaLnBrk="0" fontAlgn="base" hangingPunct="0">
        <a:spcBef>
          <a:spcPct val="0"/>
        </a:spcBef>
        <a:spcAft>
          <a:spcPct val="80000"/>
        </a:spcAft>
        <a:buClr>
          <a:schemeClr val="tx2"/>
        </a:buClr>
        <a:buSzPct val="85000"/>
        <a:buFont typeface="Times" pitchFamily="18" charset="0"/>
        <a:buBlip>
          <a:blip r:embed="rId15"/>
        </a:buBlip>
        <a:defRPr>
          <a:solidFill>
            <a:schemeClr val="tx1"/>
          </a:solidFill>
          <a:latin typeface="+mn-lt"/>
        </a:defRPr>
      </a:lvl3pPr>
      <a:lvl4pPr marL="1430338" indent="-282575" algn="l" rtl="0" eaLnBrk="0" fontAlgn="base" hangingPunct="0">
        <a:spcBef>
          <a:spcPct val="0"/>
        </a:spcBef>
        <a:spcAft>
          <a:spcPct val="80000"/>
        </a:spcAft>
        <a:buClr>
          <a:schemeClr val="tx2"/>
        </a:buClr>
        <a:buSzPct val="85000"/>
        <a:buFont typeface="Times" pitchFamily="18" charset="0"/>
        <a:buBlip>
          <a:blip r:embed="rId15"/>
        </a:buBlip>
        <a:defRPr>
          <a:solidFill>
            <a:schemeClr val="tx1"/>
          </a:solidFill>
          <a:latin typeface="+mn-lt"/>
        </a:defRPr>
      </a:lvl4pPr>
      <a:lvl5pPr marL="1905000" indent="-284163" algn="l" rtl="0" eaLnBrk="0" fontAlgn="base" hangingPunct="0">
        <a:spcBef>
          <a:spcPct val="0"/>
        </a:spcBef>
        <a:spcAft>
          <a:spcPct val="80000"/>
        </a:spcAft>
        <a:buClr>
          <a:schemeClr val="tx2"/>
        </a:buClr>
        <a:buSzPct val="85000"/>
        <a:buFont typeface="Times" pitchFamily="18" charset="0"/>
        <a:buBlip>
          <a:blip r:embed="rId15"/>
        </a:buBlip>
        <a:defRPr>
          <a:solidFill>
            <a:schemeClr val="tx1"/>
          </a:solidFill>
          <a:latin typeface="+mn-lt"/>
        </a:defRPr>
      </a:lvl5pPr>
      <a:lvl6pPr marL="2362200" indent="-284163" algn="l" rtl="0" fontAlgn="base">
        <a:spcBef>
          <a:spcPct val="0"/>
        </a:spcBef>
        <a:spcAft>
          <a:spcPct val="80000"/>
        </a:spcAft>
        <a:buClr>
          <a:schemeClr val="tx2"/>
        </a:buClr>
        <a:buSzPct val="85000"/>
        <a:buFont typeface="Times" pitchFamily="18" charset="0"/>
        <a:buBlip>
          <a:blip r:embed="rId15"/>
        </a:buBlip>
        <a:defRPr>
          <a:solidFill>
            <a:schemeClr val="tx1"/>
          </a:solidFill>
          <a:latin typeface="+mn-lt"/>
        </a:defRPr>
      </a:lvl6pPr>
      <a:lvl7pPr marL="2819400" indent="-284163" algn="l" rtl="0" fontAlgn="base">
        <a:spcBef>
          <a:spcPct val="0"/>
        </a:spcBef>
        <a:spcAft>
          <a:spcPct val="80000"/>
        </a:spcAft>
        <a:buClr>
          <a:schemeClr val="tx2"/>
        </a:buClr>
        <a:buSzPct val="85000"/>
        <a:buFont typeface="Times" pitchFamily="18" charset="0"/>
        <a:buBlip>
          <a:blip r:embed="rId15"/>
        </a:buBlip>
        <a:defRPr>
          <a:solidFill>
            <a:schemeClr val="tx1"/>
          </a:solidFill>
          <a:latin typeface="+mn-lt"/>
        </a:defRPr>
      </a:lvl7pPr>
      <a:lvl8pPr marL="3276600" indent="-284163" algn="l" rtl="0" fontAlgn="base">
        <a:spcBef>
          <a:spcPct val="0"/>
        </a:spcBef>
        <a:spcAft>
          <a:spcPct val="80000"/>
        </a:spcAft>
        <a:buClr>
          <a:schemeClr val="tx2"/>
        </a:buClr>
        <a:buSzPct val="85000"/>
        <a:buFont typeface="Times" pitchFamily="18" charset="0"/>
        <a:buBlip>
          <a:blip r:embed="rId15"/>
        </a:buBlip>
        <a:defRPr>
          <a:solidFill>
            <a:schemeClr val="tx1"/>
          </a:solidFill>
          <a:latin typeface="+mn-lt"/>
        </a:defRPr>
      </a:lvl8pPr>
      <a:lvl9pPr marL="3733800" indent="-284163" algn="l" rtl="0" fontAlgn="base">
        <a:spcBef>
          <a:spcPct val="0"/>
        </a:spcBef>
        <a:spcAft>
          <a:spcPct val="80000"/>
        </a:spcAft>
        <a:buClr>
          <a:schemeClr val="tx2"/>
        </a:buClr>
        <a:buSzPct val="85000"/>
        <a:buFont typeface="Times" pitchFamily="18" charset="0"/>
        <a:buBlip>
          <a:blip r:embed="rId15"/>
        </a:buBlip>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3074" name="Picture 2" descr="Slide_Master"/>
          <p:cNvPicPr>
            <a:picLocks noChangeAspect="1" noChangeArrowheads="1"/>
          </p:cNvPicPr>
          <p:nvPr/>
        </p:nvPicPr>
        <p:blipFill>
          <a:blip r:embed="rId13" cstate="print"/>
          <a:srcRect/>
          <a:stretch>
            <a:fillRect/>
          </a:stretch>
        </p:blipFill>
        <p:spPr bwMode="auto">
          <a:xfrm>
            <a:off x="2209800" y="6053138"/>
            <a:ext cx="6629400" cy="533400"/>
          </a:xfrm>
          <a:prstGeom prst="rect">
            <a:avLst/>
          </a:prstGeom>
          <a:noFill/>
          <a:ln w="9525">
            <a:noFill/>
            <a:miter lim="800000"/>
            <a:headEnd/>
            <a:tailEnd/>
          </a:ln>
        </p:spPr>
      </p:pic>
      <p:sp>
        <p:nvSpPr>
          <p:cNvPr id="3075" name="Rectangle 3"/>
          <p:cNvSpPr>
            <a:spLocks noGrp="1" noChangeArrowheads="1"/>
          </p:cNvSpPr>
          <p:nvPr>
            <p:ph type="title"/>
          </p:nvPr>
        </p:nvSpPr>
        <p:spPr bwMode="auto">
          <a:xfrm>
            <a:off x="685800" y="269875"/>
            <a:ext cx="7772400" cy="1235075"/>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p>
            <a:pPr lvl="0"/>
            <a:r>
              <a:rPr lang="en-GB" smtClean="0"/>
              <a:t>Click to edit Master title style</a:t>
            </a:r>
          </a:p>
        </p:txBody>
      </p:sp>
      <p:sp>
        <p:nvSpPr>
          <p:cNvPr id="3076" name="Rectangle 4"/>
          <p:cNvSpPr>
            <a:spLocks noGrp="1" noChangeArrowheads="1"/>
          </p:cNvSpPr>
          <p:nvPr>
            <p:ph type="body" idx="1"/>
          </p:nvPr>
        </p:nvSpPr>
        <p:spPr bwMode="auto">
          <a:xfrm>
            <a:off x="685800" y="1752600"/>
            <a:ext cx="7772400" cy="40386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61797" name="Rectangle 5"/>
          <p:cNvSpPr>
            <a:spLocks noGrp="1" noChangeArrowheads="1"/>
          </p:cNvSpPr>
          <p:nvPr>
            <p:ph type="dt" sz="half" idx="2"/>
          </p:nvPr>
        </p:nvSpPr>
        <p:spPr bwMode="auto">
          <a:xfrm>
            <a:off x="7535863" y="6248400"/>
            <a:ext cx="881062" cy="30638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r">
              <a:defRPr sz="1000" smtClean="0">
                <a:solidFill>
                  <a:schemeClr val="bg1"/>
                </a:solidFill>
                <a:latin typeface="+mn-lt"/>
                <a:ea typeface="ＭＳ Ｐゴシック" pitchFamily="-80" charset="-128"/>
                <a:cs typeface="+mn-cs"/>
              </a:defRPr>
            </a:lvl1pPr>
          </a:lstStyle>
          <a:p>
            <a:pPr>
              <a:defRPr/>
            </a:pPr>
            <a:fld id="{2067518B-0BAB-4D7F-AA9E-593944F96629}" type="datetime1">
              <a:rPr lang="en-US">
                <a:solidFill>
                  <a:srgbClr val="FFFFFF"/>
                </a:solidFill>
              </a:rPr>
              <a:pPr>
                <a:defRPr/>
              </a:pPr>
              <a:t>2/18/2013</a:t>
            </a:fld>
            <a:endParaRPr lang="en-GB" dirty="0">
              <a:solidFill>
                <a:srgbClr val="FFFFFF"/>
              </a:solidFill>
            </a:endParaRPr>
          </a:p>
        </p:txBody>
      </p:sp>
      <p:sp>
        <p:nvSpPr>
          <p:cNvPr id="161798" name="Rectangle 6"/>
          <p:cNvSpPr>
            <a:spLocks noGrp="1" noChangeArrowheads="1"/>
          </p:cNvSpPr>
          <p:nvPr>
            <p:ph type="ftr" sz="quarter" idx="3"/>
          </p:nvPr>
        </p:nvSpPr>
        <p:spPr bwMode="auto">
          <a:xfrm>
            <a:off x="4570413" y="6248400"/>
            <a:ext cx="2897187" cy="30638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r">
              <a:defRPr sz="1000" smtClean="0">
                <a:solidFill>
                  <a:schemeClr val="bg1"/>
                </a:solidFill>
                <a:latin typeface="+mn-lt"/>
                <a:ea typeface="ＭＳ Ｐゴシック" pitchFamily="-80" charset="-128"/>
                <a:cs typeface="+mn-cs"/>
              </a:defRPr>
            </a:lvl1pPr>
          </a:lstStyle>
          <a:p>
            <a:pPr>
              <a:defRPr/>
            </a:pPr>
            <a:endParaRPr lang="en-US" dirty="0">
              <a:solidFill>
                <a:srgbClr val="FFFFFF"/>
              </a:solidFill>
            </a:endParaRPr>
          </a:p>
        </p:txBody>
      </p:sp>
      <p:sp>
        <p:nvSpPr>
          <p:cNvPr id="161799" name="Rectangle 7"/>
          <p:cNvSpPr>
            <a:spLocks noGrp="1" noChangeArrowheads="1"/>
          </p:cNvSpPr>
          <p:nvPr>
            <p:ph type="sldNum" sz="quarter" idx="4"/>
          </p:nvPr>
        </p:nvSpPr>
        <p:spPr bwMode="auto">
          <a:xfrm>
            <a:off x="8456613" y="6248400"/>
            <a:ext cx="381000" cy="30638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r">
              <a:defRPr sz="1000" smtClean="0">
                <a:solidFill>
                  <a:schemeClr val="bg1"/>
                </a:solidFill>
                <a:latin typeface="+mn-lt"/>
                <a:ea typeface="ＭＳ Ｐゴシック" pitchFamily="-80" charset="-128"/>
                <a:cs typeface="+mn-cs"/>
              </a:defRPr>
            </a:lvl1pPr>
          </a:lstStyle>
          <a:p>
            <a:pPr>
              <a:defRPr/>
            </a:pPr>
            <a:fld id="{FBC4C63F-38CF-4EBB-BCAA-E316336CE186}" type="slidenum">
              <a:rPr lang="en-GB">
                <a:solidFill>
                  <a:srgbClr val="FFFFFF"/>
                </a:solidFill>
              </a:rPr>
              <a:pPr>
                <a:defRPr/>
              </a:pPr>
              <a:t>‹#›</a:t>
            </a:fld>
            <a:endParaRPr lang="en-GB" dirty="0">
              <a:solidFill>
                <a:srgbClr val="FFFFFF"/>
              </a:solidFill>
            </a:endParaRPr>
          </a:p>
        </p:txBody>
      </p:sp>
      <p:pic>
        <p:nvPicPr>
          <p:cNvPr id="3080" name="Picture 8"/>
          <p:cNvPicPr>
            <a:picLocks noChangeAspect="1" noChangeArrowheads="1"/>
          </p:cNvPicPr>
          <p:nvPr/>
        </p:nvPicPr>
        <p:blipFill>
          <a:blip r:embed="rId14" cstate="print"/>
          <a:srcRect/>
          <a:stretch>
            <a:fillRect/>
          </a:stretch>
        </p:blipFill>
        <p:spPr bwMode="auto">
          <a:xfrm>
            <a:off x="755650" y="6021388"/>
            <a:ext cx="936625" cy="5476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023" r:id="rId1"/>
    <p:sldLayoutId id="2147484024" r:id="rId2"/>
    <p:sldLayoutId id="2147484025" r:id="rId3"/>
    <p:sldLayoutId id="2147484026" r:id="rId4"/>
    <p:sldLayoutId id="2147484027" r:id="rId5"/>
    <p:sldLayoutId id="2147484028" r:id="rId6"/>
    <p:sldLayoutId id="2147484029" r:id="rId7"/>
    <p:sldLayoutId id="2147484030" r:id="rId8"/>
    <p:sldLayoutId id="2147484031" r:id="rId9"/>
    <p:sldLayoutId id="2147484032" r:id="rId10"/>
    <p:sldLayoutId id="2147484033" r:id="rId11"/>
  </p:sldLayoutIdLst>
  <p:hf hdr="0" ftr="0" dt="0"/>
  <p:txStyles>
    <p:titleStyle>
      <a:lvl1pPr algn="l" rtl="0" eaLnBrk="0" fontAlgn="base" hangingPunct="0">
        <a:spcBef>
          <a:spcPct val="0"/>
        </a:spcBef>
        <a:spcAft>
          <a:spcPct val="0"/>
        </a:spcAft>
        <a:defRPr sz="3000" b="1">
          <a:solidFill>
            <a:srgbClr val="006EBE"/>
          </a:solidFill>
          <a:latin typeface="+mj-lt"/>
          <a:ea typeface="+mj-ea"/>
          <a:cs typeface="ＭＳ Ｐゴシック"/>
        </a:defRPr>
      </a:lvl1pPr>
      <a:lvl2pPr algn="l" rtl="0" eaLnBrk="0" fontAlgn="base" hangingPunct="0">
        <a:spcBef>
          <a:spcPct val="0"/>
        </a:spcBef>
        <a:spcAft>
          <a:spcPct val="0"/>
        </a:spcAft>
        <a:defRPr sz="3000" b="1">
          <a:solidFill>
            <a:srgbClr val="006EBE"/>
          </a:solidFill>
          <a:latin typeface="Arial Narrow" pitchFamily="34" charset="0"/>
          <a:ea typeface="ＭＳ Ｐゴシック" pitchFamily="-80" charset="-128"/>
          <a:cs typeface="ＭＳ Ｐゴシック"/>
        </a:defRPr>
      </a:lvl2pPr>
      <a:lvl3pPr algn="l" rtl="0" eaLnBrk="0" fontAlgn="base" hangingPunct="0">
        <a:spcBef>
          <a:spcPct val="0"/>
        </a:spcBef>
        <a:spcAft>
          <a:spcPct val="0"/>
        </a:spcAft>
        <a:defRPr sz="3000" b="1">
          <a:solidFill>
            <a:srgbClr val="006EBE"/>
          </a:solidFill>
          <a:latin typeface="Arial Narrow" pitchFamily="34" charset="0"/>
          <a:ea typeface="ＭＳ Ｐゴシック" pitchFamily="-80" charset="-128"/>
          <a:cs typeface="ＭＳ Ｐゴシック"/>
        </a:defRPr>
      </a:lvl3pPr>
      <a:lvl4pPr algn="l" rtl="0" eaLnBrk="0" fontAlgn="base" hangingPunct="0">
        <a:spcBef>
          <a:spcPct val="0"/>
        </a:spcBef>
        <a:spcAft>
          <a:spcPct val="0"/>
        </a:spcAft>
        <a:defRPr sz="3000" b="1">
          <a:solidFill>
            <a:srgbClr val="006EBE"/>
          </a:solidFill>
          <a:latin typeface="Arial Narrow" pitchFamily="34" charset="0"/>
          <a:ea typeface="ＭＳ Ｐゴシック" pitchFamily="-80" charset="-128"/>
          <a:cs typeface="ＭＳ Ｐゴシック"/>
        </a:defRPr>
      </a:lvl4pPr>
      <a:lvl5pPr algn="l" rtl="0" eaLnBrk="0" fontAlgn="base" hangingPunct="0">
        <a:spcBef>
          <a:spcPct val="0"/>
        </a:spcBef>
        <a:spcAft>
          <a:spcPct val="0"/>
        </a:spcAft>
        <a:defRPr sz="3000" b="1">
          <a:solidFill>
            <a:srgbClr val="006EBE"/>
          </a:solidFill>
          <a:latin typeface="Arial Narrow" pitchFamily="34" charset="0"/>
          <a:ea typeface="ＭＳ Ｐゴシック" pitchFamily="-80" charset="-128"/>
          <a:cs typeface="ＭＳ Ｐゴシック"/>
        </a:defRPr>
      </a:lvl5pPr>
      <a:lvl6pPr marL="457200" algn="l" rtl="0" fontAlgn="base">
        <a:spcBef>
          <a:spcPct val="0"/>
        </a:spcBef>
        <a:spcAft>
          <a:spcPct val="0"/>
        </a:spcAft>
        <a:defRPr sz="3000" b="1">
          <a:solidFill>
            <a:srgbClr val="006EBE"/>
          </a:solidFill>
          <a:latin typeface="Arial Narrow" pitchFamily="34" charset="0"/>
          <a:ea typeface="ＭＳ Ｐゴシック" pitchFamily="-80" charset="-128"/>
        </a:defRPr>
      </a:lvl6pPr>
      <a:lvl7pPr marL="914400" algn="l" rtl="0" fontAlgn="base">
        <a:spcBef>
          <a:spcPct val="0"/>
        </a:spcBef>
        <a:spcAft>
          <a:spcPct val="0"/>
        </a:spcAft>
        <a:defRPr sz="3000" b="1">
          <a:solidFill>
            <a:srgbClr val="006EBE"/>
          </a:solidFill>
          <a:latin typeface="Arial Narrow" pitchFamily="34" charset="0"/>
          <a:ea typeface="ＭＳ Ｐゴシック" pitchFamily="-80" charset="-128"/>
        </a:defRPr>
      </a:lvl7pPr>
      <a:lvl8pPr marL="1371600" algn="l" rtl="0" fontAlgn="base">
        <a:spcBef>
          <a:spcPct val="0"/>
        </a:spcBef>
        <a:spcAft>
          <a:spcPct val="0"/>
        </a:spcAft>
        <a:defRPr sz="3000" b="1">
          <a:solidFill>
            <a:srgbClr val="006EBE"/>
          </a:solidFill>
          <a:latin typeface="Arial Narrow" pitchFamily="34" charset="0"/>
          <a:ea typeface="ＭＳ Ｐゴシック" pitchFamily="-80" charset="-128"/>
        </a:defRPr>
      </a:lvl8pPr>
      <a:lvl9pPr marL="1828800" algn="l" rtl="0" fontAlgn="base">
        <a:spcBef>
          <a:spcPct val="0"/>
        </a:spcBef>
        <a:spcAft>
          <a:spcPct val="0"/>
        </a:spcAft>
        <a:defRPr sz="3000" b="1">
          <a:solidFill>
            <a:srgbClr val="006EBE"/>
          </a:solidFill>
          <a:latin typeface="Arial Narrow" pitchFamily="34" charset="0"/>
          <a:ea typeface="ＭＳ Ｐゴシック" pitchFamily="-80" charset="-128"/>
        </a:defRPr>
      </a:lvl9pPr>
    </p:titleStyle>
    <p:bodyStyle>
      <a:lvl1pPr marL="342900" indent="-342900" algn="l" rtl="0" eaLnBrk="0" fontAlgn="base" hangingPunct="0">
        <a:spcBef>
          <a:spcPct val="0"/>
        </a:spcBef>
        <a:spcAft>
          <a:spcPct val="80000"/>
        </a:spcAft>
        <a:buSzPct val="85000"/>
        <a:defRPr>
          <a:solidFill>
            <a:schemeClr val="tx1"/>
          </a:solidFill>
          <a:latin typeface="+mn-lt"/>
          <a:ea typeface="+mn-ea"/>
          <a:cs typeface="ＭＳ Ｐゴシック"/>
        </a:defRPr>
      </a:lvl1pPr>
      <a:lvl2pPr marL="481013" indent="-290513" algn="l" rtl="0" eaLnBrk="0" fontAlgn="base" hangingPunct="0">
        <a:spcBef>
          <a:spcPct val="0"/>
        </a:spcBef>
        <a:spcAft>
          <a:spcPct val="80000"/>
        </a:spcAft>
        <a:buSzPct val="85000"/>
        <a:buBlip>
          <a:blip r:embed="rId15"/>
        </a:buBlip>
        <a:defRPr>
          <a:solidFill>
            <a:schemeClr val="tx1"/>
          </a:solidFill>
          <a:latin typeface="+mn-lt"/>
          <a:ea typeface="+mn-ea"/>
          <a:cs typeface="ＭＳ Ｐゴシック"/>
        </a:defRPr>
      </a:lvl2pPr>
      <a:lvl3pPr marL="952500" indent="-280988" algn="l" rtl="0" eaLnBrk="0" fontAlgn="base" hangingPunct="0">
        <a:spcBef>
          <a:spcPct val="0"/>
        </a:spcBef>
        <a:spcAft>
          <a:spcPct val="80000"/>
        </a:spcAft>
        <a:buSzPct val="85000"/>
        <a:buBlip>
          <a:blip r:embed="rId15"/>
        </a:buBlip>
        <a:defRPr>
          <a:solidFill>
            <a:schemeClr val="tx1"/>
          </a:solidFill>
          <a:latin typeface="+mn-lt"/>
          <a:ea typeface="+mn-ea"/>
          <a:cs typeface="ＭＳ Ｐゴシック"/>
        </a:defRPr>
      </a:lvl3pPr>
      <a:lvl4pPr marL="1433513" indent="-290513" algn="l" rtl="0" eaLnBrk="0" fontAlgn="base" hangingPunct="0">
        <a:spcBef>
          <a:spcPct val="0"/>
        </a:spcBef>
        <a:spcAft>
          <a:spcPct val="80000"/>
        </a:spcAft>
        <a:buSzPct val="85000"/>
        <a:buBlip>
          <a:blip r:embed="rId15"/>
        </a:buBlip>
        <a:defRPr>
          <a:solidFill>
            <a:schemeClr val="tx1"/>
          </a:solidFill>
          <a:latin typeface="+mn-lt"/>
          <a:ea typeface="+mn-ea"/>
          <a:cs typeface="ＭＳ Ｐゴシック"/>
        </a:defRPr>
      </a:lvl4pPr>
      <a:lvl5pPr marL="1905000" indent="-280988" algn="l" rtl="0" eaLnBrk="0" fontAlgn="base" hangingPunct="0">
        <a:spcBef>
          <a:spcPct val="0"/>
        </a:spcBef>
        <a:spcAft>
          <a:spcPct val="80000"/>
        </a:spcAft>
        <a:buSzPct val="85000"/>
        <a:buBlip>
          <a:blip r:embed="rId15"/>
        </a:buBlip>
        <a:defRPr>
          <a:solidFill>
            <a:schemeClr val="tx1"/>
          </a:solidFill>
          <a:latin typeface="+mn-lt"/>
          <a:ea typeface="+mn-ea"/>
          <a:cs typeface="ＭＳ Ｐゴシック"/>
        </a:defRPr>
      </a:lvl5pPr>
      <a:lvl6pPr marL="2362200" indent="-280988" algn="l" rtl="0" fontAlgn="base">
        <a:spcBef>
          <a:spcPct val="0"/>
        </a:spcBef>
        <a:spcAft>
          <a:spcPct val="80000"/>
        </a:spcAft>
        <a:buSzPct val="85000"/>
        <a:buBlip>
          <a:blip r:embed="rId15"/>
        </a:buBlip>
        <a:defRPr>
          <a:solidFill>
            <a:schemeClr val="tx1"/>
          </a:solidFill>
          <a:latin typeface="+mn-lt"/>
          <a:ea typeface="+mn-ea"/>
        </a:defRPr>
      </a:lvl6pPr>
      <a:lvl7pPr marL="2819400" indent="-280988" algn="l" rtl="0" fontAlgn="base">
        <a:spcBef>
          <a:spcPct val="0"/>
        </a:spcBef>
        <a:spcAft>
          <a:spcPct val="80000"/>
        </a:spcAft>
        <a:buSzPct val="85000"/>
        <a:buBlip>
          <a:blip r:embed="rId15"/>
        </a:buBlip>
        <a:defRPr>
          <a:solidFill>
            <a:schemeClr val="tx1"/>
          </a:solidFill>
          <a:latin typeface="+mn-lt"/>
          <a:ea typeface="+mn-ea"/>
        </a:defRPr>
      </a:lvl7pPr>
      <a:lvl8pPr marL="3276600" indent="-280988" algn="l" rtl="0" fontAlgn="base">
        <a:spcBef>
          <a:spcPct val="0"/>
        </a:spcBef>
        <a:spcAft>
          <a:spcPct val="80000"/>
        </a:spcAft>
        <a:buSzPct val="85000"/>
        <a:buBlip>
          <a:blip r:embed="rId15"/>
        </a:buBlip>
        <a:defRPr>
          <a:solidFill>
            <a:schemeClr val="tx1"/>
          </a:solidFill>
          <a:latin typeface="+mn-lt"/>
          <a:ea typeface="+mn-ea"/>
        </a:defRPr>
      </a:lvl8pPr>
      <a:lvl9pPr marL="3733800" indent="-280988" algn="l" rtl="0" fontAlgn="base">
        <a:spcBef>
          <a:spcPct val="0"/>
        </a:spcBef>
        <a:spcAft>
          <a:spcPct val="80000"/>
        </a:spcAft>
        <a:buSzPct val="85000"/>
        <a:buBlip>
          <a:blip r:embed="rId15"/>
        </a:buBlip>
        <a:defRPr>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xml"/><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ctrTitle"/>
          </p:nvPr>
        </p:nvSpPr>
        <p:spPr/>
        <p:txBody>
          <a:bodyPr/>
          <a:lstStyle/>
          <a:p>
            <a:pPr eaLnBrk="1" hangingPunct="1"/>
            <a:r>
              <a:rPr lang="en-GB" sz="4400" dirty="0" smtClean="0">
                <a:solidFill>
                  <a:srgbClr val="3366FF"/>
                </a:solidFill>
              </a:rPr>
              <a:t>CHALLENGE AND CAPABILITY</a:t>
            </a:r>
            <a:endParaRPr lang="en-GB" sz="4400" dirty="0" smtClean="0">
              <a:solidFill>
                <a:srgbClr val="3366FF"/>
              </a:solidFill>
            </a:endParaRPr>
          </a:p>
        </p:txBody>
      </p:sp>
      <p:sp>
        <p:nvSpPr>
          <p:cNvPr id="10243" name="Rectangle 3"/>
          <p:cNvSpPr>
            <a:spLocks noGrp="1" noChangeArrowheads="1"/>
          </p:cNvSpPr>
          <p:nvPr>
            <p:ph type="subTitle" idx="1"/>
          </p:nvPr>
        </p:nvSpPr>
        <p:spPr/>
        <p:txBody>
          <a:bodyPr/>
          <a:lstStyle/>
          <a:p>
            <a:pPr marL="0" indent="0" eaLnBrk="1" hangingPunct="1"/>
            <a:r>
              <a:rPr lang="en-GB" dirty="0" smtClean="0"/>
              <a:t>ENGINEERING AND PHYSICAL SCIENCES RESEARCH COUNCIL</a:t>
            </a:r>
          </a:p>
        </p:txBody>
      </p:sp>
      <p:sp>
        <p:nvSpPr>
          <p:cNvPr id="10244" name="Rectangle 4"/>
          <p:cNvSpPr>
            <a:spLocks noChangeArrowheads="1"/>
          </p:cNvSpPr>
          <p:nvPr/>
        </p:nvSpPr>
        <p:spPr bwMode="auto">
          <a:xfrm>
            <a:off x="5940425" y="5084763"/>
            <a:ext cx="2808288" cy="773112"/>
          </a:xfrm>
          <a:prstGeom prst="rect">
            <a:avLst/>
          </a:prstGeom>
          <a:noFill/>
          <a:ln w="9525">
            <a:noFill/>
            <a:miter lim="800000"/>
            <a:headEnd/>
            <a:tailEnd/>
          </a:ln>
        </p:spPr>
        <p:txBody>
          <a:bodyPr wrap="none" lIns="0" tIns="0" rIns="0" bIns="0"/>
          <a:lstStyle/>
          <a:p>
            <a:pPr algn="r" eaLnBrk="1" hangingPunct="1">
              <a:spcAft>
                <a:spcPts val="300"/>
              </a:spcAft>
              <a:buClr>
                <a:schemeClr val="hlink"/>
              </a:buClr>
              <a:buSzPct val="130000"/>
              <a:buFont typeface="Wingdings" pitchFamily="2" charset="2"/>
              <a:buNone/>
            </a:pPr>
            <a:r>
              <a:rPr lang="en-US" sz="2000" b="1" dirty="0" smtClean="0">
                <a:solidFill>
                  <a:srgbClr val="3366FF"/>
                </a:solidFill>
                <a:latin typeface="Arial Narrow" pitchFamily="34" charset="0"/>
              </a:rPr>
              <a:t>Nigel Birch</a:t>
            </a:r>
          </a:p>
          <a:p>
            <a:pPr algn="r" eaLnBrk="1" hangingPunct="1">
              <a:spcAft>
                <a:spcPts val="300"/>
              </a:spcAft>
              <a:buClr>
                <a:schemeClr val="hlink"/>
              </a:buClr>
              <a:buSzPct val="130000"/>
              <a:buFont typeface="Wingdings" pitchFamily="2" charset="2"/>
              <a:buNone/>
            </a:pPr>
            <a:r>
              <a:rPr lang="en-US" sz="2000" b="1" dirty="0" smtClean="0">
                <a:solidFill>
                  <a:srgbClr val="3366FF"/>
                </a:solidFill>
                <a:latin typeface="Arial Narrow" pitchFamily="34" charset="0"/>
              </a:rPr>
              <a:t>Physical Sciences</a:t>
            </a:r>
            <a:endParaRPr lang="en-US" sz="2000" b="1" dirty="0">
              <a:solidFill>
                <a:srgbClr val="3366FF"/>
              </a:solidFill>
              <a:latin typeface="Arial Narrow"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5" descr="http://espace/comm/ib/Documents/Shaping%20Capability/Diagrams/diagramOverview_Altv3.jpg"/>
          <p:cNvPicPr>
            <a:picLocks noChangeAspect="1" noChangeArrowheads="1"/>
          </p:cNvPicPr>
          <p:nvPr/>
        </p:nvPicPr>
        <p:blipFill>
          <a:blip r:embed="rId3" cstate="print"/>
          <a:srcRect/>
          <a:stretch>
            <a:fillRect/>
          </a:stretch>
        </p:blipFill>
        <p:spPr bwMode="auto">
          <a:xfrm>
            <a:off x="2714625" y="1214438"/>
            <a:ext cx="4681538" cy="5146675"/>
          </a:xfrm>
          <a:prstGeom prst="rect">
            <a:avLst/>
          </a:prstGeom>
          <a:noFill/>
          <a:ln w="9525">
            <a:noFill/>
            <a:miter lim="800000"/>
            <a:headEnd/>
            <a:tailEnd/>
          </a:ln>
        </p:spPr>
      </p:pic>
      <p:sp>
        <p:nvSpPr>
          <p:cNvPr id="13315" name="Rectangle 2"/>
          <p:cNvSpPr>
            <a:spLocks noGrp="1" noChangeArrowheads="1"/>
          </p:cNvSpPr>
          <p:nvPr>
            <p:ph type="title"/>
          </p:nvPr>
        </p:nvSpPr>
        <p:spPr/>
        <p:txBody>
          <a:bodyPr/>
          <a:lstStyle/>
          <a:p>
            <a:pPr eaLnBrk="1" hangingPunct="1"/>
            <a:r>
              <a:rPr lang="en-US" smtClean="0"/>
              <a:t>EPSRC’s portfolio</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74850" y="271463"/>
            <a:ext cx="6711950" cy="585769"/>
          </a:xfrm>
        </p:spPr>
        <p:txBody>
          <a:bodyPr/>
          <a:lstStyle/>
          <a:p>
            <a:r>
              <a:rPr lang="en-GB" dirty="0" smtClean="0"/>
              <a:t>Key integration foci for the theme</a:t>
            </a:r>
            <a:endParaRPr lang="en-GB" dirty="0"/>
          </a:p>
        </p:txBody>
      </p:sp>
      <p:graphicFrame>
        <p:nvGraphicFramePr>
          <p:cNvPr id="10" name="Content Placeholder 9"/>
          <p:cNvGraphicFramePr>
            <a:graphicFrameLocks noGrp="1"/>
          </p:cNvGraphicFramePr>
          <p:nvPr>
            <p:ph idx="1"/>
          </p:nvPr>
        </p:nvGraphicFramePr>
        <p:xfrm>
          <a:off x="1857356" y="1071546"/>
          <a:ext cx="7043758" cy="54292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GB" dirty="0" smtClean="0"/>
              <a:t/>
            </a:r>
            <a:br>
              <a:rPr lang="en-GB" dirty="0" smtClean="0"/>
            </a:br>
            <a:r>
              <a:rPr lang="en-GB" dirty="0" smtClean="0"/>
              <a:t>Physical Sciences – </a:t>
            </a:r>
            <a:br>
              <a:rPr lang="en-GB" dirty="0" smtClean="0"/>
            </a:br>
            <a:r>
              <a:rPr lang="en-GB" dirty="0" smtClean="0"/>
              <a:t>National Capability/Challenge</a:t>
            </a:r>
          </a:p>
        </p:txBody>
      </p:sp>
      <p:sp>
        <p:nvSpPr>
          <p:cNvPr id="15363" name="Rectangle 3"/>
          <p:cNvSpPr>
            <a:spLocks noGrp="1" noChangeArrowheads="1"/>
          </p:cNvSpPr>
          <p:nvPr>
            <p:ph type="body" idx="1"/>
          </p:nvPr>
        </p:nvSpPr>
        <p:spPr/>
        <p:txBody>
          <a:bodyPr/>
          <a:lstStyle/>
          <a:p>
            <a:pPr lvl="1"/>
            <a:r>
              <a:rPr lang="en-GB" smtClean="0"/>
              <a:t>Strategy </a:t>
            </a:r>
            <a:r>
              <a:rPr lang="en-GB" dirty="0" smtClean="0"/>
              <a:t>for the theme:</a:t>
            </a:r>
          </a:p>
          <a:p>
            <a:pPr lvl="2"/>
            <a:r>
              <a:rPr lang="en-GB" dirty="0" smtClean="0"/>
              <a:t>Focus on ground-breaking physical sciences research</a:t>
            </a:r>
          </a:p>
          <a:p>
            <a:pPr lvl="2"/>
            <a:r>
              <a:rPr lang="en-GB" dirty="0" smtClean="0"/>
              <a:t>Shape and integrate portfolio to meet societal and economic challenges that rely on fundamental science for solutions</a:t>
            </a:r>
          </a:p>
          <a:p>
            <a:pPr lvl="2"/>
            <a:r>
              <a:rPr lang="en-GB" dirty="0" smtClean="0"/>
              <a:t>Maintain flow of people to sustain capability at all career changes</a:t>
            </a:r>
          </a:p>
          <a:p>
            <a:pPr lvl="2"/>
            <a:r>
              <a:rPr lang="en-GB" dirty="0" smtClean="0"/>
              <a:t>Identify and help develop current and future research leaders</a:t>
            </a:r>
          </a:p>
        </p:txBody>
      </p:sp>
      <p:sp>
        <p:nvSpPr>
          <p:cNvPr id="10246" name="AutoShape 6" descr="data:image/jpeg;base64,/9j/4AAQSkZJRgABAQAAAQABAAD/2wCEAAkGBhQQEBUUEhQUFQ8SFBAVFRUXEhUPERARFRAVFBQQFBQXHCYfGBkjGRIVHy8gIycpLCwsFR4xNTAqNSYrLCkBCQoKDgwOGQ8PGi0cHyAsLC0sLiwqLCksLCwtLSksLSopLCksKSwqKSkpLC0pLDQpKSwsLCwsKSwpKSkpNC0pLP/AABEIANkA6AMBIgACEQEDEQH/xAAcAAEAAgMBAQEAAAAAAAAAAAAABQYDBAcCAQj/xAA9EAABAwIEAwYEBAMHBQAAAAABAAIRAwQFEiExBkFREyJhcYGRBzKhsULB0fAUIzMIUmJygpLhQ1Njc/H/xAAaAQEAAwEBAQAAAAAAAAAAAAAAAgMEBQEG/8QALREAAgIBBAEDAgUFAQAAAAAAAAECAxEEEiExQQUTUWFxFCIjofEGQoGRsTL/2gAMAwEAAhEDEQA/AOGoiIAiIgCIiAIiIAiL61soD4voW4LfRalRkFeZPWsGbKsL917FXReHBEGGCSvhC9UzqvtUar0HgthfFlfssSHgREQBERAEREAREQBERAEREAREQBERAEREAREQBZbfdYlntWSV4z1dlotcOBpSq/iFvlJCt+Hn+SPJV/FaXeWOmb3tM6V9a2Jog3NhfAVt3VGAtNbEzmtYZkp05W2LYkbLcwnDTUHkrVhnDUtJIWa7URr7NdOmlNZ8FDuGZQtZTvEtl2blBkK+ElKOUZ7YbJOJ8REUysIiIAiIgCIiAIiIAiIgCIiAIiIAiIgCIiA+hTeB4fnUNTElW7hek4uAAVF8tsG0adNBSmslis8NhnoqtidLvnzXSWWBFPbkqjfYWcxMc1x9NqE5Ns7N0N0cIq+IUO6PJRLaUFXi7wmacwqk6lFSPFdam1TTwcvU0uMk/kvPCmGRQzHmujYVhDTT8YVBwm9DKLG+SuuA4+01AyeQXzWu9yTbXydLa1WlE598RsF7PWOaoFxTgBd0+JtgHUJjVcTxFsLs+l3e5Ss+DnaqOfz/ACR6Ii6pgCIiAIiIAiIgCIiAIiIAiIgCIiAIiIAiIgNrDqOd4A8Au68C8KNbTD3Dl7lc0+HmAGvWBjQQv0Bh1EMaGjkFwvULfdtjp4vGezoV/pVbvLMNfDmkRCrGP4CGtJA0V1ctLFqGak7yWPV6H8L+pB8EqdQ8pMotthQfRIjWCuYXuHkXBEc12HDaoawzylViywD+IuS4DSSrNNqFVubfg12x9xtPwyuBpbA6BbXCVw512TOgI+6s2L8NZHCOi1uF8EyVHkqctTCVUvsTx1JPgn+N7oPotbzIXFsYtCCdF0bFbg1LltPxhb3E/A47EOA1jXw0UNHdHSqMZf3ELqlOKimcRRbWJWxp1C08lqr6RPKycNrDwwiIvTwIiIAiIgCIiAIiIAiIgCIiAIiIAvrRJXxZ7KnmqNHUheM9Sy8HefhZggpWgqEd5/2VxZcjPl5rW4aohlpSA5MCPsXCoaju6zSJ+Z+n4W9PE/VfKT09l1kJ1cyk2/34OhOyMd27hIk8w3Og67BaOK4mxlOTmLDIDmscWk9A/wCU+6jr12b5iT57D02UPfku3JMCBJJgdB0C+wt9KldSo2v74OStViWYo2cHwKreNc6i0CnmLS57susTsATzClG4B/AtLqlWk0cyc7RvHzZdpK1aHGtOyt+yt2Oe/Ul7+63Od3ZQSY20091T613VxK7b27w4mRq8UGtaATlBynKJ8CVzVoKYcuPXybHrLJrDZNX/ABda9oA6q2Bu4Zns98oP0XoXlPvOpua5p5gz/wDFHYziNCwDWW9GxqgOh9UuF7UBdqWEkNIEZtQCOUgqrY1VNR76tHJS7/cawmTTMk1Cemg7usSs1+grue+Lw/2La9U4ra1lE3hlqamIMJ2zLquI2odRIPRcf4Z4qZRumC7LWjZtdv8AScero0b5jTrC65XuJZoZBiOYIjQhcfWwnWmprwkv9+DXKyNji4M/OnxDw/srrwcqqul/GGzh1N/mFzRfR6Gz3KIsxatYtf15CIi2GUIiIAiIgCIiAIiIAiIgCL6ArBhHAN9dR2VtUyn8Tx2LP9z4n0XjaXZ6k30V5F06x+Ad4/8AqVaFPwl9Rw9mx9VLU/7O5Al94J5htAn2JevNyPdrONqT4ctjUuGAdR911h/9nunAi8ft/wBgfTvrb4J+FDLW8L6lXtaVIEuPZ5B3XHT5jvlPsqbrVGHHb4X3ZbVD8259LkvWGsNK1Y4xMANB8Bq6Oa1K9adzJ81juL4uiToBAHINGwELWdWXc9O0C0tSj2/LOTqL3dNyPNZyi7pb1SqtQ3bmODmGHDY6SD1Erqyi9rwUxZq0MBNVpe52WmDBhpe4SAWktGwM6HwVjsOE7Op2ZFNx7Ey4ECK2YwHVMwhwkbAiNdNVGYWwXNfNUuDTqPJDoGVznR3YdtqR0jSOYmxG47EwSC8dx8iA6DIeG7d4GfprAXwnq9lu5xi8NfHH8/c6FSXbOcfEq9puuuzpMa1tFuR0Um05qTrt8wAgD1hVChTdUaWNHeb3muEggbFpP29V2WxwKlXr161wGV6lQtyhzBlpsE5WtHWABPgoXiyyp28FjGspuhpa1gAJ1g5RvAJM+BWOnXxio0pNtJc/X/po2N8nI7mm78Y1g675h+uysHA/Hb7N7aFdxdZuMNJMm2J2I/8AH1HLccwdjHOH2tgt1BExEHUDkdv+VVMQsi2Qf1W/9LVw2S5T/Y9TlW8l5+L8OotI1gg9dFyNXK0xA3VhUoOM1LZssnd1HYf7Tp5FvRV3CsGfcHTRg3d+QTRQ9it1y/tZo1D9xxlHyiPRWqvwtTY3UmesqBfhzjUyM7xO3h5rXGyMiiVUo9mminxwyGjv1NegGg9StC8wrJqDIXqnFnjrkllkeiIplYREQBERAeqdMuIDQS4mAAJJPQAbq98NfCO4uC11wRb0dyDrWcOgZ+H/AFbdCu021rTkQxoI/wALQQYjcLd7NvQfvzWWVrfRrjSk+eSG4Z4Bs7MA0qLTUG9SpFWrI5hxHdP+UBW2nSGvpr+f0WhTaW/K7zDhI5bFZTWy6yR4HvDfaeQ15pF+WJJ9IkGujfn+9ljrXUdOe/soqvikHeD9PMhRL70uI1nfygf86e6St8IRp8snO2mBOg+iw9oKVm550dVzHzLySB7ElRN5iIaw68ifoVr8T4/TqZKVEzSphve/vHLAHoD7kqmvTT1WoqS/8p5f+COomoVtfJqOuV4dcKO/iEdXX30cHAaNupXWnWrLG+stWrWSTSR6kYbiqp/EL2pVtGXAIFQuc1wBhrmtLhBb6SCNR3uqqtzVUnw9cuqMfTcf5FMF2ZxhjC4wQSdATuPIr5n1VflU/h8/b+cGypGO1a51anmzOBzuE1jmpOklha5pkEQAfy0KtOIXQfRaanee3LvBJc0/NoIk77Kr4jh+Qg0z6tMtmeXgvFGs8xMzrG5k+QXy2or91pxfR2NOoYw+GbGIuzyfxDTXpyKo2PuEnpy8TuforjdVIZEQSB9Rv7lUnHaZAMxqW/TRdHSVKtfVme5566IfCLzsbhjj8jiWP/8AW8ZXewM+gVzDGW7AxmmXT15qgVmqyG9z02uJ1LWz5xr9ZV18eUy7Sy7TM5Lripkbzkk8mtG5UpRwplHRo7x3J1J9Vi4Wtoa6od3mG/5W/wDM+yk7pwAM7qo0Pnkr+KPygqsvue8RyMqVxq6knVV179VoriY7Z8nl+5XlEV5mCIiAIiID9SU3TC3KQHNRLD+9kqVxHP3K52cHTJh9cDZwlaNXFAD3jr0P3HVQ73knR0+B/ValxiAPcqSD5kHzDgobyaiiSvb8HXx5aesdVFOxItmNR+9f31UJiFxUp6gl9Pr+JvmB9wtZuMNyzO/2TIaNvEcUMb76LWpXagcSxWXabLYo3S6/p1mzcjm6yOcMnRcr126l+GMFtrm3zPdUFbM5phwDWGZaYjm2N/FWDDuFKVvXz/1GZQA14D4dzcBEchG/NLv6ioplKDT3LPjsyfhJtKXhlINSVr1KwB1B315HxGo3XZKFrQp96nSpNJ1kMaCd+g8SorGLe1rl3a02F8Dvhv8AMMOBOo1MAc+U+mar+olfPZsxn6kvwjis5OW1RRc8xUqdnlzfI11QEDvNdLmt8iCZ6LUu7vM0UaDqrqbnzkLGtLnnQHuE5thAO06eO7xRgzKVb+S5oY6S1jn99pEkiTpGggk6zGq0bR9uym01HPFfMXA0yHZIIyyNuu2uq2zkppS5fwexhh4fBoNvqtAloLmQTLCIE85aeasorB9ux8Q9zZME6HUe36qIxC7tatXMTUkxmMQ0kACDudhyH6rzc8QsbTLWEHKIYMhAiOpjRYZw3uMtmH5NUXsTSllHi5xEtIzTGsAQXOPNV3GcR7UwNmk6z8y83d455JcZJ35adB0C0Hq/Zh58lOfBrVFJ2FMvZTpjdxgeEvOvso16s3CVrNQOjRjNOmc6fYlU3cI0aftlroURTaABo0ADyhQeM3u6m7qtDTI+32VIxi71KzxWTVOWERN9XkqPWSs+Ssa2RWEc+TywiIpEQiIgCIiA/RDcSC+vvwVTKGLKQt76VzmjoIsLK4lZ61syq2HNDh7EeR3ChW4qxmiysxgHYwq2ixNni64eI/pvLR0eCR6OH5hVbGeFrhkvY0OB3yGfWNFeGYtp+9VirEnWmYPT8Lv0KjnBYnk5FWeZIcCCNwRBHotq1uYCt2O4U24BzDJWGx2J8+oVIrUnU3FrtwtdFqT4Mt9bcS68G4mGuqNP4msI/wBLiDp5Pn0Vxt8ac3nLT6rjlveOY4OaSHAyCNwVfMKxQVKDXkjMZa6PwvHh4iPdYvUdKpy9z5LtHfHZ7UkW6vxG1ogPcAfDZV2tjEvgOzA9NQdZgjovlWmHU3Hc5THnB/Qqmvx0hpazTMACYGukE9Y8PFR0GkSxMy6tRjLETc4juQ6rI2gDr8ukeenhuFCvqLC+tKxuqL6OMsIw4Mr3rA9y+GosTnrxs9wfHlYHle3OWJxVbJG1hGDvuqoYzbdzuTG9fPoF0+ywqnb0w1uwHPcnqVD8CWQp2+c/NUJd6DRo+59VIYleQCsFst0sfBvqhtjnyyOxvFgJA2XP8SucxKl8bvpJVaqvkqyqPkqtn4MaIi0GYIiIAiIgCIiAudO8hbDcX6KtNryVKWBAMlZHE1qWSxWVB9XXZWnCMDYILjP2VQt8YDdlJUuIYbuqmi1Nl6cKbdIbCykU27AemioVLHcx1KlKeMZgPDRQaJrgnrmnSqCHNBHsR5Hkq7i/BdOsCWOIdyzDMPKRqtiniEqStbrSSqsNdE8nKMZ4er2pmow5JgPHeYfUbeRgrDhmJGk8aw0kZtJEdYXX6lRtQFp1aRBBGYEdCDuqbjPw4zuL7Z7Wg703Zg0H/C4TA8CtULlJbbDJOlp7oGd2JtdQOXvd07aToVQzUVip8LX1Bjop5hqe49ryDH92Z+iq1UFpLXAhw0IIIIPQg7K7TxUY7U8lFmW8tYMvaLyXrNh+FVrgxRpvqeLWy0ebth6lTLfh5ekf02jzq05+hKvdkV2yKrk+kV4vXguU7X4Hu2b0x6VGH81CXdo+kYqNLT4iPY80VkX0w4Sj2jw0FxAAJJ0AAkk9AFaMI4BqVIdXORh1yjV58+TVPcE8NtoUhXqAGu8S0H/psI0/1Eb+ymL3EQ3T6rPZc28RNNdKxmRpC2bbsDGaMAgbmPUlV/F74arav8Y1366+EKpYveyT+WyqjHLLZywiNxC4klR5K91XyVjWyKwjDJ5YREUiIREQBERAEREBtUqq2G3ZUcCvTXFQcSSkSbL4rZbfFRdOnKzNaVBxRYpsmba91UpRxEgbqBtqcLYLvFUyiXKZP0MUlSNPFDESqzRrNaI56e6zfxPRVuJNSLNQxWDuZ+6l7a8MSTHgqlh9SNTvH7+ykaWIKDiT3FmpXXio3EMBt69xTq1WyRoR+F/93OOca++q1qd2CvN7eQ2QdoPtqoYceUS4fDLnTytaA0ANA0AEAeAAWvWvAPBav8b/ACwRzAUDieIROq9SJ7iarXwcq3jFsyu5rHjulw89Nfyj1WkzGJEyo+4xT+YwkmMwPiNVLb8Edy6ZdsRvg1mkbKmYni2u62caxTTfkqVeXslWwhkpnPBs3WISVFXFxKx1KsrEtUYJGOU2wiIrCAREQBERAEREAREQBZaaxL2x0Lxg3GLYZUEKP7ZDcKOCSZI/xULEbokrRNZZKbl5tPdxIsrrIMQ1UW6slN+qi4ElMsdrfEhbtK72Vcp3EBZad6q3AtUy30r8Ba9/fy0qujEV9qX2Yeqg4E1NF5dimWgzX8LfsFVcSxmZ1WHFMVGUNadAP2FX6teV7CvInZgk6WIaEeKw1b7vAjkQo0Vl57VXqszuxsmcSv8AMoV75X2pVlY1OMcEJSyERFIiEREAREQBERAEREAREQBERAEREAX2V8RAF7a+F4RAZO2XoVlhReYQM3br0Lha6Jg9yZ6leVhJXxESweZCIi9AREQBERAEREAREQBERAEREAREQBERAEREAREQBERAEREAREQBERAEREAREQBERAEREAREQBERAEREAREQH//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Materials for Energy applications</a:t>
            </a:r>
            <a:endParaRPr lang="en-GB" dirty="0"/>
          </a:p>
        </p:txBody>
      </p:sp>
      <p:sp>
        <p:nvSpPr>
          <p:cNvPr id="3" name="Content Placeholder 2"/>
          <p:cNvSpPr>
            <a:spLocks noGrp="1"/>
          </p:cNvSpPr>
          <p:nvPr>
            <p:ph idx="1"/>
          </p:nvPr>
        </p:nvSpPr>
        <p:spPr/>
        <p:txBody>
          <a:bodyPr/>
          <a:lstStyle/>
          <a:p>
            <a:pPr>
              <a:buFont typeface="Arial" pitchFamily="34" charset="0"/>
              <a:buChar char="•"/>
            </a:pPr>
            <a:r>
              <a:rPr lang="en-GB" dirty="0" smtClean="0"/>
              <a:t>Part of Physical Sciences (Capability) portfolio</a:t>
            </a:r>
          </a:p>
          <a:p>
            <a:pPr>
              <a:buFont typeface="Arial" pitchFamily="34" charset="0"/>
              <a:buChar char="•"/>
            </a:pPr>
            <a:r>
              <a:rPr lang="en-GB" dirty="0" smtClean="0"/>
              <a:t>Recognises fundamental importance of materials research to meeting Energy challenges</a:t>
            </a:r>
          </a:p>
          <a:p>
            <a:pPr>
              <a:buFont typeface="Arial" pitchFamily="34" charset="0"/>
              <a:buChar char="•"/>
            </a:pPr>
            <a:r>
              <a:rPr lang="en-GB" dirty="0" smtClean="0"/>
              <a:t>Develops in association with Energy Programme. </a:t>
            </a:r>
            <a:r>
              <a:rPr lang="en-GB" dirty="0" err="1" smtClean="0"/>
              <a:t>Eg</a:t>
            </a:r>
            <a:r>
              <a:rPr lang="en-GB" dirty="0" smtClean="0"/>
              <a:t>:</a:t>
            </a:r>
          </a:p>
          <a:p>
            <a:pPr lvl="1">
              <a:buFont typeface="Arial" pitchFamily="34" charset="0"/>
              <a:buChar char="•"/>
            </a:pPr>
            <a:r>
              <a:rPr lang="en-GB" dirty="0" smtClean="0"/>
              <a:t>Call: </a:t>
            </a:r>
            <a:r>
              <a:rPr lang="en-GB" i="1" dirty="0" smtClean="0"/>
              <a:t>Encouraging physical sciences research to meet energy needs</a:t>
            </a:r>
          </a:p>
          <a:p>
            <a:pPr lvl="1">
              <a:buFont typeface="Arial" pitchFamily="34" charset="0"/>
              <a:buChar char="•"/>
            </a:pPr>
            <a:r>
              <a:rPr lang="en-GB" dirty="0" smtClean="0"/>
              <a:t>Feedback from Energy discussions to inform strategic Theme strategy</a:t>
            </a:r>
          </a:p>
          <a:p>
            <a:pPr lvl="1">
              <a:buFont typeface="Arial" pitchFamily="34" charset="0"/>
              <a:buChar char="•"/>
            </a:pPr>
            <a:r>
              <a:rPr lang="en-GB" dirty="0" smtClean="0"/>
              <a:t>Opening of  Research Area to Fellowships</a:t>
            </a:r>
          </a:p>
          <a:p>
            <a:pPr>
              <a:buFont typeface="Arial" pitchFamily="34" charset="0"/>
              <a:buChar char="•"/>
            </a:pPr>
            <a:endParaRPr lang="en-GB" dirty="0"/>
          </a:p>
        </p:txBody>
      </p:sp>
    </p:spTree>
    <p:extLst>
      <p:ext uri="{BB962C8B-B14F-4D97-AF65-F5344CB8AC3E}">
        <p14:creationId xmlns:p14="http://schemas.microsoft.com/office/powerpoint/2010/main" val="409362841"/>
      </p:ext>
    </p:extLst>
  </p:cSld>
  <p:clrMapOvr>
    <a:masterClrMapping/>
  </p:clrMapOvr>
</p:sld>
</file>

<file path=ppt/theme/theme1.xml><?xml version="1.0" encoding="utf-8"?>
<a:theme xmlns:a="http://schemas.openxmlformats.org/drawingml/2006/main" name="Blank Presentation">
  <a:themeElements>
    <a:clrScheme name="Blank Presentation 13">
      <a:dk1>
        <a:srgbClr val="000000"/>
      </a:dk1>
      <a:lt1>
        <a:srgbClr val="FFFFFF"/>
      </a:lt1>
      <a:dk2>
        <a:srgbClr val="00947E"/>
      </a:dk2>
      <a:lt2>
        <a:srgbClr val="68003F"/>
      </a:lt2>
      <a:accent1>
        <a:srgbClr val="80B6DE"/>
      </a:accent1>
      <a:accent2>
        <a:srgbClr val="AFD38E"/>
      </a:accent2>
      <a:accent3>
        <a:srgbClr val="FFFFFF"/>
      </a:accent3>
      <a:accent4>
        <a:srgbClr val="000000"/>
      </a:accent4>
      <a:accent5>
        <a:srgbClr val="C0D7EC"/>
      </a:accent5>
      <a:accent6>
        <a:srgbClr val="9EBF80"/>
      </a:accent6>
      <a:hlink>
        <a:srgbClr val="DC390D"/>
      </a:hlink>
      <a:folHlink>
        <a:srgbClr val="60A81D"/>
      </a:folHlink>
    </a:clrScheme>
    <a:fontScheme name="Blank Presentation">
      <a:majorFont>
        <a:latin typeface="Arial Narrow"/>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1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100" b="0" i="0" u="none" strike="noStrike" cap="none" normalizeH="0" baseline="0" smtClean="0">
            <a:ln>
              <a:noFill/>
            </a:ln>
            <a:solidFill>
              <a:schemeClr val="tx1"/>
            </a:solidFill>
            <a:effectLst/>
            <a:latin typeface="Arial"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000000"/>
        </a:dk1>
        <a:lt1>
          <a:srgbClr val="FFFFFF"/>
        </a:lt1>
        <a:dk2>
          <a:srgbClr val="00947E"/>
        </a:dk2>
        <a:lt2>
          <a:srgbClr val="68003F"/>
        </a:lt2>
        <a:accent1>
          <a:srgbClr val="80B6DE"/>
        </a:accent1>
        <a:accent2>
          <a:srgbClr val="AFD38E"/>
        </a:accent2>
        <a:accent3>
          <a:srgbClr val="FFFFFF"/>
        </a:accent3>
        <a:accent4>
          <a:srgbClr val="000000"/>
        </a:accent4>
        <a:accent5>
          <a:srgbClr val="C0D7EC"/>
        </a:accent5>
        <a:accent6>
          <a:srgbClr val="9EBF80"/>
        </a:accent6>
        <a:hlink>
          <a:srgbClr val="DC390D"/>
        </a:hlink>
        <a:folHlink>
          <a:srgbClr val="60A81D"/>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asic_style">
  <a:themeElements>
    <a:clrScheme name="">
      <a:dk1>
        <a:srgbClr val="000000"/>
      </a:dk1>
      <a:lt1>
        <a:srgbClr val="FFFFFF"/>
      </a:lt1>
      <a:dk2>
        <a:srgbClr val="00947E"/>
      </a:dk2>
      <a:lt2>
        <a:srgbClr val="68003F"/>
      </a:lt2>
      <a:accent1>
        <a:srgbClr val="80B6DE"/>
      </a:accent1>
      <a:accent2>
        <a:srgbClr val="AFD38E"/>
      </a:accent2>
      <a:accent3>
        <a:srgbClr val="FFFFFF"/>
      </a:accent3>
      <a:accent4>
        <a:srgbClr val="000000"/>
      </a:accent4>
      <a:accent5>
        <a:srgbClr val="C0D7EC"/>
      </a:accent5>
      <a:accent6>
        <a:srgbClr val="9EBF80"/>
      </a:accent6>
      <a:hlink>
        <a:srgbClr val="DC390D"/>
      </a:hlink>
      <a:folHlink>
        <a:srgbClr val="60A81D"/>
      </a:folHlink>
    </a:clrScheme>
    <a:fontScheme name="basic_style">
      <a:majorFont>
        <a:latin typeface="Arial Narrow"/>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1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100" b="0" i="0" u="none" strike="noStrike" cap="none" normalizeH="0" baseline="0" smtClean="0">
            <a:ln>
              <a:noFill/>
            </a:ln>
            <a:solidFill>
              <a:schemeClr val="tx1"/>
            </a:solidFill>
            <a:effectLst/>
            <a:latin typeface="Arial" charset="0"/>
          </a:defRPr>
        </a:defPPr>
      </a:lstStyle>
    </a:lnDef>
  </a:objectDefaults>
  <a:extraClrSchemeLst>
    <a:extraClrScheme>
      <a:clrScheme name="basic_sty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asic_styl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asic_styl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asic_styl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asic_styl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asic_styl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asic_styl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asic_styl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asic_styl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asic_styl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asic_styl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asic_styl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Blank Presentatio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lank Presentation">
      <a:majorFont>
        <a:latin typeface="Arial Narrow"/>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1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100" b="1" i="0" u="none" strike="noStrike" cap="none" normalizeH="0" baseline="0" smtClean="0">
            <a:ln>
              <a:noFill/>
            </a:ln>
            <a:solidFill>
              <a:schemeClr val="tx1"/>
            </a:solidFill>
            <a:effectLst/>
            <a:latin typeface="Arial"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000000"/>
        </a:dk1>
        <a:lt1>
          <a:srgbClr val="FFFFFF"/>
        </a:lt1>
        <a:dk2>
          <a:srgbClr val="00947E"/>
        </a:dk2>
        <a:lt2>
          <a:srgbClr val="68003F"/>
        </a:lt2>
        <a:accent1>
          <a:srgbClr val="80B6DE"/>
        </a:accent1>
        <a:accent2>
          <a:srgbClr val="AFD38E"/>
        </a:accent2>
        <a:accent3>
          <a:srgbClr val="FFFFFF"/>
        </a:accent3>
        <a:accent4>
          <a:srgbClr val="000000"/>
        </a:accent4>
        <a:accent5>
          <a:srgbClr val="C0D7EC"/>
        </a:accent5>
        <a:accent6>
          <a:srgbClr val="9EBF80"/>
        </a:accent6>
        <a:hlink>
          <a:srgbClr val="DC390D"/>
        </a:hlink>
        <a:folHlink>
          <a:srgbClr val="60A81D"/>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basic_style">
  <a:themeElements>
    <a:clrScheme name="">
      <a:dk1>
        <a:srgbClr val="000000"/>
      </a:dk1>
      <a:lt1>
        <a:srgbClr val="FFFFFF"/>
      </a:lt1>
      <a:dk2>
        <a:srgbClr val="00947E"/>
      </a:dk2>
      <a:lt2>
        <a:srgbClr val="68003F"/>
      </a:lt2>
      <a:accent1>
        <a:srgbClr val="80B6DE"/>
      </a:accent1>
      <a:accent2>
        <a:srgbClr val="AFD38E"/>
      </a:accent2>
      <a:accent3>
        <a:srgbClr val="FFFFFF"/>
      </a:accent3>
      <a:accent4>
        <a:srgbClr val="000000"/>
      </a:accent4>
      <a:accent5>
        <a:srgbClr val="C0D7EC"/>
      </a:accent5>
      <a:accent6>
        <a:srgbClr val="9EBF80"/>
      </a:accent6>
      <a:hlink>
        <a:srgbClr val="DC390D"/>
      </a:hlink>
      <a:folHlink>
        <a:srgbClr val="60A81D"/>
      </a:folHlink>
    </a:clrScheme>
    <a:fontScheme name="basic_style">
      <a:majorFont>
        <a:latin typeface="Arial Narrow"/>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1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100" b="0" i="0" u="none" strike="noStrike" cap="none" normalizeH="0" baseline="0" smtClean="0">
            <a:ln>
              <a:noFill/>
            </a:ln>
            <a:solidFill>
              <a:schemeClr val="tx1"/>
            </a:solidFill>
            <a:effectLst/>
            <a:latin typeface="Arial" charset="0"/>
          </a:defRPr>
        </a:defPPr>
      </a:lstStyle>
    </a:lnDef>
  </a:objectDefaults>
  <a:extraClrSchemeLst>
    <a:extraClrScheme>
      <a:clrScheme name="basic_sty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asic_styl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asic_styl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asic_styl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asic_styl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asic_styl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asic_styl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asic_styl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asic_styl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asic_styl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asic_styl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asic_styl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3_Blank Presentation">
  <a:themeElements>
    <a:clrScheme name="Blank Presentation 13">
      <a:dk1>
        <a:srgbClr val="000000"/>
      </a:dk1>
      <a:lt1>
        <a:srgbClr val="FFFFFF"/>
      </a:lt1>
      <a:dk2>
        <a:srgbClr val="00947E"/>
      </a:dk2>
      <a:lt2>
        <a:srgbClr val="68003F"/>
      </a:lt2>
      <a:accent1>
        <a:srgbClr val="80B6DE"/>
      </a:accent1>
      <a:accent2>
        <a:srgbClr val="AFD38E"/>
      </a:accent2>
      <a:accent3>
        <a:srgbClr val="FFFFFF"/>
      </a:accent3>
      <a:accent4>
        <a:srgbClr val="000000"/>
      </a:accent4>
      <a:accent5>
        <a:srgbClr val="C0D7EC"/>
      </a:accent5>
      <a:accent6>
        <a:srgbClr val="9EBF80"/>
      </a:accent6>
      <a:hlink>
        <a:srgbClr val="DC390D"/>
      </a:hlink>
      <a:folHlink>
        <a:srgbClr val="60A81D"/>
      </a:folHlink>
    </a:clrScheme>
    <a:fontScheme name="Blank Presentation">
      <a:majorFont>
        <a:latin typeface="Arial Narrow"/>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1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100" b="0" i="0" u="none" strike="noStrike" cap="none" normalizeH="0" baseline="0" smtClean="0">
            <a:ln>
              <a:noFill/>
            </a:ln>
            <a:solidFill>
              <a:schemeClr val="tx1"/>
            </a:solidFill>
            <a:effectLst/>
            <a:latin typeface="Arial"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000000"/>
        </a:dk1>
        <a:lt1>
          <a:srgbClr val="FFFFFF"/>
        </a:lt1>
        <a:dk2>
          <a:srgbClr val="00947E"/>
        </a:dk2>
        <a:lt2>
          <a:srgbClr val="68003F"/>
        </a:lt2>
        <a:accent1>
          <a:srgbClr val="80B6DE"/>
        </a:accent1>
        <a:accent2>
          <a:srgbClr val="AFD38E"/>
        </a:accent2>
        <a:accent3>
          <a:srgbClr val="FFFFFF"/>
        </a:accent3>
        <a:accent4>
          <a:srgbClr val="000000"/>
        </a:accent4>
        <a:accent5>
          <a:srgbClr val="C0D7EC"/>
        </a:accent5>
        <a:accent6>
          <a:srgbClr val="9EBF80"/>
        </a:accent6>
        <a:hlink>
          <a:srgbClr val="DC390D"/>
        </a:hlink>
        <a:folHlink>
          <a:srgbClr val="60A81D"/>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4_Blank Presentation">
  <a:themeElements>
    <a:clrScheme name="Blank Presentation 13">
      <a:dk1>
        <a:srgbClr val="000000"/>
      </a:dk1>
      <a:lt1>
        <a:srgbClr val="FFFFFF"/>
      </a:lt1>
      <a:dk2>
        <a:srgbClr val="00947E"/>
      </a:dk2>
      <a:lt2>
        <a:srgbClr val="68003F"/>
      </a:lt2>
      <a:accent1>
        <a:srgbClr val="80B6DE"/>
      </a:accent1>
      <a:accent2>
        <a:srgbClr val="AFD38E"/>
      </a:accent2>
      <a:accent3>
        <a:srgbClr val="FFFFFF"/>
      </a:accent3>
      <a:accent4>
        <a:srgbClr val="000000"/>
      </a:accent4>
      <a:accent5>
        <a:srgbClr val="C0D7EC"/>
      </a:accent5>
      <a:accent6>
        <a:srgbClr val="9EBF80"/>
      </a:accent6>
      <a:hlink>
        <a:srgbClr val="DC390D"/>
      </a:hlink>
      <a:folHlink>
        <a:srgbClr val="60A81D"/>
      </a:folHlink>
    </a:clrScheme>
    <a:fontScheme name="Blank Presentation">
      <a:majorFont>
        <a:latin typeface="Arial Narrow"/>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1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100" b="0" i="0" u="none" strike="noStrike" cap="none" normalizeH="0" baseline="0" smtClean="0">
            <a:ln>
              <a:noFill/>
            </a:ln>
            <a:solidFill>
              <a:schemeClr val="tx1"/>
            </a:solidFill>
            <a:effectLst/>
            <a:latin typeface="Arial"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000000"/>
        </a:dk1>
        <a:lt1>
          <a:srgbClr val="FFFFFF"/>
        </a:lt1>
        <a:dk2>
          <a:srgbClr val="00947E"/>
        </a:dk2>
        <a:lt2>
          <a:srgbClr val="68003F"/>
        </a:lt2>
        <a:accent1>
          <a:srgbClr val="80B6DE"/>
        </a:accent1>
        <a:accent2>
          <a:srgbClr val="AFD38E"/>
        </a:accent2>
        <a:accent3>
          <a:srgbClr val="FFFFFF"/>
        </a:accent3>
        <a:accent4>
          <a:srgbClr val="000000"/>
        </a:accent4>
        <a:accent5>
          <a:srgbClr val="C0D7EC"/>
        </a:accent5>
        <a:accent6>
          <a:srgbClr val="9EBF80"/>
        </a:accent6>
        <a:hlink>
          <a:srgbClr val="DC390D"/>
        </a:hlink>
        <a:folHlink>
          <a:srgbClr val="60A81D"/>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6_basic_style">
  <a:themeElements>
    <a:clrScheme name="">
      <a:dk1>
        <a:srgbClr val="000000"/>
      </a:dk1>
      <a:lt1>
        <a:srgbClr val="FFFFFF"/>
      </a:lt1>
      <a:dk2>
        <a:srgbClr val="00947E"/>
      </a:dk2>
      <a:lt2>
        <a:srgbClr val="68003F"/>
      </a:lt2>
      <a:accent1>
        <a:srgbClr val="80B6DE"/>
      </a:accent1>
      <a:accent2>
        <a:srgbClr val="AFD38E"/>
      </a:accent2>
      <a:accent3>
        <a:srgbClr val="FFFFFF"/>
      </a:accent3>
      <a:accent4>
        <a:srgbClr val="000000"/>
      </a:accent4>
      <a:accent5>
        <a:srgbClr val="C0D7EC"/>
      </a:accent5>
      <a:accent6>
        <a:srgbClr val="9EBF80"/>
      </a:accent6>
      <a:hlink>
        <a:srgbClr val="DC390D"/>
      </a:hlink>
      <a:folHlink>
        <a:srgbClr val="60A81D"/>
      </a:folHlink>
    </a:clrScheme>
    <a:fontScheme name="1_basic_style">
      <a:majorFont>
        <a:latin typeface="Arial Narrow"/>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basic_sty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basic_styl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basic_styl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basic_styl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basic_styl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basic_styl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basic_styl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basic_styl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basic_styl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basic_styl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basic_styl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basic_styl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LongProperties xmlns="http://schemas.microsoft.com/office/2006/metadata/longProperties"/>
</file>

<file path=customXml/item4.xml><?xml version="1.0" encoding="utf-8"?>
<ct:contentTypeSchema xmlns:ct="http://schemas.microsoft.com/office/2006/metadata/contentType" xmlns:ma="http://schemas.microsoft.com/office/2006/metadata/properties/metaAttributes" ct:_="" ma:_="" ma:contentTypeName="Document" ma:contentTypeID="0x01010021172AA359D1824D82B93504B035385B" ma:contentTypeVersion="0" ma:contentTypeDescription="Create a new document." ma:contentTypeScope="" ma:versionID="c65e4a558db88465bfd1c50b7f7fc513">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3EB502C-1DBD-4F70-9408-23B481404F35}"/>
</file>

<file path=customXml/itemProps2.xml><?xml version="1.0" encoding="utf-8"?>
<ds:datastoreItem xmlns:ds="http://schemas.openxmlformats.org/officeDocument/2006/customXml" ds:itemID="{32CE3C66-D2C0-4F97-B744-B3EAA50873D6}"/>
</file>

<file path=customXml/itemProps3.xml><?xml version="1.0" encoding="utf-8"?>
<ds:datastoreItem xmlns:ds="http://schemas.openxmlformats.org/officeDocument/2006/customXml" ds:itemID="{D3595174-49F7-42F4-B766-9B123558853E}"/>
</file>

<file path=customXml/itemProps4.xml><?xml version="1.0" encoding="utf-8"?>
<ds:datastoreItem xmlns:ds="http://schemas.openxmlformats.org/officeDocument/2006/customXml" ds:itemID="{83490AB6-8741-4862-BEDD-559ECD663B8D}"/>
</file>

<file path=docProps/app.xml><?xml version="1.0" encoding="utf-8"?>
<Properties xmlns="http://schemas.openxmlformats.org/officeDocument/2006/extended-properties" xmlns:vt="http://schemas.openxmlformats.org/officeDocument/2006/docPropsVTypes">
  <Template>Corporate Slides 2009-10</Template>
  <TotalTime>3125</TotalTime>
  <Words>457</Words>
  <Application>Microsoft Office PowerPoint</Application>
  <PresentationFormat>On-screen Show (4:3)</PresentationFormat>
  <Paragraphs>42</Paragraphs>
  <Slides>5</Slides>
  <Notes>3</Notes>
  <HiddenSlides>0</HiddenSlides>
  <MMClips>0</MMClips>
  <ScaleCrop>false</ScaleCrop>
  <HeadingPairs>
    <vt:vector size="4" baseType="variant">
      <vt:variant>
        <vt:lpstr>Theme</vt:lpstr>
      </vt:variant>
      <vt:variant>
        <vt:i4>7</vt:i4>
      </vt:variant>
      <vt:variant>
        <vt:lpstr>Slide Titles</vt:lpstr>
      </vt:variant>
      <vt:variant>
        <vt:i4>5</vt:i4>
      </vt:variant>
    </vt:vector>
  </HeadingPairs>
  <TitlesOfParts>
    <vt:vector size="12" baseType="lpstr">
      <vt:lpstr>Blank Presentation</vt:lpstr>
      <vt:lpstr>basic_style</vt:lpstr>
      <vt:lpstr>1_Blank Presentation</vt:lpstr>
      <vt:lpstr>2_basic_style</vt:lpstr>
      <vt:lpstr>3_Blank Presentation</vt:lpstr>
      <vt:lpstr>4_Blank Presentation</vt:lpstr>
      <vt:lpstr>6_basic_style</vt:lpstr>
      <vt:lpstr>CHALLENGE AND CAPABILITY</vt:lpstr>
      <vt:lpstr>EPSRC’s portfolio</vt:lpstr>
      <vt:lpstr>Key integration foci for the theme</vt:lpstr>
      <vt:lpstr> Physical Sciences –  National Capability/Challenge</vt:lpstr>
      <vt:lpstr>Materials for Energy applications</vt:lpstr>
    </vt:vector>
  </TitlesOfParts>
  <Company>The Research Councils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Connecting with business</dc:title>
  <dc:creator>Jenny Aranha (EPSRC,C&amp;I)</dc:creator>
  <cp:lastModifiedBy>Nigel Birch (EPSRC, Capability)</cp:lastModifiedBy>
  <cp:revision>254</cp:revision>
  <dcterms:created xsi:type="dcterms:W3CDTF">2010-08-04T11:01:24Z</dcterms:created>
  <dcterms:modified xsi:type="dcterms:W3CDTF">2013-02-18T13:20:07Z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escription0">
    <vt:lpwstr>Sector Slides</vt:lpwstr>
  </property>
  <property fmtid="{D5CDD505-2E9C-101B-9397-08002B2CF9AE}" pid="3" name="Contributors">
    <vt:lpwstr/>
  </property>
  <property fmtid="{D5CDD505-2E9C-101B-9397-08002B2CF9AE}" pid="4" name="Status">
    <vt:lpwstr>Document</vt:lpwstr>
  </property>
  <property fmtid="{D5CDD505-2E9C-101B-9397-08002B2CF9AE}" pid="5" name="Classification">
    <vt:lpwstr>Unclassified</vt:lpwstr>
  </property>
  <property fmtid="{D5CDD505-2E9C-101B-9397-08002B2CF9AE}" pid="6" name="Status2003">
    <vt:lpwstr>Document</vt:lpwstr>
  </property>
  <property fmtid="{D5CDD505-2E9C-101B-9397-08002B2CF9AE}" pid="7" name="display_urn:schemas-microsoft-com:office:office#Editor">
    <vt:lpwstr>Matthew Ball</vt:lpwstr>
  </property>
  <property fmtid="{D5CDD505-2E9C-101B-9397-08002B2CF9AE}" pid="8" name="Classification2003">
    <vt:lpwstr>Unclassified</vt:lpwstr>
  </property>
  <property fmtid="{D5CDD505-2E9C-101B-9397-08002B2CF9AE}" pid="9" name="display_urn:schemas-microsoft-com:office:office#Author">
    <vt:lpwstr>Lisa Woolford</vt:lpwstr>
  </property>
  <property fmtid="{D5CDD505-2E9C-101B-9397-08002B2CF9AE}" pid="10" name="Order">
    <vt:lpwstr>26400.0000000000</vt:lpwstr>
  </property>
  <property fmtid="{D5CDD505-2E9C-101B-9397-08002B2CF9AE}" pid="11" name="ContentTypeId">
    <vt:lpwstr>0x01010021172AA359D1824D82B93504B035385B</vt:lpwstr>
  </property>
  <property fmtid="{D5CDD505-2E9C-101B-9397-08002B2CF9AE}" pid="12" name="Item Status">
    <vt:lpwstr>Document</vt:lpwstr>
  </property>
</Properties>
</file>